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89" r:id="rId4"/>
    <p:sldId id="265" r:id="rId5"/>
    <p:sldId id="273" r:id="rId6"/>
    <p:sldId id="291"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p:restoredTop sz="86463"/>
  </p:normalViewPr>
  <p:slideViewPr>
    <p:cSldViewPr>
      <p:cViewPr varScale="1">
        <p:scale>
          <a:sx n="110" d="100"/>
          <a:sy n="110" d="100"/>
        </p:scale>
        <p:origin x="288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15-23-0518-00-04me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2023 IEEE 802.15.4me Opening Agenda and Closing</a:t>
            </a:r>
          </a:p>
          <a:p>
            <a:r>
              <a:rPr lang="en-US" altLang="en-US" sz="1600" b="1" dirty="0">
                <a:solidFill>
                  <a:schemeClr val="tx2"/>
                </a:solidFill>
              </a:rPr>
              <a:t>Date Submitted: September 14,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15-23-0518-00-04me </a:t>
            </a:r>
            <a:r>
              <a:rPr lang="en-US" altLang="en-US" sz="1600" b="1" dirty="0">
                <a:solidFill>
                  <a:schemeClr val="tx2"/>
                </a:solidFill>
              </a:rPr>
              <a:t>Abstract: July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348487781"/>
              </p:ext>
            </p:extLst>
          </p:nvPr>
        </p:nvGraphicFramePr>
        <p:xfrm>
          <a:off x="857825" y="1493440"/>
          <a:ext cx="7752774" cy="343722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Ballot Results</a:t>
            </a:r>
          </a:p>
          <a:p>
            <a:pPr lvl="1"/>
            <a:r>
              <a:rPr lang="en-US" sz="2400" dirty="0"/>
              <a:t>Comments </a:t>
            </a:r>
          </a:p>
          <a:p>
            <a:pPr lvl="1"/>
            <a:r>
              <a:rPr lang="en-US" sz="2400" dirty="0"/>
              <a:t>Next Steps</a:t>
            </a:r>
            <a:endParaRPr lang="en-US" sz="2000" dirty="0"/>
          </a:p>
          <a:p>
            <a:pPr lvl="1"/>
            <a:r>
              <a:rPr lang="en-US" sz="2400" dirty="0"/>
              <a:t>Review Draft Timeline</a:t>
            </a:r>
          </a:p>
          <a:p>
            <a:pPr lvl="1"/>
            <a:r>
              <a:rPr lang="en-US" sz="2400" dirty="0"/>
              <a:t>Update Checklist</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8793</TotalTime>
  <Words>388</Words>
  <Application>Microsoft Macintosh PowerPoint</Application>
  <PresentationFormat>On-screen Show (4:3)</PresentationFormat>
  <Paragraphs>58</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IEEE 802.15.4me November, 2023 Interim Plenary Agenda and Closing</vt:lpstr>
      <vt:lpstr>15.4me Sessions this Week</vt:lpstr>
      <vt:lpstr>Agenda </vt:lpstr>
      <vt:lpstr>CLOSING REPORT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125</cp:revision>
  <cp:lastPrinted>1998-02-10T13:28:06Z</cp:lastPrinted>
  <dcterms:created xsi:type="dcterms:W3CDTF">2018-03-03T14:04:29Z</dcterms:created>
  <dcterms:modified xsi:type="dcterms:W3CDTF">2023-09-14T13:46:38Z</dcterms:modified>
  <cp:category/>
</cp:coreProperties>
</file>