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56" r:id="rId2"/>
    <p:sldId id="257" r:id="rId3"/>
    <p:sldId id="2139118810" r:id="rId4"/>
    <p:sldId id="2139118813" r:id="rId5"/>
    <p:sldId id="2139118807" r:id="rId6"/>
    <p:sldId id="2139118808" r:id="rId7"/>
    <p:sldId id="2139118809" r:id="rId8"/>
    <p:sldId id="2139118805" r:id="rId9"/>
    <p:sldId id="2139118811" r:id="rId10"/>
    <p:sldId id="2139118812" r:id="rId1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 id="{2E1FFAFC-FE47-88F4-1D4C-7C43F67789C6}" name="Xiliang Luo" initials="" userId="S::xiliang_luo@apple.com::f734b909-be4f-4340-a843-1301c0dc3d9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F7CC"/>
    <a:srgbClr val="99FFCC"/>
    <a:srgbClr val="FFFFCC"/>
    <a:srgbClr val="C2FFF0"/>
    <a:srgbClr val="0432FF"/>
    <a:srgbClr val="AAABC4"/>
    <a:srgbClr val="D6D6F5"/>
    <a:srgbClr val="FFFF00"/>
    <a:srgbClr val="FFBFB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46" autoAdjust="0"/>
    <p:restoredTop sz="95285" autoAdjust="0"/>
  </p:normalViewPr>
  <p:slideViewPr>
    <p:cSldViewPr>
      <p:cViewPr varScale="1">
        <p:scale>
          <a:sx n="84" d="100"/>
          <a:sy n="84" d="100"/>
        </p:scale>
        <p:origin x="739" y="67"/>
      </p:cViewPr>
      <p:guideLst>
        <p:guide orient="horz" pos="2160"/>
        <p:guide pos="3840"/>
      </p:guideLst>
    </p:cSldViewPr>
  </p:slideViewPr>
  <p:outlineViewPr>
    <p:cViewPr>
      <p:scale>
        <a:sx n="33" d="100"/>
        <a:sy n="33" d="100"/>
      </p:scale>
      <p:origin x="0" y="0"/>
    </p:cViewPr>
  </p:outlineViewPr>
  <p:notesTextViewPr>
    <p:cViewPr>
      <p:scale>
        <a:sx n="25" d="100"/>
        <a:sy n="25" d="100"/>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15-22-0392-00-04ab</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2079021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914400" y="378281"/>
            <a:ext cx="21336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Slide">
    <p:spTree>
      <p:nvGrpSpPr>
        <p:cNvPr id="1" name=""/>
        <p:cNvGrpSpPr/>
        <p:nvPr/>
      </p:nvGrpSpPr>
      <p:grpSpPr>
        <a:xfrm>
          <a:off x="0" y="0"/>
          <a:ext cx="0" cy="0"/>
          <a:chOff x="0" y="0"/>
          <a:chExt cx="0" cy="0"/>
        </a:xfrm>
      </p:grpSpPr>
      <p:sp>
        <p:nvSpPr>
          <p:cNvPr id="44" name="Rectangle 226"/>
          <p:cNvSpPr>
            <a:spLocks noGrp="1" noChangeArrowheads="1"/>
          </p:cNvSpPr>
          <p:nvPr>
            <p:ph type="title" hasCustomPrompt="1"/>
          </p:nvPr>
        </p:nvSpPr>
        <p:spPr bwMode="auto">
          <a:xfrm>
            <a:off x="394775" y="565151"/>
            <a:ext cx="11425752" cy="654049"/>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l">
              <a:defRPr sz="2000">
                <a:solidFill>
                  <a:schemeClr val="tx1"/>
                </a:solidFill>
                <a:latin typeface="Arial" panose="020B0604020202020204" pitchFamily="34" charset="0"/>
                <a:cs typeface="Arial" panose="020B0604020202020204" pitchFamily="34" charset="0"/>
              </a:defRPr>
            </a:lvl1pPr>
          </a:lstStyle>
          <a:p>
            <a:pPr lvl="0"/>
            <a:r>
              <a:rPr lang="en-US" dirty="0"/>
              <a:t>Click to add title here</a:t>
            </a:r>
            <a:br>
              <a:rPr lang="en-US" dirty="0"/>
            </a:br>
            <a:r>
              <a:rPr lang="en-US" dirty="0"/>
              <a:t>second line title</a:t>
            </a:r>
          </a:p>
        </p:txBody>
      </p:sp>
      <p:sp>
        <p:nvSpPr>
          <p:cNvPr id="46" name="Text Placeholder 45"/>
          <p:cNvSpPr>
            <a:spLocks noGrp="1"/>
          </p:cNvSpPr>
          <p:nvPr>
            <p:ph type="body" sz="quarter" idx="10"/>
          </p:nvPr>
        </p:nvSpPr>
        <p:spPr>
          <a:xfrm>
            <a:off x="394774" y="1371600"/>
            <a:ext cx="11425752" cy="4448915"/>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4233780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5879101"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914400" y="6475413"/>
            <a:ext cx="3759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hf hdr="0"/>
  <p:txStyles>
    <p:titleStyle>
      <a:lvl1pPr algn="ctr" rtl="0" eaLnBrk="1" fontAlgn="base" hangingPunct="1">
        <a:spcBef>
          <a:spcPct val="0"/>
        </a:spcBef>
        <a:spcAft>
          <a:spcPct val="0"/>
        </a:spcAft>
        <a:defRPr sz="24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CF3C118-7B24-C152-CCEC-F3319FDC1704}"/>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B04B500C-795C-3700-54D8-24381F08947B}"/>
              </a:ext>
            </a:extLst>
          </p:cNvPr>
          <p:cNvSpPr>
            <a:spLocks noGrp="1"/>
          </p:cNvSpPr>
          <p:nvPr>
            <p:ph type="ftr" sz="quarter" idx="11"/>
          </p:nvPr>
        </p:nvSpPr>
        <p:spPr/>
        <p:txBody>
          <a:bodyPr/>
          <a:lstStyle/>
          <a:p>
            <a:r>
              <a:rPr lang="en-US" altLang="en-US" dirty="0"/>
              <a:t>R. Pirhonen et al</a:t>
            </a:r>
          </a:p>
        </p:txBody>
      </p:sp>
      <p:sp>
        <p:nvSpPr>
          <p:cNvPr id="6" name="Slide Number Placeholder 5">
            <a:extLst>
              <a:ext uri="{FF2B5EF4-FFF2-40B4-BE49-F238E27FC236}">
                <a16:creationId xmlns:a16="http://schemas.microsoft.com/office/drawing/2014/main" id="{1306ACF3-0138-B8F6-D304-482AD6A9DE19}"/>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1</a:t>
            </a:fld>
            <a:endParaRPr lang="en-US" altLang="en-US"/>
          </a:p>
        </p:txBody>
      </p:sp>
      <p:sp>
        <p:nvSpPr>
          <p:cNvPr id="7" name="Rectangle 3">
            <a:extLst>
              <a:ext uri="{FF2B5EF4-FFF2-40B4-BE49-F238E27FC236}">
                <a16:creationId xmlns:a16="http://schemas.microsoft.com/office/drawing/2014/main" id="{ADBC4A04-37D9-65FB-8E38-DDFB7596A322}"/>
              </a:ext>
            </a:extLst>
          </p:cNvPr>
          <p:cNvSpPr>
            <a:spLocks noChangeArrowheads="1"/>
          </p:cNvSpPr>
          <p:nvPr/>
        </p:nvSpPr>
        <p:spPr bwMode="auto">
          <a:xfrm>
            <a:off x="914400" y="849233"/>
            <a:ext cx="10363200"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0"/>
              </a:spcBef>
            </a:pP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800" dirty="0">
              <a:solidFill>
                <a:schemeClr val="tx2"/>
              </a:solidFill>
            </a:endParaRPr>
          </a:p>
          <a:p>
            <a:pPr>
              <a:spcBef>
                <a:spcPts val="2000"/>
              </a:spcBef>
            </a:pPr>
            <a:r>
              <a:rPr lang="en-US" altLang="en-US" sz="1800" b="1" dirty="0"/>
              <a:t>Submission Title:</a:t>
            </a:r>
            <a:r>
              <a:rPr lang="en-US" altLang="en-US" sz="1800" dirty="0"/>
              <a:t> 	Comments on 4ab Draft 0 B</a:t>
            </a:r>
          </a:p>
          <a:p>
            <a:pPr>
              <a:spcBef>
                <a:spcPts val="500"/>
              </a:spcBef>
            </a:pPr>
            <a:r>
              <a:rPr lang="en-US" altLang="en-US" sz="1800" b="1" dirty="0"/>
              <a:t>Date Submitted:</a:t>
            </a:r>
            <a:r>
              <a:rPr lang="en-US" altLang="en-US" sz="1800" dirty="0">
                <a:solidFill>
                  <a:srgbClr val="FF0000"/>
                </a:solidFill>
              </a:rPr>
              <a:t> 	</a:t>
            </a:r>
            <a:r>
              <a:rPr lang="en-US" altLang="en-US" sz="1800" dirty="0">
                <a:solidFill>
                  <a:srgbClr val="000000"/>
                </a:solidFill>
              </a:rPr>
              <a:t>September 12, 2023</a:t>
            </a:r>
            <a:endParaRPr lang="en-US" altLang="en-US" sz="1800" dirty="0"/>
          </a:p>
          <a:p>
            <a:pPr>
              <a:spcBef>
                <a:spcPts val="500"/>
              </a:spcBef>
            </a:pPr>
            <a:r>
              <a:rPr lang="en-US" altLang="en-US" sz="1800" b="1" dirty="0"/>
              <a:t>Source:</a:t>
            </a:r>
            <a:r>
              <a:rPr lang="en-US" altLang="en-US" sz="1800" dirty="0"/>
              <a:t> 	</a:t>
            </a:r>
            <a:r>
              <a:rPr lang="en-US" altLang="en-US" sz="1800" dirty="0">
                <a:latin typeface="+mj-lt"/>
              </a:rPr>
              <a:t>Riku Pirhonen (NXP), Pablo </a:t>
            </a:r>
            <a:r>
              <a:rPr lang="en-US" altLang="en-US" sz="1800" dirty="0" err="1">
                <a:latin typeface="+mj-lt"/>
              </a:rPr>
              <a:t>Corbalan</a:t>
            </a:r>
            <a:r>
              <a:rPr lang="en-US" altLang="en-US" sz="1800" dirty="0">
                <a:latin typeface="+mj-lt"/>
              </a:rPr>
              <a:t> (NXP), </a:t>
            </a:r>
            <a:r>
              <a:rPr lang="de-DE" altLang="en-US" sz="1800" dirty="0">
                <a:latin typeface="+mj-lt"/>
              </a:rPr>
              <a:t>Bernhard Großwindhager (NXP)</a:t>
            </a:r>
            <a:r>
              <a:rPr lang="en-US" altLang="en-US" sz="1800" dirty="0">
                <a:latin typeface="+mj-lt"/>
              </a:rPr>
              <a:t>, Wolfgang Küchler (NXP), Stefan Lemsitzer (NXP), Frank Leong (NXP), Srivathsa M. Parthasarathi (NXP) </a:t>
            </a:r>
          </a:p>
          <a:p>
            <a:pPr>
              <a:spcBef>
                <a:spcPts val="500"/>
              </a:spcBef>
            </a:pPr>
            <a:r>
              <a:rPr lang="en-US" altLang="en-US" sz="1800" b="1" dirty="0">
                <a:solidFill>
                  <a:schemeClr val="tx2"/>
                </a:solidFill>
              </a:rPr>
              <a:t>Address:  </a:t>
            </a:r>
            <a:r>
              <a:rPr lang="en-US" altLang="en-US" sz="1800" dirty="0">
                <a:solidFill>
                  <a:schemeClr val="tx2"/>
                </a:solidFill>
              </a:rPr>
              <a:t>6410 Oak Canyon, Ste 200, Irvine, CA 92618</a:t>
            </a:r>
          </a:p>
          <a:p>
            <a:pPr>
              <a:spcBef>
                <a:spcPts val="500"/>
              </a:spcBef>
            </a:pPr>
            <a:r>
              <a:rPr lang="en-US" altLang="en-US" sz="1800" b="1" dirty="0">
                <a:solidFill>
                  <a:schemeClr val="tx2"/>
                </a:solidFill>
              </a:rPr>
              <a:t>E-Mails:</a:t>
            </a:r>
            <a:r>
              <a:rPr lang="en-US" altLang="en-US" sz="1800" dirty="0">
                <a:solidFill>
                  <a:schemeClr val="tx2"/>
                </a:solidFill>
              </a:rPr>
              <a:t>	  riku.pirhonen@nxp.com</a:t>
            </a:r>
          </a:p>
          <a:p>
            <a:pPr>
              <a:spcBef>
                <a:spcPts val="500"/>
              </a:spcBef>
              <a:spcAft>
                <a:spcPts val="600"/>
              </a:spcAft>
            </a:pPr>
            <a:r>
              <a:rPr lang="en-US" altLang="en-US" sz="1800" b="1" dirty="0"/>
              <a:t>Abstract:  </a:t>
            </a:r>
            <a:r>
              <a:rPr lang="en-US" altLang="en-US" sz="1800" dirty="0"/>
              <a:t>Comments on 4ab Draft 0 B</a:t>
            </a:r>
          </a:p>
          <a:p>
            <a:pPr>
              <a:spcBef>
                <a:spcPts val="500"/>
              </a:spcBef>
              <a:spcAft>
                <a:spcPts val="600"/>
              </a:spcAft>
            </a:pPr>
            <a:r>
              <a:rPr lang="en-US" altLang="en-US" sz="1800" b="1" dirty="0"/>
              <a:t>Purpose:	 </a:t>
            </a:r>
            <a:r>
              <a:rPr lang="en-US" altLang="en-US" sz="1800" dirty="0"/>
              <a:t>Summarize comments made on 4ab Draft 0 B</a:t>
            </a:r>
          </a:p>
          <a:p>
            <a:pPr>
              <a:spcBef>
                <a:spcPts val="500"/>
              </a:spcBef>
            </a:pPr>
            <a:r>
              <a:rPr lang="en-US" altLang="en-US" sz="1800" b="1" dirty="0"/>
              <a:t>Notice:	</a:t>
            </a:r>
            <a:r>
              <a:rPr lang="en-US" altLang="en-US" sz="18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500"/>
              </a:spcBef>
            </a:pPr>
            <a:r>
              <a:rPr lang="en-US" altLang="en-US" sz="1800" b="1" dirty="0"/>
              <a:t>Release:</a:t>
            </a:r>
            <a:r>
              <a:rPr lang="en-US" altLang="en-US" sz="1800" dirty="0"/>
              <a:t>	The contributor acknowledges and accepts that this contribution becomes the property of IEEE and may be made publicly available by P802.15.	</a:t>
            </a:r>
          </a:p>
        </p:txBody>
      </p:sp>
      <p:sp>
        <p:nvSpPr>
          <p:cNvPr id="8" name="Rectangle 7">
            <a:extLst>
              <a:ext uri="{FF2B5EF4-FFF2-40B4-BE49-F238E27FC236}">
                <a16:creationId xmlns:a16="http://schemas.microsoft.com/office/drawing/2014/main" id="{8C70CB1A-BF61-6881-966D-EE94B224F43C}"/>
              </a:ext>
            </a:extLst>
          </p:cNvPr>
          <p:cNvSpPr>
            <a:spLocks noChangeArrowheads="1"/>
          </p:cNvSpPr>
          <p:nvPr/>
        </p:nvSpPr>
        <p:spPr bwMode="auto">
          <a:xfrm>
            <a:off x="8610600" y="378281"/>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15-23-0509-00-04ab</a:t>
            </a:r>
            <a:endParaRPr lang="en-US" altLang="en-US" sz="1400" b="1" dirty="0"/>
          </a:p>
        </p:txBody>
      </p:sp>
    </p:spTree>
    <p:extLst>
      <p:ext uri="{BB962C8B-B14F-4D97-AF65-F5344CB8AC3E}">
        <p14:creationId xmlns:p14="http://schemas.microsoft.com/office/powerpoint/2010/main" val="2234145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5ACBC-4951-0CAF-FF66-7C78F7AAFF66}"/>
              </a:ext>
            </a:extLst>
          </p:cNvPr>
          <p:cNvSpPr>
            <a:spLocks noGrp="1"/>
          </p:cNvSpPr>
          <p:nvPr>
            <p:ph type="title"/>
          </p:nvPr>
        </p:nvSpPr>
        <p:spPr/>
        <p:txBody>
          <a:bodyPr/>
          <a:lstStyle/>
          <a:p>
            <a:r>
              <a:rPr lang="en-US" b="1" dirty="0"/>
              <a:t>Reference</a:t>
            </a:r>
          </a:p>
        </p:txBody>
      </p:sp>
      <p:grpSp>
        <p:nvGrpSpPr>
          <p:cNvPr id="208" name="Group 207">
            <a:extLst>
              <a:ext uri="{FF2B5EF4-FFF2-40B4-BE49-F238E27FC236}">
                <a16:creationId xmlns:a16="http://schemas.microsoft.com/office/drawing/2014/main" id="{2EEBC7C6-9697-255A-0688-CB1A54A47E3D}"/>
              </a:ext>
            </a:extLst>
          </p:cNvPr>
          <p:cNvGrpSpPr/>
          <p:nvPr/>
        </p:nvGrpSpPr>
        <p:grpSpPr>
          <a:xfrm>
            <a:off x="9720551" y="2367491"/>
            <a:ext cx="2338475" cy="1615657"/>
            <a:chOff x="9826626" y="3535384"/>
            <a:chExt cx="2338475" cy="1615657"/>
          </a:xfrm>
        </p:grpSpPr>
        <p:sp>
          <p:nvSpPr>
            <p:cNvPr id="209" name="TextBox 208">
              <a:extLst>
                <a:ext uri="{FF2B5EF4-FFF2-40B4-BE49-F238E27FC236}">
                  <a16:creationId xmlns:a16="http://schemas.microsoft.com/office/drawing/2014/main" id="{8EDEEA68-AA61-EA89-0FBC-D07329E796C1}"/>
                </a:ext>
              </a:extLst>
            </p:cNvPr>
            <p:cNvSpPr txBox="1"/>
            <p:nvPr/>
          </p:nvSpPr>
          <p:spPr>
            <a:xfrm>
              <a:off x="9826626" y="3535384"/>
              <a:ext cx="2210764" cy="914400"/>
            </a:xfrm>
            <a:prstGeom prst="rect">
              <a:avLst/>
            </a:prstGeom>
            <a:noFill/>
          </p:spPr>
          <p:txBody>
            <a:bodyPr wrap="none" lIns="91440" tIns="45720" rIns="91440" rtlCol="0" anchor="t">
              <a:noAutofit/>
            </a:bodyPr>
            <a:lstStyle/>
            <a:p>
              <a:pPr algn="l">
                <a:spcBef>
                  <a:spcPts val="600"/>
                </a:spcBef>
              </a:pPr>
              <a:r>
                <a:rPr lang="en-US" sz="1200" dirty="0">
                  <a:latin typeface="Arial" panose="020B0604020202020204" pitchFamily="34" charset="0"/>
                  <a:cs typeface="Arial" panose="020B0604020202020204" pitchFamily="34" charset="0"/>
                </a:rPr>
                <a:t>Advertising Poll</a:t>
              </a:r>
            </a:p>
            <a:p>
              <a:pPr algn="l">
                <a:spcBef>
                  <a:spcPts val="600"/>
                </a:spcBef>
              </a:pPr>
              <a:r>
                <a:rPr lang="en-US" sz="1200" dirty="0">
                  <a:latin typeface="Arial" panose="020B0604020202020204" pitchFamily="34" charset="0"/>
                  <a:cs typeface="Arial" panose="020B0604020202020204" pitchFamily="34" charset="0"/>
                </a:rPr>
                <a:t>Advertising Response</a:t>
              </a:r>
            </a:p>
            <a:p>
              <a:pPr algn="l">
                <a:spcBef>
                  <a:spcPts val="600"/>
                </a:spcBef>
              </a:pPr>
              <a:r>
                <a:rPr lang="en-US" sz="1200" dirty="0">
                  <a:latin typeface="Arial" panose="020B0604020202020204" pitchFamily="34" charset="0"/>
                  <a:cs typeface="Arial" panose="020B0604020202020204" pitchFamily="34" charset="0"/>
                </a:rPr>
                <a:t>Start of Ranging</a:t>
              </a:r>
            </a:p>
          </p:txBody>
        </p:sp>
        <p:sp>
          <p:nvSpPr>
            <p:cNvPr id="210" name="Freeform 18">
              <a:extLst>
                <a:ext uri="{FF2B5EF4-FFF2-40B4-BE49-F238E27FC236}">
                  <a16:creationId xmlns:a16="http://schemas.microsoft.com/office/drawing/2014/main" id="{1D11EB13-005A-AF59-2DBD-72B4D69D016F}"/>
                </a:ext>
              </a:extLst>
            </p:cNvPr>
            <p:cNvSpPr>
              <a:spLocks/>
            </p:cNvSpPr>
            <p:nvPr/>
          </p:nvSpPr>
          <p:spPr bwMode="auto">
            <a:xfrm>
              <a:off x="9954337" y="4444449"/>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18">
              <a:extLst>
                <a:ext uri="{FF2B5EF4-FFF2-40B4-BE49-F238E27FC236}">
                  <a16:creationId xmlns:a16="http://schemas.microsoft.com/office/drawing/2014/main" id="{AB062116-C505-98C6-9989-1C992A6E580C}"/>
                </a:ext>
              </a:extLst>
            </p:cNvPr>
            <p:cNvSpPr>
              <a:spLocks/>
            </p:cNvSpPr>
            <p:nvPr/>
          </p:nvSpPr>
          <p:spPr bwMode="auto">
            <a:xfrm>
              <a:off x="9954337" y="4868466"/>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 name="TextBox 211">
              <a:extLst>
                <a:ext uri="{FF2B5EF4-FFF2-40B4-BE49-F238E27FC236}">
                  <a16:creationId xmlns:a16="http://schemas.microsoft.com/office/drawing/2014/main" id="{FB735957-C196-4FBE-DEF6-07CB44177F71}"/>
                </a:ext>
              </a:extLst>
            </p:cNvPr>
            <p:cNvSpPr txBox="1"/>
            <p:nvPr/>
          </p:nvSpPr>
          <p:spPr>
            <a:xfrm>
              <a:off x="10358525" y="4438029"/>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NB channel</a:t>
              </a:r>
            </a:p>
          </p:txBody>
        </p:sp>
        <p:sp>
          <p:nvSpPr>
            <p:cNvPr id="213" name="TextBox 212">
              <a:extLst>
                <a:ext uri="{FF2B5EF4-FFF2-40B4-BE49-F238E27FC236}">
                  <a16:creationId xmlns:a16="http://schemas.microsoft.com/office/drawing/2014/main" id="{366C2C50-6DB0-1179-18E9-24E0ECCDB1C4}"/>
                </a:ext>
              </a:extLst>
            </p:cNvPr>
            <p:cNvSpPr txBox="1"/>
            <p:nvPr/>
          </p:nvSpPr>
          <p:spPr>
            <a:xfrm>
              <a:off x="10358525" y="4874042"/>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UWB channel</a:t>
              </a:r>
            </a:p>
          </p:txBody>
        </p:sp>
      </p:grpSp>
      <p:grpSp>
        <p:nvGrpSpPr>
          <p:cNvPr id="57" name="Group 56">
            <a:extLst>
              <a:ext uri="{FF2B5EF4-FFF2-40B4-BE49-F238E27FC236}">
                <a16:creationId xmlns:a16="http://schemas.microsoft.com/office/drawing/2014/main" id="{FFAD7547-44FA-B4D7-9BCD-E743814F015C}"/>
              </a:ext>
            </a:extLst>
          </p:cNvPr>
          <p:cNvGrpSpPr/>
          <p:nvPr/>
        </p:nvGrpSpPr>
        <p:grpSpPr>
          <a:xfrm>
            <a:off x="609600" y="2057400"/>
            <a:ext cx="8300241" cy="2960997"/>
            <a:chOff x="609600" y="2057400"/>
            <a:chExt cx="8300241" cy="2960997"/>
          </a:xfrm>
        </p:grpSpPr>
        <p:sp>
          <p:nvSpPr>
            <p:cNvPr id="98" name="Right Brace 97">
              <a:extLst>
                <a:ext uri="{FF2B5EF4-FFF2-40B4-BE49-F238E27FC236}">
                  <a16:creationId xmlns:a16="http://schemas.microsoft.com/office/drawing/2014/main" id="{B69A788E-4F14-6F79-4B8F-2B6DFA1A2E11}"/>
                </a:ext>
              </a:extLst>
            </p:cNvPr>
            <p:cNvSpPr/>
            <p:nvPr/>
          </p:nvSpPr>
          <p:spPr>
            <a:xfrm rot="5400000">
              <a:off x="3764196" y="3222718"/>
              <a:ext cx="264022" cy="252983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99" name="Right Brace 98">
              <a:extLst>
                <a:ext uri="{FF2B5EF4-FFF2-40B4-BE49-F238E27FC236}">
                  <a16:creationId xmlns:a16="http://schemas.microsoft.com/office/drawing/2014/main" id="{90E9B11E-9CF0-3033-4CD2-5D75EF3C06F2}"/>
                </a:ext>
              </a:extLst>
            </p:cNvPr>
            <p:cNvSpPr/>
            <p:nvPr/>
          </p:nvSpPr>
          <p:spPr>
            <a:xfrm rot="5400000">
              <a:off x="5541478" y="3975276"/>
              <a:ext cx="264022" cy="102472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0" name="Right Brace 99">
              <a:extLst>
                <a:ext uri="{FF2B5EF4-FFF2-40B4-BE49-F238E27FC236}">
                  <a16:creationId xmlns:a16="http://schemas.microsoft.com/office/drawing/2014/main" id="{113D9E53-C306-A47C-F19F-CB0765038999}"/>
                </a:ext>
              </a:extLst>
            </p:cNvPr>
            <p:cNvSpPr/>
            <p:nvPr/>
          </p:nvSpPr>
          <p:spPr>
            <a:xfrm rot="5400000">
              <a:off x="7381081" y="3168677"/>
              <a:ext cx="264022" cy="263792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1" name="TextBox 100">
              <a:extLst>
                <a:ext uri="{FF2B5EF4-FFF2-40B4-BE49-F238E27FC236}">
                  <a16:creationId xmlns:a16="http://schemas.microsoft.com/office/drawing/2014/main" id="{0E109F41-322F-44D8-4428-73B8B27432F1}"/>
                </a:ext>
              </a:extLst>
            </p:cNvPr>
            <p:cNvSpPr txBox="1"/>
            <p:nvPr/>
          </p:nvSpPr>
          <p:spPr>
            <a:xfrm>
              <a:off x="3329114" y="4619648"/>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Discovery</a:t>
              </a:r>
            </a:p>
          </p:txBody>
        </p:sp>
        <p:sp>
          <p:nvSpPr>
            <p:cNvPr id="102" name="TextBox 101">
              <a:extLst>
                <a:ext uri="{FF2B5EF4-FFF2-40B4-BE49-F238E27FC236}">
                  <a16:creationId xmlns:a16="http://schemas.microsoft.com/office/drawing/2014/main" id="{191EE756-9F47-877A-3DD2-B708C8DDD2FC}"/>
                </a:ext>
              </a:extLst>
            </p:cNvPr>
            <p:cNvSpPr txBox="1"/>
            <p:nvPr/>
          </p:nvSpPr>
          <p:spPr>
            <a:xfrm>
              <a:off x="5096394" y="4619648"/>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Initialization</a:t>
              </a:r>
            </a:p>
          </p:txBody>
        </p:sp>
        <p:sp>
          <p:nvSpPr>
            <p:cNvPr id="103" name="TextBox 102">
              <a:extLst>
                <a:ext uri="{FF2B5EF4-FFF2-40B4-BE49-F238E27FC236}">
                  <a16:creationId xmlns:a16="http://schemas.microsoft.com/office/drawing/2014/main" id="{837424EC-5D4D-F9E4-129A-F6F79B5D9DC2}"/>
                </a:ext>
              </a:extLst>
            </p:cNvPr>
            <p:cNvSpPr txBox="1"/>
            <p:nvPr/>
          </p:nvSpPr>
          <p:spPr>
            <a:xfrm>
              <a:off x="6667766" y="4619647"/>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Ranging</a:t>
              </a:r>
            </a:p>
          </p:txBody>
        </p:sp>
        <p:sp>
          <p:nvSpPr>
            <p:cNvPr id="112" name="Freeform 13">
              <a:extLst>
                <a:ext uri="{FF2B5EF4-FFF2-40B4-BE49-F238E27FC236}">
                  <a16:creationId xmlns:a16="http://schemas.microsoft.com/office/drawing/2014/main" id="{62077E2D-48F5-A31A-5FA9-AD51F7B50089}"/>
                </a:ext>
              </a:extLst>
            </p:cNvPr>
            <p:cNvSpPr>
              <a:spLocks/>
            </p:cNvSpPr>
            <p:nvPr/>
          </p:nvSpPr>
          <p:spPr bwMode="auto">
            <a:xfrm>
              <a:off x="5157787" y="2278063"/>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3" name="Freeform 14">
              <a:extLst>
                <a:ext uri="{FF2B5EF4-FFF2-40B4-BE49-F238E27FC236}">
                  <a16:creationId xmlns:a16="http://schemas.microsoft.com/office/drawing/2014/main" id="{F21A9257-6B48-2CBD-F5CF-D89F3432D27F}"/>
                </a:ext>
              </a:extLst>
            </p:cNvPr>
            <p:cNvSpPr>
              <a:spLocks noEditPoints="1"/>
            </p:cNvSpPr>
            <p:nvPr/>
          </p:nvSpPr>
          <p:spPr bwMode="auto">
            <a:xfrm>
              <a:off x="5157787" y="2278063"/>
              <a:ext cx="280988"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4" name="Freeform 15">
              <a:extLst>
                <a:ext uri="{FF2B5EF4-FFF2-40B4-BE49-F238E27FC236}">
                  <a16:creationId xmlns:a16="http://schemas.microsoft.com/office/drawing/2014/main" id="{B6AA2DC6-148C-7B7A-2F76-62661979A751}"/>
                </a:ext>
              </a:extLst>
            </p:cNvPr>
            <p:cNvSpPr>
              <a:spLocks/>
            </p:cNvSpPr>
            <p:nvPr/>
          </p:nvSpPr>
          <p:spPr bwMode="auto">
            <a:xfrm>
              <a:off x="5438775" y="2749550"/>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5" name="Freeform 16">
              <a:extLst>
                <a:ext uri="{FF2B5EF4-FFF2-40B4-BE49-F238E27FC236}">
                  <a16:creationId xmlns:a16="http://schemas.microsoft.com/office/drawing/2014/main" id="{3A68B256-4EF2-7A3D-E6F4-AF89FE21F5FE}"/>
                </a:ext>
              </a:extLst>
            </p:cNvPr>
            <p:cNvSpPr>
              <a:spLocks noEditPoints="1"/>
            </p:cNvSpPr>
            <p:nvPr/>
          </p:nvSpPr>
          <p:spPr bwMode="auto">
            <a:xfrm>
              <a:off x="5438775" y="2749550"/>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6" name="Freeform 17">
              <a:extLst>
                <a:ext uri="{FF2B5EF4-FFF2-40B4-BE49-F238E27FC236}">
                  <a16:creationId xmlns:a16="http://schemas.microsoft.com/office/drawing/2014/main" id="{F4EC9FF8-B4FC-CB53-608D-A3391CC32F65}"/>
                </a:ext>
              </a:extLst>
            </p:cNvPr>
            <p:cNvSpPr>
              <a:spLocks/>
            </p:cNvSpPr>
            <p:nvPr/>
          </p:nvSpPr>
          <p:spPr bwMode="auto">
            <a:xfrm>
              <a:off x="3560762" y="2278063"/>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 name="Freeform 18">
              <a:extLst>
                <a:ext uri="{FF2B5EF4-FFF2-40B4-BE49-F238E27FC236}">
                  <a16:creationId xmlns:a16="http://schemas.microsoft.com/office/drawing/2014/main" id="{A0802D47-3673-B6F6-2A92-5B2C57493606}"/>
                </a:ext>
              </a:extLst>
            </p:cNvPr>
            <p:cNvSpPr>
              <a:spLocks/>
            </p:cNvSpPr>
            <p:nvPr/>
          </p:nvSpPr>
          <p:spPr bwMode="auto">
            <a:xfrm>
              <a:off x="3560762" y="2278063"/>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8" name="Rectangle 19">
              <a:extLst>
                <a:ext uri="{FF2B5EF4-FFF2-40B4-BE49-F238E27FC236}">
                  <a16:creationId xmlns:a16="http://schemas.microsoft.com/office/drawing/2014/main" id="{999F0058-F1FE-B546-D006-11B1EBDEB5F7}"/>
                </a:ext>
              </a:extLst>
            </p:cNvPr>
            <p:cNvSpPr>
              <a:spLocks noChangeArrowheads="1"/>
            </p:cNvSpPr>
            <p:nvPr/>
          </p:nvSpPr>
          <p:spPr bwMode="auto">
            <a:xfrm>
              <a:off x="3633787" y="2347913"/>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AD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9" name="Rectangle 20">
              <a:extLst>
                <a:ext uri="{FF2B5EF4-FFF2-40B4-BE49-F238E27FC236}">
                  <a16:creationId xmlns:a16="http://schemas.microsoft.com/office/drawing/2014/main" id="{03BFDD5A-4B22-EB81-D152-B600680BC0B9}"/>
                </a:ext>
              </a:extLst>
            </p:cNvPr>
            <p:cNvSpPr>
              <a:spLocks noChangeArrowheads="1"/>
            </p:cNvSpPr>
            <p:nvPr/>
          </p:nvSpPr>
          <p:spPr bwMode="auto">
            <a:xfrm>
              <a:off x="3725862" y="2347913"/>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V</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0" name="Rectangle 21">
              <a:extLst>
                <a:ext uri="{FF2B5EF4-FFF2-40B4-BE49-F238E27FC236}">
                  <a16:creationId xmlns:a16="http://schemas.microsoft.com/office/drawing/2014/main" id="{F3CDA16D-8D8A-C343-E80B-59EC9FFC1A97}"/>
                </a:ext>
              </a:extLst>
            </p:cNvPr>
            <p:cNvSpPr>
              <a:spLocks noChangeArrowheads="1"/>
            </p:cNvSpPr>
            <p:nvPr/>
          </p:nvSpPr>
          <p:spPr bwMode="auto">
            <a:xfrm>
              <a:off x="3617912" y="2416175"/>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PO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1" name="Rectangle 22">
              <a:extLst>
                <a:ext uri="{FF2B5EF4-FFF2-40B4-BE49-F238E27FC236}">
                  <a16:creationId xmlns:a16="http://schemas.microsoft.com/office/drawing/2014/main" id="{1F290158-C2EB-515D-B870-15B465548666}"/>
                </a:ext>
              </a:extLst>
            </p:cNvPr>
            <p:cNvSpPr>
              <a:spLocks noChangeArrowheads="1"/>
            </p:cNvSpPr>
            <p:nvPr/>
          </p:nvSpPr>
          <p:spPr bwMode="auto">
            <a:xfrm>
              <a:off x="3713162" y="2416175"/>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2" name="Rectangle 23">
              <a:extLst>
                <a:ext uri="{FF2B5EF4-FFF2-40B4-BE49-F238E27FC236}">
                  <a16:creationId xmlns:a16="http://schemas.microsoft.com/office/drawing/2014/main" id="{C97700AB-3C14-3AD1-6D25-F34860E50E7D}"/>
                </a:ext>
              </a:extLst>
            </p:cNvPr>
            <p:cNvSpPr>
              <a:spLocks noChangeArrowheads="1"/>
            </p:cNvSpPr>
            <p:nvPr/>
          </p:nvSpPr>
          <p:spPr bwMode="auto">
            <a:xfrm>
              <a:off x="3749675" y="2416175"/>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3" name="Freeform 24">
              <a:extLst>
                <a:ext uri="{FF2B5EF4-FFF2-40B4-BE49-F238E27FC236}">
                  <a16:creationId xmlns:a16="http://schemas.microsoft.com/office/drawing/2014/main" id="{6F890976-A192-3A4B-DD34-55ACB534AE25}"/>
                </a:ext>
              </a:extLst>
            </p:cNvPr>
            <p:cNvSpPr>
              <a:spLocks/>
            </p:cNvSpPr>
            <p:nvPr/>
          </p:nvSpPr>
          <p:spPr bwMode="auto">
            <a:xfrm>
              <a:off x="4311650" y="2749550"/>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4" name="Freeform 25">
              <a:extLst>
                <a:ext uri="{FF2B5EF4-FFF2-40B4-BE49-F238E27FC236}">
                  <a16:creationId xmlns:a16="http://schemas.microsoft.com/office/drawing/2014/main" id="{8E42A4D8-A07D-EDD5-8C55-F7B12DF930D4}"/>
                </a:ext>
              </a:extLst>
            </p:cNvPr>
            <p:cNvSpPr>
              <a:spLocks/>
            </p:cNvSpPr>
            <p:nvPr/>
          </p:nvSpPr>
          <p:spPr bwMode="auto">
            <a:xfrm>
              <a:off x="4311650" y="2749550"/>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5" name="Rectangle 26">
              <a:extLst>
                <a:ext uri="{FF2B5EF4-FFF2-40B4-BE49-F238E27FC236}">
                  <a16:creationId xmlns:a16="http://schemas.microsoft.com/office/drawing/2014/main" id="{F6ADE7E2-57B6-C791-4921-65AEEFD71C3B}"/>
                </a:ext>
              </a:extLst>
            </p:cNvPr>
            <p:cNvSpPr>
              <a:spLocks noChangeArrowheads="1"/>
            </p:cNvSpPr>
            <p:nvPr/>
          </p:nvSpPr>
          <p:spPr bwMode="auto">
            <a:xfrm>
              <a:off x="4476750" y="2790825"/>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26" name="Rectangle 27">
              <a:extLst>
                <a:ext uri="{FF2B5EF4-FFF2-40B4-BE49-F238E27FC236}">
                  <a16:creationId xmlns:a16="http://schemas.microsoft.com/office/drawing/2014/main" id="{C14C172B-9978-3E9A-352B-39640F5BDCA2}"/>
                </a:ext>
              </a:extLst>
            </p:cNvPr>
            <p:cNvSpPr>
              <a:spLocks noChangeArrowheads="1"/>
            </p:cNvSpPr>
            <p:nvPr/>
          </p:nvSpPr>
          <p:spPr bwMode="auto">
            <a:xfrm>
              <a:off x="1854200" y="2384425"/>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Initiator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7" name="Rectangle 28">
              <a:extLst>
                <a:ext uri="{FF2B5EF4-FFF2-40B4-BE49-F238E27FC236}">
                  <a16:creationId xmlns:a16="http://schemas.microsoft.com/office/drawing/2014/main" id="{5CB4AEA2-DA92-D4CE-8F1B-4ED9A438037B}"/>
                </a:ext>
              </a:extLst>
            </p:cNvPr>
            <p:cNvSpPr>
              <a:spLocks noChangeArrowheads="1"/>
            </p:cNvSpPr>
            <p:nvPr/>
          </p:nvSpPr>
          <p:spPr bwMode="auto">
            <a:xfrm>
              <a:off x="1558925" y="2774950"/>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Responder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8" name="Rectangle 29">
              <a:extLst>
                <a:ext uri="{FF2B5EF4-FFF2-40B4-BE49-F238E27FC236}">
                  <a16:creationId xmlns:a16="http://schemas.microsoft.com/office/drawing/2014/main" id="{05CC279E-5AAD-7744-C714-3295E44356CA}"/>
                </a:ext>
              </a:extLst>
            </p:cNvPr>
            <p:cNvSpPr>
              <a:spLocks noChangeArrowheads="1"/>
            </p:cNvSpPr>
            <p:nvPr/>
          </p:nvSpPr>
          <p:spPr bwMode="auto">
            <a:xfrm>
              <a:off x="946150" y="3282950"/>
              <a:ext cx="1706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Helvetica Neue Bold"/>
                </a:rPr>
                <a:t>Ranging Channel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5" name="Freeform 46">
              <a:extLst>
                <a:ext uri="{FF2B5EF4-FFF2-40B4-BE49-F238E27FC236}">
                  <a16:creationId xmlns:a16="http://schemas.microsoft.com/office/drawing/2014/main" id="{5D0C4845-7C50-1F87-9770-F05BCC81AD2C}"/>
                </a:ext>
              </a:extLst>
            </p:cNvPr>
            <p:cNvSpPr>
              <a:spLocks/>
            </p:cNvSpPr>
            <p:nvPr/>
          </p:nvSpPr>
          <p:spPr bwMode="auto">
            <a:xfrm>
              <a:off x="2620962" y="2749550"/>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6" name="Freeform 47">
              <a:extLst>
                <a:ext uri="{FF2B5EF4-FFF2-40B4-BE49-F238E27FC236}">
                  <a16:creationId xmlns:a16="http://schemas.microsoft.com/office/drawing/2014/main" id="{B5D97D74-13B7-1F37-0669-4E74EBF20DFD}"/>
                </a:ext>
              </a:extLst>
            </p:cNvPr>
            <p:cNvSpPr>
              <a:spLocks/>
            </p:cNvSpPr>
            <p:nvPr/>
          </p:nvSpPr>
          <p:spPr bwMode="auto">
            <a:xfrm>
              <a:off x="2620962" y="2749550"/>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7" name="Rectangle 48">
              <a:extLst>
                <a:ext uri="{FF2B5EF4-FFF2-40B4-BE49-F238E27FC236}">
                  <a16:creationId xmlns:a16="http://schemas.microsoft.com/office/drawing/2014/main" id="{04FF7FFC-D408-CFFD-40D9-05ABBF1F4129}"/>
                </a:ext>
              </a:extLst>
            </p:cNvPr>
            <p:cNvSpPr>
              <a:spLocks noChangeArrowheads="1"/>
            </p:cNvSpPr>
            <p:nvPr/>
          </p:nvSpPr>
          <p:spPr bwMode="auto">
            <a:xfrm>
              <a:off x="2786062" y="2790825"/>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48" name="Rectangle 49">
              <a:extLst>
                <a:ext uri="{FF2B5EF4-FFF2-40B4-BE49-F238E27FC236}">
                  <a16:creationId xmlns:a16="http://schemas.microsoft.com/office/drawing/2014/main" id="{8BE208C5-B41E-3B79-F04B-D293625F382B}"/>
                </a:ext>
              </a:extLst>
            </p:cNvPr>
            <p:cNvSpPr>
              <a:spLocks noChangeArrowheads="1"/>
            </p:cNvSpPr>
            <p:nvPr/>
          </p:nvSpPr>
          <p:spPr bwMode="auto">
            <a:xfrm>
              <a:off x="5842000" y="2184400"/>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Arial" panose="020B0604020202020204" pitchFamily="34" charset="0"/>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9" name="Rectangle 50">
              <a:extLst>
                <a:ext uri="{FF2B5EF4-FFF2-40B4-BE49-F238E27FC236}">
                  <a16:creationId xmlns:a16="http://schemas.microsoft.com/office/drawing/2014/main" id="{1FA40D22-A8B1-9908-09D4-BACB94359311}"/>
                </a:ext>
              </a:extLst>
            </p:cNvPr>
            <p:cNvSpPr>
              <a:spLocks noChangeArrowheads="1"/>
            </p:cNvSpPr>
            <p:nvPr/>
          </p:nvSpPr>
          <p:spPr bwMode="auto">
            <a:xfrm>
              <a:off x="5867400" y="2184400"/>
              <a:ext cx="6826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err="1">
                  <a:ln>
                    <a:noFill/>
                  </a:ln>
                  <a:solidFill>
                    <a:srgbClr val="000000"/>
                  </a:solidFill>
                  <a:effectLst/>
                  <a:latin typeface="Arial" panose="020B0604020202020204" pitchFamily="34" charset="0"/>
                </a:rPr>
                <a:t>i</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0" name="Rectangle 51">
              <a:extLst>
                <a:ext uri="{FF2B5EF4-FFF2-40B4-BE49-F238E27FC236}">
                  <a16:creationId xmlns:a16="http://schemas.microsoft.com/office/drawing/2014/main" id="{F1A239F5-906E-FE71-834C-0FA5AE2F46C8}"/>
                </a:ext>
              </a:extLst>
            </p:cNvPr>
            <p:cNvSpPr>
              <a:spLocks noChangeArrowheads="1"/>
            </p:cNvSpPr>
            <p:nvPr/>
          </p:nvSpPr>
          <p:spPr bwMode="auto">
            <a:xfrm>
              <a:off x="5888037" y="2184400"/>
              <a:ext cx="1889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1" name="Rectangle 52">
              <a:extLst>
                <a:ext uri="{FF2B5EF4-FFF2-40B4-BE49-F238E27FC236}">
                  <a16:creationId xmlns:a16="http://schemas.microsoft.com/office/drawing/2014/main" id="{D7F7E1B1-F753-0069-46B9-C6A72678B790}"/>
                </a:ext>
              </a:extLst>
            </p:cNvPr>
            <p:cNvSpPr>
              <a:spLocks noChangeArrowheads="1"/>
            </p:cNvSpPr>
            <p:nvPr/>
          </p:nvSpPr>
          <p:spPr bwMode="auto">
            <a:xfrm>
              <a:off x="5815012" y="2292350"/>
              <a:ext cx="101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2" name="Rectangle 53">
              <a:extLst>
                <a:ext uri="{FF2B5EF4-FFF2-40B4-BE49-F238E27FC236}">
                  <a16:creationId xmlns:a16="http://schemas.microsoft.com/office/drawing/2014/main" id="{5A2FA573-C063-3FC2-DAF0-7F8DBBDACEC6}"/>
                </a:ext>
              </a:extLst>
            </p:cNvPr>
            <p:cNvSpPr>
              <a:spLocks noChangeArrowheads="1"/>
            </p:cNvSpPr>
            <p:nvPr/>
          </p:nvSpPr>
          <p:spPr bwMode="auto">
            <a:xfrm>
              <a:off x="5867400" y="2292350"/>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3" name="Rectangle 54">
              <a:extLst>
                <a:ext uri="{FF2B5EF4-FFF2-40B4-BE49-F238E27FC236}">
                  <a16:creationId xmlns:a16="http://schemas.microsoft.com/office/drawing/2014/main" id="{D8CC5E2B-7ACA-BB6E-8EF0-06EAE85B6C35}"/>
                </a:ext>
              </a:extLst>
            </p:cNvPr>
            <p:cNvSpPr>
              <a:spLocks noChangeArrowheads="1"/>
            </p:cNvSpPr>
            <p:nvPr/>
          </p:nvSpPr>
          <p:spPr bwMode="auto">
            <a:xfrm>
              <a:off x="5894387" y="2292350"/>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4" name="Rectangle 55">
              <a:extLst>
                <a:ext uri="{FF2B5EF4-FFF2-40B4-BE49-F238E27FC236}">
                  <a16:creationId xmlns:a16="http://schemas.microsoft.com/office/drawing/2014/main" id="{2F831428-5B3B-C594-DA27-94586D49C7D3}"/>
                </a:ext>
              </a:extLst>
            </p:cNvPr>
            <p:cNvSpPr>
              <a:spLocks noChangeArrowheads="1"/>
            </p:cNvSpPr>
            <p:nvPr/>
          </p:nvSpPr>
          <p:spPr bwMode="auto">
            <a:xfrm>
              <a:off x="5919787" y="2292350"/>
              <a:ext cx="1524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5" name="Rectangle 56">
              <a:extLst>
                <a:ext uri="{FF2B5EF4-FFF2-40B4-BE49-F238E27FC236}">
                  <a16:creationId xmlns:a16="http://schemas.microsoft.com/office/drawing/2014/main" id="{B276755F-9494-11F4-43B7-C139443E3CC0}"/>
                </a:ext>
              </a:extLst>
            </p:cNvPr>
            <p:cNvSpPr>
              <a:spLocks noChangeArrowheads="1"/>
            </p:cNvSpPr>
            <p:nvPr/>
          </p:nvSpPr>
          <p:spPr bwMode="auto">
            <a:xfrm>
              <a:off x="6019800" y="2292350"/>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6" name="Rectangle 57">
              <a:extLst>
                <a:ext uri="{FF2B5EF4-FFF2-40B4-BE49-F238E27FC236}">
                  <a16:creationId xmlns:a16="http://schemas.microsoft.com/office/drawing/2014/main" id="{1D9BC4D7-2154-F3DF-7FBA-1B689D3790A2}"/>
                </a:ext>
              </a:extLst>
            </p:cNvPr>
            <p:cNvSpPr>
              <a:spLocks noChangeArrowheads="1"/>
            </p:cNvSpPr>
            <p:nvPr/>
          </p:nvSpPr>
          <p:spPr bwMode="auto">
            <a:xfrm>
              <a:off x="609600" y="2057400"/>
              <a:ext cx="199072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000000"/>
                  </a:solidFill>
                  <a:effectLst/>
                  <a:latin typeface="Helvetica Neue Bold"/>
                </a:rPr>
                <a:t>Initialization Channel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7" name="Freeform 58">
              <a:extLst>
                <a:ext uri="{FF2B5EF4-FFF2-40B4-BE49-F238E27FC236}">
                  <a16:creationId xmlns:a16="http://schemas.microsoft.com/office/drawing/2014/main" id="{8A08128F-5C8F-6EBE-FAA0-1CEDC0EF05B8}"/>
                </a:ext>
              </a:extLst>
            </p:cNvPr>
            <p:cNvSpPr>
              <a:spLocks/>
            </p:cNvSpPr>
            <p:nvPr/>
          </p:nvSpPr>
          <p:spPr bwMode="auto">
            <a:xfrm>
              <a:off x="1023936" y="3179763"/>
              <a:ext cx="7824635" cy="45719"/>
            </a:xfrm>
            <a:custGeom>
              <a:avLst/>
              <a:gdLst>
                <a:gd name="T0" fmla="*/ 0 w 10268"/>
                <a:gd name="T1" fmla="*/ 0 h 6"/>
                <a:gd name="T2" fmla="*/ 0 w 10268"/>
                <a:gd name="T3" fmla="*/ 0 h 6"/>
                <a:gd name="T4" fmla="*/ 10268 w 10268"/>
                <a:gd name="T5" fmla="*/ 6 h 6"/>
              </a:gdLst>
              <a:ahLst/>
              <a:cxnLst>
                <a:cxn ang="0">
                  <a:pos x="T0" y="T1"/>
                </a:cxn>
                <a:cxn ang="0">
                  <a:pos x="T2" y="T3"/>
                </a:cxn>
                <a:cxn ang="0">
                  <a:pos x="T4" y="T5"/>
                </a:cxn>
              </a:cxnLst>
              <a:rect l="0" t="0" r="r" b="b"/>
              <a:pathLst>
                <a:path w="10268" h="6">
                  <a:moveTo>
                    <a:pt x="0" y="0"/>
                  </a:moveTo>
                  <a:lnTo>
                    <a:pt x="0" y="0"/>
                  </a:lnTo>
                  <a:lnTo>
                    <a:pt x="10268" y="6"/>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 name="Freeform 60">
              <a:extLst>
                <a:ext uri="{FF2B5EF4-FFF2-40B4-BE49-F238E27FC236}">
                  <a16:creationId xmlns:a16="http://schemas.microsoft.com/office/drawing/2014/main" id="{8E4AAEAA-8BCF-F5F2-FCFB-A01F253E71F6}"/>
                </a:ext>
              </a:extLst>
            </p:cNvPr>
            <p:cNvSpPr>
              <a:spLocks/>
            </p:cNvSpPr>
            <p:nvPr/>
          </p:nvSpPr>
          <p:spPr bwMode="auto">
            <a:xfrm>
              <a:off x="5438775" y="2278063"/>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0" name="Freeform 61">
              <a:extLst>
                <a:ext uri="{FF2B5EF4-FFF2-40B4-BE49-F238E27FC236}">
                  <a16:creationId xmlns:a16="http://schemas.microsoft.com/office/drawing/2014/main" id="{EF33D7F1-C26A-ED34-ABC4-69A693FE1AE3}"/>
                </a:ext>
              </a:extLst>
            </p:cNvPr>
            <p:cNvSpPr>
              <a:spLocks/>
            </p:cNvSpPr>
            <p:nvPr/>
          </p:nvSpPr>
          <p:spPr bwMode="auto">
            <a:xfrm>
              <a:off x="5438775" y="2278063"/>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1" name="Rectangle 62">
              <a:extLst>
                <a:ext uri="{FF2B5EF4-FFF2-40B4-BE49-F238E27FC236}">
                  <a16:creationId xmlns:a16="http://schemas.microsoft.com/office/drawing/2014/main" id="{72BACEAF-21F0-9540-8419-111786BDB085}"/>
                </a:ext>
              </a:extLst>
            </p:cNvPr>
            <p:cNvSpPr>
              <a:spLocks noChangeArrowheads="1"/>
            </p:cNvSpPr>
            <p:nvPr/>
          </p:nvSpPr>
          <p:spPr bwMode="auto">
            <a:xfrm>
              <a:off x="5489575" y="2370138"/>
              <a:ext cx="16827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2" name="Rectangle 63">
              <a:extLst>
                <a:ext uri="{FF2B5EF4-FFF2-40B4-BE49-F238E27FC236}">
                  <a16:creationId xmlns:a16="http://schemas.microsoft.com/office/drawing/2014/main" id="{A217DE46-E0B2-9E7D-5F71-BFCDE10CCE88}"/>
                </a:ext>
              </a:extLst>
            </p:cNvPr>
            <p:cNvSpPr>
              <a:spLocks noChangeArrowheads="1"/>
            </p:cNvSpPr>
            <p:nvPr/>
          </p:nvSpPr>
          <p:spPr bwMode="auto">
            <a:xfrm>
              <a:off x="5611812" y="2370138"/>
              <a:ext cx="1031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3" name="Freeform 64">
              <a:extLst>
                <a:ext uri="{FF2B5EF4-FFF2-40B4-BE49-F238E27FC236}">
                  <a16:creationId xmlns:a16="http://schemas.microsoft.com/office/drawing/2014/main" id="{65A39CFE-B3E6-A126-CDCE-E5DDD34BDEAD}"/>
                </a:ext>
              </a:extLst>
            </p:cNvPr>
            <p:cNvSpPr>
              <a:spLocks/>
            </p:cNvSpPr>
            <p:nvPr/>
          </p:nvSpPr>
          <p:spPr bwMode="auto">
            <a:xfrm>
              <a:off x="5721350" y="2419350"/>
              <a:ext cx="376238" cy="0"/>
            </a:xfrm>
            <a:custGeom>
              <a:avLst/>
              <a:gdLst>
                <a:gd name="T0" fmla="*/ 0 w 535"/>
                <a:gd name="T1" fmla="*/ 0 w 535"/>
                <a:gd name="T2" fmla="*/ 535 w 535"/>
              </a:gdLst>
              <a:ahLst/>
              <a:cxnLst>
                <a:cxn ang="0">
                  <a:pos x="T0" y="0"/>
                </a:cxn>
                <a:cxn ang="0">
                  <a:pos x="T1" y="0"/>
                </a:cxn>
                <a:cxn ang="0">
                  <a:pos x="T2" y="0"/>
                </a:cxn>
              </a:cxnLst>
              <a:rect l="0" t="0" r="r" b="b"/>
              <a:pathLst>
                <a:path w="535">
                  <a:moveTo>
                    <a:pt x="0" y="0"/>
                  </a:moveTo>
                  <a:lnTo>
                    <a:pt x="0" y="0"/>
                  </a:lnTo>
                  <a:lnTo>
                    <a:pt x="535"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 name="Freeform 65">
              <a:extLst>
                <a:ext uri="{FF2B5EF4-FFF2-40B4-BE49-F238E27FC236}">
                  <a16:creationId xmlns:a16="http://schemas.microsoft.com/office/drawing/2014/main" id="{D7FDD6E4-6436-5F10-5B5D-E78985A19F2B}"/>
                </a:ext>
              </a:extLst>
            </p:cNvPr>
            <p:cNvSpPr>
              <a:spLocks noEditPoints="1"/>
            </p:cNvSpPr>
            <p:nvPr/>
          </p:nvSpPr>
          <p:spPr bwMode="auto">
            <a:xfrm>
              <a:off x="6097587" y="2390775"/>
              <a:ext cx="74613" cy="57150"/>
            </a:xfrm>
            <a:custGeom>
              <a:avLst/>
              <a:gdLst>
                <a:gd name="T0" fmla="*/ 106 w 106"/>
                <a:gd name="T1" fmla="*/ 40 h 80"/>
                <a:gd name="T2" fmla="*/ 106 w 106"/>
                <a:gd name="T3" fmla="*/ 40 h 80"/>
                <a:gd name="T4" fmla="*/ 0 w 106"/>
                <a:gd name="T5" fmla="*/ 40 h 80"/>
                <a:gd name="T6" fmla="*/ 0 w 106"/>
                <a:gd name="T7" fmla="*/ 0 h 80"/>
                <a:gd name="T8" fmla="*/ 0 w 106"/>
                <a:gd name="T9" fmla="*/ 0 h 80"/>
                <a:gd name="T10" fmla="*/ 106 w 106"/>
                <a:gd name="T11" fmla="*/ 40 h 80"/>
                <a:gd name="T12" fmla="*/ 0 w 106"/>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6" h="80">
                  <a:moveTo>
                    <a:pt x="106" y="40"/>
                  </a:moveTo>
                  <a:lnTo>
                    <a:pt x="106" y="40"/>
                  </a:lnTo>
                  <a:lnTo>
                    <a:pt x="0" y="40"/>
                  </a:lnTo>
                  <a:moveTo>
                    <a:pt x="0" y="0"/>
                  </a:moveTo>
                  <a:lnTo>
                    <a:pt x="0" y="0"/>
                  </a:lnTo>
                  <a:lnTo>
                    <a:pt x="106"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 name="Freeform 66">
              <a:extLst>
                <a:ext uri="{FF2B5EF4-FFF2-40B4-BE49-F238E27FC236}">
                  <a16:creationId xmlns:a16="http://schemas.microsoft.com/office/drawing/2014/main" id="{61F52B21-44FA-8509-0E9B-E4F3870F980E}"/>
                </a:ext>
              </a:extLst>
            </p:cNvPr>
            <p:cNvSpPr>
              <a:spLocks/>
            </p:cNvSpPr>
            <p:nvPr/>
          </p:nvSpPr>
          <p:spPr bwMode="auto">
            <a:xfrm>
              <a:off x="4875212" y="2278063"/>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67">
              <a:extLst>
                <a:ext uri="{FF2B5EF4-FFF2-40B4-BE49-F238E27FC236}">
                  <a16:creationId xmlns:a16="http://schemas.microsoft.com/office/drawing/2014/main" id="{72E958E0-A7B2-D574-3285-07CAEF1D3CF7}"/>
                </a:ext>
              </a:extLst>
            </p:cNvPr>
            <p:cNvSpPr>
              <a:spLocks/>
            </p:cNvSpPr>
            <p:nvPr/>
          </p:nvSpPr>
          <p:spPr bwMode="auto">
            <a:xfrm>
              <a:off x="4875212" y="2278063"/>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 name="Rectangle 68">
              <a:extLst>
                <a:ext uri="{FF2B5EF4-FFF2-40B4-BE49-F238E27FC236}">
                  <a16:creationId xmlns:a16="http://schemas.microsoft.com/office/drawing/2014/main" id="{50B7D576-5520-53A2-1387-1BA0A0ABD1E3}"/>
                </a:ext>
              </a:extLst>
            </p:cNvPr>
            <p:cNvSpPr>
              <a:spLocks noChangeArrowheads="1"/>
            </p:cNvSpPr>
            <p:nvPr/>
          </p:nvSpPr>
          <p:spPr bwMode="auto">
            <a:xfrm>
              <a:off x="4949825" y="2347913"/>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8" name="Rectangle 69">
              <a:extLst>
                <a:ext uri="{FF2B5EF4-FFF2-40B4-BE49-F238E27FC236}">
                  <a16:creationId xmlns:a16="http://schemas.microsoft.com/office/drawing/2014/main" id="{95508F17-F9E2-D749-C416-9A06F052F037}"/>
                </a:ext>
              </a:extLst>
            </p:cNvPr>
            <p:cNvSpPr>
              <a:spLocks noChangeArrowheads="1"/>
            </p:cNvSpPr>
            <p:nvPr/>
          </p:nvSpPr>
          <p:spPr bwMode="auto">
            <a:xfrm>
              <a:off x="5040312" y="2347913"/>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9" name="Rectangle 70">
              <a:extLst>
                <a:ext uri="{FF2B5EF4-FFF2-40B4-BE49-F238E27FC236}">
                  <a16:creationId xmlns:a16="http://schemas.microsoft.com/office/drawing/2014/main" id="{CC40E7D3-9FC1-CB90-BCF5-AD1E89E532CF}"/>
                </a:ext>
              </a:extLst>
            </p:cNvPr>
            <p:cNvSpPr>
              <a:spLocks noChangeArrowheads="1"/>
            </p:cNvSpPr>
            <p:nvPr/>
          </p:nvSpPr>
          <p:spPr bwMode="auto">
            <a:xfrm>
              <a:off x="4932362" y="2416175"/>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PO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0" name="Rectangle 71">
              <a:extLst>
                <a:ext uri="{FF2B5EF4-FFF2-40B4-BE49-F238E27FC236}">
                  <a16:creationId xmlns:a16="http://schemas.microsoft.com/office/drawing/2014/main" id="{18EA4AE4-D475-8347-0452-9FA7F74A4785}"/>
                </a:ext>
              </a:extLst>
            </p:cNvPr>
            <p:cNvSpPr>
              <a:spLocks noChangeArrowheads="1"/>
            </p:cNvSpPr>
            <p:nvPr/>
          </p:nvSpPr>
          <p:spPr bwMode="auto">
            <a:xfrm>
              <a:off x="5027612" y="2416175"/>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1" name="Rectangle 72">
              <a:extLst>
                <a:ext uri="{FF2B5EF4-FFF2-40B4-BE49-F238E27FC236}">
                  <a16:creationId xmlns:a16="http://schemas.microsoft.com/office/drawing/2014/main" id="{3E9FDFCD-E92A-C7F3-E68C-A29755A51355}"/>
                </a:ext>
              </a:extLst>
            </p:cNvPr>
            <p:cNvSpPr>
              <a:spLocks noChangeArrowheads="1"/>
            </p:cNvSpPr>
            <p:nvPr/>
          </p:nvSpPr>
          <p:spPr bwMode="auto">
            <a:xfrm>
              <a:off x="5064125" y="2416175"/>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2" name="Freeform 73">
              <a:extLst>
                <a:ext uri="{FF2B5EF4-FFF2-40B4-BE49-F238E27FC236}">
                  <a16:creationId xmlns:a16="http://schemas.microsoft.com/office/drawing/2014/main" id="{089AD422-16DF-B5D4-92AD-1624E739C0F7}"/>
                </a:ext>
              </a:extLst>
            </p:cNvPr>
            <p:cNvSpPr>
              <a:spLocks/>
            </p:cNvSpPr>
            <p:nvPr/>
          </p:nvSpPr>
          <p:spPr bwMode="auto">
            <a:xfrm>
              <a:off x="5157787" y="2749550"/>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3" name="Freeform 74">
              <a:extLst>
                <a:ext uri="{FF2B5EF4-FFF2-40B4-BE49-F238E27FC236}">
                  <a16:creationId xmlns:a16="http://schemas.microsoft.com/office/drawing/2014/main" id="{FE071B5A-FE15-AE41-CF9A-4DABFEFF387B}"/>
                </a:ext>
              </a:extLst>
            </p:cNvPr>
            <p:cNvSpPr>
              <a:spLocks/>
            </p:cNvSpPr>
            <p:nvPr/>
          </p:nvSpPr>
          <p:spPr bwMode="auto">
            <a:xfrm>
              <a:off x="5157787" y="2749550"/>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Rectangle 75">
              <a:extLst>
                <a:ext uri="{FF2B5EF4-FFF2-40B4-BE49-F238E27FC236}">
                  <a16:creationId xmlns:a16="http://schemas.microsoft.com/office/drawing/2014/main" id="{525FD597-1ED1-B3A0-8173-16E0C100B5B8}"/>
                </a:ext>
              </a:extLst>
            </p:cNvPr>
            <p:cNvSpPr>
              <a:spLocks noChangeArrowheads="1"/>
            </p:cNvSpPr>
            <p:nvPr/>
          </p:nvSpPr>
          <p:spPr bwMode="auto">
            <a:xfrm>
              <a:off x="5230812" y="2819400"/>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5" name="Rectangle 76">
              <a:extLst>
                <a:ext uri="{FF2B5EF4-FFF2-40B4-BE49-F238E27FC236}">
                  <a16:creationId xmlns:a16="http://schemas.microsoft.com/office/drawing/2014/main" id="{13809E02-C48F-59B0-B798-7D57CB6A09B8}"/>
                </a:ext>
              </a:extLst>
            </p:cNvPr>
            <p:cNvSpPr>
              <a:spLocks noChangeArrowheads="1"/>
            </p:cNvSpPr>
            <p:nvPr/>
          </p:nvSpPr>
          <p:spPr bwMode="auto">
            <a:xfrm>
              <a:off x="5322887" y="2819400"/>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6" name="Rectangle 77">
              <a:extLst>
                <a:ext uri="{FF2B5EF4-FFF2-40B4-BE49-F238E27FC236}">
                  <a16:creationId xmlns:a16="http://schemas.microsoft.com/office/drawing/2014/main" id="{E275633A-4DF7-1C6A-FC84-9A155FA1F350}"/>
                </a:ext>
              </a:extLst>
            </p:cNvPr>
            <p:cNvSpPr>
              <a:spLocks noChangeArrowheads="1"/>
            </p:cNvSpPr>
            <p:nvPr/>
          </p:nvSpPr>
          <p:spPr bwMode="auto">
            <a:xfrm>
              <a:off x="5210175" y="2887663"/>
              <a:ext cx="889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7" name="Rectangle 78">
              <a:extLst>
                <a:ext uri="{FF2B5EF4-FFF2-40B4-BE49-F238E27FC236}">
                  <a16:creationId xmlns:a16="http://schemas.microsoft.com/office/drawing/2014/main" id="{1B83AB39-4C3F-361C-7902-3C415C53C92F}"/>
                </a:ext>
              </a:extLst>
            </p:cNvPr>
            <p:cNvSpPr>
              <a:spLocks noChangeArrowheads="1"/>
            </p:cNvSpPr>
            <p:nvPr/>
          </p:nvSpPr>
          <p:spPr bwMode="auto">
            <a:xfrm>
              <a:off x="5256212" y="2887663"/>
              <a:ext cx="185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ESP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9" name="Freeform 80">
              <a:extLst>
                <a:ext uri="{FF2B5EF4-FFF2-40B4-BE49-F238E27FC236}">
                  <a16:creationId xmlns:a16="http://schemas.microsoft.com/office/drawing/2014/main" id="{6F48E2A3-8362-71AD-F6CD-3BD88CFD1FD0}"/>
                </a:ext>
              </a:extLst>
            </p:cNvPr>
            <p:cNvSpPr>
              <a:spLocks/>
            </p:cNvSpPr>
            <p:nvPr/>
          </p:nvSpPr>
          <p:spPr bwMode="auto">
            <a:xfrm>
              <a:off x="5580062" y="2570163"/>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 name="Freeform 81">
              <a:extLst>
                <a:ext uri="{FF2B5EF4-FFF2-40B4-BE49-F238E27FC236}">
                  <a16:creationId xmlns:a16="http://schemas.microsoft.com/office/drawing/2014/main" id="{31A025DC-2C51-DEE9-AA57-486B10AFB199}"/>
                </a:ext>
              </a:extLst>
            </p:cNvPr>
            <p:cNvSpPr>
              <a:spLocks noEditPoints="1"/>
            </p:cNvSpPr>
            <p:nvPr/>
          </p:nvSpPr>
          <p:spPr bwMode="auto">
            <a:xfrm>
              <a:off x="5551487" y="2657475"/>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1" name="Freeform 82">
              <a:extLst>
                <a:ext uri="{FF2B5EF4-FFF2-40B4-BE49-F238E27FC236}">
                  <a16:creationId xmlns:a16="http://schemas.microsoft.com/office/drawing/2014/main" id="{2BC3F388-434B-699B-5B49-BBDCCA1256B4}"/>
                </a:ext>
              </a:extLst>
            </p:cNvPr>
            <p:cNvSpPr>
              <a:spLocks noEditPoints="1"/>
            </p:cNvSpPr>
            <p:nvPr/>
          </p:nvSpPr>
          <p:spPr bwMode="auto">
            <a:xfrm>
              <a:off x="5551487" y="2657475"/>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Freeform 83">
              <a:extLst>
                <a:ext uri="{FF2B5EF4-FFF2-40B4-BE49-F238E27FC236}">
                  <a16:creationId xmlns:a16="http://schemas.microsoft.com/office/drawing/2014/main" id="{B25C0ED0-D39A-4611-3ECA-B7535DDF61C5}"/>
                </a:ext>
              </a:extLst>
            </p:cNvPr>
            <p:cNvSpPr>
              <a:spLocks/>
            </p:cNvSpPr>
            <p:nvPr/>
          </p:nvSpPr>
          <p:spPr bwMode="auto">
            <a:xfrm>
              <a:off x="5299075" y="2654300"/>
              <a:ext cx="0" cy="85725"/>
            </a:xfrm>
            <a:custGeom>
              <a:avLst/>
              <a:gdLst>
                <a:gd name="T0" fmla="*/ 121 h 121"/>
                <a:gd name="T1" fmla="*/ 121 h 121"/>
                <a:gd name="T2" fmla="*/ 0 h 121"/>
              </a:gdLst>
              <a:ahLst/>
              <a:cxnLst>
                <a:cxn ang="0">
                  <a:pos x="0" y="T0"/>
                </a:cxn>
                <a:cxn ang="0">
                  <a:pos x="0" y="T1"/>
                </a:cxn>
                <a:cxn ang="0">
                  <a:pos x="0" y="T2"/>
                </a:cxn>
              </a:cxnLst>
              <a:rect l="0" t="0" r="r" b="b"/>
              <a:pathLst>
                <a:path h="121">
                  <a:moveTo>
                    <a:pt x="0" y="121"/>
                  </a:moveTo>
                  <a:lnTo>
                    <a:pt x="0" y="121"/>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 name="Freeform 84">
              <a:extLst>
                <a:ext uri="{FF2B5EF4-FFF2-40B4-BE49-F238E27FC236}">
                  <a16:creationId xmlns:a16="http://schemas.microsoft.com/office/drawing/2014/main" id="{DA7E931A-9BE3-17A1-8B5B-380D3494964A}"/>
                </a:ext>
              </a:extLst>
            </p:cNvPr>
            <p:cNvSpPr>
              <a:spLocks noEditPoints="1"/>
            </p:cNvSpPr>
            <p:nvPr/>
          </p:nvSpPr>
          <p:spPr bwMode="auto">
            <a:xfrm>
              <a:off x="5270500" y="2579688"/>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 name="Freeform 85">
              <a:extLst>
                <a:ext uri="{FF2B5EF4-FFF2-40B4-BE49-F238E27FC236}">
                  <a16:creationId xmlns:a16="http://schemas.microsoft.com/office/drawing/2014/main" id="{8E60CFA2-BE17-A9A8-E135-2EC782E9DCAB}"/>
                </a:ext>
              </a:extLst>
            </p:cNvPr>
            <p:cNvSpPr>
              <a:spLocks noEditPoints="1"/>
            </p:cNvSpPr>
            <p:nvPr/>
          </p:nvSpPr>
          <p:spPr bwMode="auto">
            <a:xfrm>
              <a:off x="5270500" y="2579688"/>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 name="Freeform 86">
              <a:extLst>
                <a:ext uri="{FF2B5EF4-FFF2-40B4-BE49-F238E27FC236}">
                  <a16:creationId xmlns:a16="http://schemas.microsoft.com/office/drawing/2014/main" id="{0E67EDD1-C063-68AF-2F5D-DDE96DEB76C1}"/>
                </a:ext>
              </a:extLst>
            </p:cNvPr>
            <p:cNvSpPr>
              <a:spLocks/>
            </p:cNvSpPr>
            <p:nvPr/>
          </p:nvSpPr>
          <p:spPr bwMode="auto">
            <a:xfrm>
              <a:off x="5016500" y="2570163"/>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 name="Freeform 87">
              <a:extLst>
                <a:ext uri="{FF2B5EF4-FFF2-40B4-BE49-F238E27FC236}">
                  <a16:creationId xmlns:a16="http://schemas.microsoft.com/office/drawing/2014/main" id="{0D17B418-B6BF-5D0E-118F-CCBDD8D83A99}"/>
                </a:ext>
              </a:extLst>
            </p:cNvPr>
            <p:cNvSpPr>
              <a:spLocks noEditPoints="1"/>
            </p:cNvSpPr>
            <p:nvPr/>
          </p:nvSpPr>
          <p:spPr bwMode="auto">
            <a:xfrm>
              <a:off x="4987925" y="2657475"/>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7" name="Freeform 88">
              <a:extLst>
                <a:ext uri="{FF2B5EF4-FFF2-40B4-BE49-F238E27FC236}">
                  <a16:creationId xmlns:a16="http://schemas.microsoft.com/office/drawing/2014/main" id="{48A27B9B-336A-60A4-5E51-D0F60D10C665}"/>
                </a:ext>
              </a:extLst>
            </p:cNvPr>
            <p:cNvSpPr>
              <a:spLocks noEditPoints="1"/>
            </p:cNvSpPr>
            <p:nvPr/>
          </p:nvSpPr>
          <p:spPr bwMode="auto">
            <a:xfrm>
              <a:off x="4987925" y="2657475"/>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3" name="Freeform 94">
              <a:extLst>
                <a:ext uri="{FF2B5EF4-FFF2-40B4-BE49-F238E27FC236}">
                  <a16:creationId xmlns:a16="http://schemas.microsoft.com/office/drawing/2014/main" id="{88086DFF-9965-666A-F18C-31DD61A61905}"/>
                </a:ext>
              </a:extLst>
            </p:cNvPr>
            <p:cNvSpPr>
              <a:spLocks noEditPoints="1"/>
            </p:cNvSpPr>
            <p:nvPr/>
          </p:nvSpPr>
          <p:spPr bwMode="auto">
            <a:xfrm>
              <a:off x="6191250" y="2278063"/>
              <a:ext cx="0" cy="2038350"/>
            </a:xfrm>
            <a:custGeom>
              <a:avLst/>
              <a:gdLst>
                <a:gd name="T0" fmla="*/ 13 h 2880"/>
                <a:gd name="T1" fmla="*/ 80 h 2880"/>
                <a:gd name="T2" fmla="*/ 147 h 2880"/>
                <a:gd name="T3" fmla="*/ 213 h 2880"/>
                <a:gd name="T4" fmla="*/ 280 h 2880"/>
                <a:gd name="T5" fmla="*/ 347 h 2880"/>
                <a:gd name="T6" fmla="*/ 413 h 2880"/>
                <a:gd name="T7" fmla="*/ 480 h 2880"/>
                <a:gd name="T8" fmla="*/ 547 h 2880"/>
                <a:gd name="T9" fmla="*/ 613 h 2880"/>
                <a:gd name="T10" fmla="*/ 680 h 2880"/>
                <a:gd name="T11" fmla="*/ 747 h 2880"/>
                <a:gd name="T12" fmla="*/ 813 h 2880"/>
                <a:gd name="T13" fmla="*/ 880 h 2880"/>
                <a:gd name="T14" fmla="*/ 947 h 2880"/>
                <a:gd name="T15" fmla="*/ 1013 h 2880"/>
                <a:gd name="T16" fmla="*/ 1080 h 2880"/>
                <a:gd name="T17" fmla="*/ 1147 h 2880"/>
                <a:gd name="T18" fmla="*/ 1213 h 2880"/>
                <a:gd name="T19" fmla="*/ 1280 h 2880"/>
                <a:gd name="T20" fmla="*/ 1347 h 2880"/>
                <a:gd name="T21" fmla="*/ 1413 h 2880"/>
                <a:gd name="T22" fmla="*/ 1480 h 2880"/>
                <a:gd name="T23" fmla="*/ 1547 h 2880"/>
                <a:gd name="T24" fmla="*/ 1613 h 2880"/>
                <a:gd name="T25" fmla="*/ 1680 h 2880"/>
                <a:gd name="T26" fmla="*/ 1747 h 2880"/>
                <a:gd name="T27" fmla="*/ 1813 h 2880"/>
                <a:gd name="T28" fmla="*/ 1880 h 2880"/>
                <a:gd name="T29" fmla="*/ 1947 h 2880"/>
                <a:gd name="T30" fmla="*/ 2013 h 2880"/>
                <a:gd name="T31" fmla="*/ 2080 h 2880"/>
                <a:gd name="T32" fmla="*/ 2147 h 2880"/>
                <a:gd name="T33" fmla="*/ 2213 h 2880"/>
                <a:gd name="T34" fmla="*/ 2280 h 2880"/>
                <a:gd name="T35" fmla="*/ 2347 h 2880"/>
                <a:gd name="T36" fmla="*/ 2413 h 2880"/>
                <a:gd name="T37" fmla="*/ 2480 h 2880"/>
                <a:gd name="T38" fmla="*/ 2547 h 2880"/>
                <a:gd name="T39" fmla="*/ 2613 h 2880"/>
                <a:gd name="T40" fmla="*/ 2680 h 2880"/>
                <a:gd name="T41" fmla="*/ 2747 h 2880"/>
                <a:gd name="T42" fmla="*/ 2813 h 2880"/>
                <a:gd name="T43" fmla="*/ 2880 h 2880"/>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 ang="0">
                  <a:pos x="0" y="T11"/>
                </a:cxn>
                <a:cxn ang="0">
                  <a:pos x="0" y="T12"/>
                </a:cxn>
                <a:cxn ang="0">
                  <a:pos x="0" y="T13"/>
                </a:cxn>
                <a:cxn ang="0">
                  <a:pos x="0" y="T14"/>
                </a:cxn>
                <a:cxn ang="0">
                  <a:pos x="0" y="T15"/>
                </a:cxn>
                <a:cxn ang="0">
                  <a:pos x="0" y="T16"/>
                </a:cxn>
                <a:cxn ang="0">
                  <a:pos x="0" y="T17"/>
                </a:cxn>
                <a:cxn ang="0">
                  <a:pos x="0" y="T18"/>
                </a:cxn>
                <a:cxn ang="0">
                  <a:pos x="0" y="T19"/>
                </a:cxn>
                <a:cxn ang="0">
                  <a:pos x="0" y="T20"/>
                </a:cxn>
                <a:cxn ang="0">
                  <a:pos x="0" y="T21"/>
                </a:cxn>
                <a:cxn ang="0">
                  <a:pos x="0" y="T22"/>
                </a:cxn>
                <a:cxn ang="0">
                  <a:pos x="0" y="T23"/>
                </a:cxn>
                <a:cxn ang="0">
                  <a:pos x="0" y="T24"/>
                </a:cxn>
                <a:cxn ang="0">
                  <a:pos x="0" y="T25"/>
                </a:cxn>
                <a:cxn ang="0">
                  <a:pos x="0" y="T26"/>
                </a:cxn>
                <a:cxn ang="0">
                  <a:pos x="0" y="T27"/>
                </a:cxn>
                <a:cxn ang="0">
                  <a:pos x="0" y="T28"/>
                </a:cxn>
                <a:cxn ang="0">
                  <a:pos x="0" y="T29"/>
                </a:cxn>
                <a:cxn ang="0">
                  <a:pos x="0" y="T30"/>
                </a:cxn>
                <a:cxn ang="0">
                  <a:pos x="0" y="T31"/>
                </a:cxn>
                <a:cxn ang="0">
                  <a:pos x="0" y="T32"/>
                </a:cxn>
                <a:cxn ang="0">
                  <a:pos x="0" y="T33"/>
                </a:cxn>
                <a:cxn ang="0">
                  <a:pos x="0" y="T34"/>
                </a:cxn>
                <a:cxn ang="0">
                  <a:pos x="0" y="T35"/>
                </a:cxn>
                <a:cxn ang="0">
                  <a:pos x="0" y="T36"/>
                </a:cxn>
                <a:cxn ang="0">
                  <a:pos x="0" y="T37"/>
                </a:cxn>
                <a:cxn ang="0">
                  <a:pos x="0" y="T38"/>
                </a:cxn>
                <a:cxn ang="0">
                  <a:pos x="0" y="T39"/>
                </a:cxn>
                <a:cxn ang="0">
                  <a:pos x="0" y="T40"/>
                </a:cxn>
                <a:cxn ang="0">
                  <a:pos x="0" y="T41"/>
                </a:cxn>
                <a:cxn ang="0">
                  <a:pos x="0" y="T42"/>
                </a:cxn>
                <a:cxn ang="0">
                  <a:pos x="0" y="T43"/>
                </a:cxn>
              </a:cxnLst>
              <a:rect l="0" t="0" r="r" b="b"/>
              <a:pathLst>
                <a:path h="2880">
                  <a:moveTo>
                    <a:pt x="0" y="0"/>
                  </a:moveTo>
                  <a:lnTo>
                    <a:pt x="0" y="0"/>
                  </a:lnTo>
                  <a:lnTo>
                    <a:pt x="0" y="13"/>
                  </a:lnTo>
                  <a:moveTo>
                    <a:pt x="0" y="67"/>
                  </a:moveTo>
                  <a:lnTo>
                    <a:pt x="0" y="67"/>
                  </a:lnTo>
                  <a:lnTo>
                    <a:pt x="0" y="80"/>
                  </a:lnTo>
                  <a:moveTo>
                    <a:pt x="0" y="133"/>
                  </a:moveTo>
                  <a:lnTo>
                    <a:pt x="0" y="133"/>
                  </a:lnTo>
                  <a:lnTo>
                    <a:pt x="0" y="147"/>
                  </a:lnTo>
                  <a:moveTo>
                    <a:pt x="0" y="200"/>
                  </a:moveTo>
                  <a:lnTo>
                    <a:pt x="0" y="200"/>
                  </a:lnTo>
                  <a:lnTo>
                    <a:pt x="0" y="213"/>
                  </a:lnTo>
                  <a:moveTo>
                    <a:pt x="0" y="267"/>
                  </a:moveTo>
                  <a:lnTo>
                    <a:pt x="0" y="267"/>
                  </a:lnTo>
                  <a:lnTo>
                    <a:pt x="0" y="280"/>
                  </a:lnTo>
                  <a:moveTo>
                    <a:pt x="0" y="333"/>
                  </a:moveTo>
                  <a:lnTo>
                    <a:pt x="0" y="333"/>
                  </a:lnTo>
                  <a:lnTo>
                    <a:pt x="0" y="347"/>
                  </a:lnTo>
                  <a:moveTo>
                    <a:pt x="0" y="400"/>
                  </a:moveTo>
                  <a:lnTo>
                    <a:pt x="0" y="400"/>
                  </a:lnTo>
                  <a:lnTo>
                    <a:pt x="0" y="413"/>
                  </a:lnTo>
                  <a:moveTo>
                    <a:pt x="0" y="467"/>
                  </a:moveTo>
                  <a:lnTo>
                    <a:pt x="0" y="467"/>
                  </a:lnTo>
                  <a:lnTo>
                    <a:pt x="0" y="480"/>
                  </a:lnTo>
                  <a:moveTo>
                    <a:pt x="0" y="533"/>
                  </a:moveTo>
                  <a:lnTo>
                    <a:pt x="0" y="533"/>
                  </a:lnTo>
                  <a:lnTo>
                    <a:pt x="0" y="547"/>
                  </a:lnTo>
                  <a:moveTo>
                    <a:pt x="0" y="600"/>
                  </a:moveTo>
                  <a:lnTo>
                    <a:pt x="0" y="600"/>
                  </a:lnTo>
                  <a:lnTo>
                    <a:pt x="0" y="613"/>
                  </a:lnTo>
                  <a:moveTo>
                    <a:pt x="0" y="667"/>
                  </a:moveTo>
                  <a:lnTo>
                    <a:pt x="0" y="667"/>
                  </a:lnTo>
                  <a:lnTo>
                    <a:pt x="0" y="680"/>
                  </a:lnTo>
                  <a:moveTo>
                    <a:pt x="0" y="733"/>
                  </a:moveTo>
                  <a:lnTo>
                    <a:pt x="0" y="733"/>
                  </a:lnTo>
                  <a:lnTo>
                    <a:pt x="0" y="747"/>
                  </a:lnTo>
                  <a:moveTo>
                    <a:pt x="0" y="800"/>
                  </a:moveTo>
                  <a:lnTo>
                    <a:pt x="0" y="800"/>
                  </a:lnTo>
                  <a:lnTo>
                    <a:pt x="0" y="813"/>
                  </a:lnTo>
                  <a:moveTo>
                    <a:pt x="0" y="867"/>
                  </a:moveTo>
                  <a:lnTo>
                    <a:pt x="0" y="867"/>
                  </a:lnTo>
                  <a:lnTo>
                    <a:pt x="0" y="880"/>
                  </a:lnTo>
                  <a:moveTo>
                    <a:pt x="0" y="933"/>
                  </a:moveTo>
                  <a:lnTo>
                    <a:pt x="0" y="933"/>
                  </a:lnTo>
                  <a:lnTo>
                    <a:pt x="0" y="947"/>
                  </a:lnTo>
                  <a:moveTo>
                    <a:pt x="0" y="1000"/>
                  </a:moveTo>
                  <a:lnTo>
                    <a:pt x="0" y="1000"/>
                  </a:lnTo>
                  <a:lnTo>
                    <a:pt x="0" y="1013"/>
                  </a:lnTo>
                  <a:moveTo>
                    <a:pt x="0" y="1067"/>
                  </a:moveTo>
                  <a:lnTo>
                    <a:pt x="0" y="1067"/>
                  </a:lnTo>
                  <a:lnTo>
                    <a:pt x="0" y="1080"/>
                  </a:lnTo>
                  <a:moveTo>
                    <a:pt x="0" y="1133"/>
                  </a:moveTo>
                  <a:lnTo>
                    <a:pt x="0" y="1133"/>
                  </a:lnTo>
                  <a:lnTo>
                    <a:pt x="0" y="1147"/>
                  </a:lnTo>
                  <a:moveTo>
                    <a:pt x="0" y="1200"/>
                  </a:moveTo>
                  <a:lnTo>
                    <a:pt x="0" y="1200"/>
                  </a:lnTo>
                  <a:lnTo>
                    <a:pt x="0" y="1213"/>
                  </a:lnTo>
                  <a:moveTo>
                    <a:pt x="0" y="1267"/>
                  </a:moveTo>
                  <a:lnTo>
                    <a:pt x="0" y="1267"/>
                  </a:lnTo>
                  <a:lnTo>
                    <a:pt x="0" y="1280"/>
                  </a:lnTo>
                  <a:moveTo>
                    <a:pt x="0" y="1333"/>
                  </a:moveTo>
                  <a:lnTo>
                    <a:pt x="0" y="1333"/>
                  </a:lnTo>
                  <a:lnTo>
                    <a:pt x="0" y="1347"/>
                  </a:lnTo>
                  <a:moveTo>
                    <a:pt x="0" y="1400"/>
                  </a:moveTo>
                  <a:lnTo>
                    <a:pt x="0" y="1400"/>
                  </a:lnTo>
                  <a:lnTo>
                    <a:pt x="0" y="1413"/>
                  </a:lnTo>
                  <a:moveTo>
                    <a:pt x="0" y="1467"/>
                  </a:moveTo>
                  <a:lnTo>
                    <a:pt x="0" y="1467"/>
                  </a:lnTo>
                  <a:lnTo>
                    <a:pt x="0" y="1480"/>
                  </a:lnTo>
                  <a:moveTo>
                    <a:pt x="0" y="1533"/>
                  </a:moveTo>
                  <a:lnTo>
                    <a:pt x="0" y="1533"/>
                  </a:lnTo>
                  <a:lnTo>
                    <a:pt x="0" y="1547"/>
                  </a:lnTo>
                  <a:moveTo>
                    <a:pt x="0" y="1600"/>
                  </a:moveTo>
                  <a:lnTo>
                    <a:pt x="0" y="1600"/>
                  </a:lnTo>
                  <a:lnTo>
                    <a:pt x="0" y="1613"/>
                  </a:lnTo>
                  <a:moveTo>
                    <a:pt x="0" y="1667"/>
                  </a:moveTo>
                  <a:lnTo>
                    <a:pt x="0" y="1667"/>
                  </a:lnTo>
                  <a:lnTo>
                    <a:pt x="0" y="1680"/>
                  </a:lnTo>
                  <a:moveTo>
                    <a:pt x="0" y="1733"/>
                  </a:moveTo>
                  <a:lnTo>
                    <a:pt x="0" y="1733"/>
                  </a:lnTo>
                  <a:lnTo>
                    <a:pt x="0" y="1747"/>
                  </a:lnTo>
                  <a:moveTo>
                    <a:pt x="0" y="1800"/>
                  </a:moveTo>
                  <a:lnTo>
                    <a:pt x="0" y="1800"/>
                  </a:lnTo>
                  <a:lnTo>
                    <a:pt x="0" y="1813"/>
                  </a:lnTo>
                  <a:moveTo>
                    <a:pt x="0" y="1867"/>
                  </a:moveTo>
                  <a:lnTo>
                    <a:pt x="0" y="1867"/>
                  </a:lnTo>
                  <a:lnTo>
                    <a:pt x="0" y="1880"/>
                  </a:lnTo>
                  <a:moveTo>
                    <a:pt x="0" y="1933"/>
                  </a:moveTo>
                  <a:lnTo>
                    <a:pt x="0" y="1933"/>
                  </a:lnTo>
                  <a:lnTo>
                    <a:pt x="0" y="1947"/>
                  </a:lnTo>
                  <a:moveTo>
                    <a:pt x="0" y="2000"/>
                  </a:moveTo>
                  <a:lnTo>
                    <a:pt x="0" y="2000"/>
                  </a:lnTo>
                  <a:lnTo>
                    <a:pt x="0" y="2013"/>
                  </a:lnTo>
                  <a:moveTo>
                    <a:pt x="0" y="2067"/>
                  </a:moveTo>
                  <a:lnTo>
                    <a:pt x="0" y="2067"/>
                  </a:lnTo>
                  <a:lnTo>
                    <a:pt x="0" y="2080"/>
                  </a:lnTo>
                  <a:moveTo>
                    <a:pt x="0" y="2133"/>
                  </a:moveTo>
                  <a:lnTo>
                    <a:pt x="0" y="2133"/>
                  </a:lnTo>
                  <a:lnTo>
                    <a:pt x="0" y="2147"/>
                  </a:lnTo>
                  <a:moveTo>
                    <a:pt x="0" y="2200"/>
                  </a:moveTo>
                  <a:lnTo>
                    <a:pt x="0" y="2200"/>
                  </a:lnTo>
                  <a:lnTo>
                    <a:pt x="0" y="2213"/>
                  </a:lnTo>
                  <a:moveTo>
                    <a:pt x="0" y="2267"/>
                  </a:moveTo>
                  <a:lnTo>
                    <a:pt x="0" y="2267"/>
                  </a:lnTo>
                  <a:lnTo>
                    <a:pt x="0" y="2280"/>
                  </a:lnTo>
                  <a:moveTo>
                    <a:pt x="0" y="2333"/>
                  </a:moveTo>
                  <a:lnTo>
                    <a:pt x="0" y="2333"/>
                  </a:lnTo>
                  <a:lnTo>
                    <a:pt x="0" y="2347"/>
                  </a:lnTo>
                  <a:moveTo>
                    <a:pt x="0" y="2400"/>
                  </a:moveTo>
                  <a:lnTo>
                    <a:pt x="0" y="2400"/>
                  </a:lnTo>
                  <a:lnTo>
                    <a:pt x="0" y="2413"/>
                  </a:lnTo>
                  <a:moveTo>
                    <a:pt x="0" y="2467"/>
                  </a:moveTo>
                  <a:lnTo>
                    <a:pt x="0" y="2467"/>
                  </a:lnTo>
                  <a:lnTo>
                    <a:pt x="0" y="2480"/>
                  </a:lnTo>
                  <a:moveTo>
                    <a:pt x="0" y="2533"/>
                  </a:moveTo>
                  <a:lnTo>
                    <a:pt x="0" y="2533"/>
                  </a:lnTo>
                  <a:lnTo>
                    <a:pt x="0" y="2547"/>
                  </a:lnTo>
                  <a:moveTo>
                    <a:pt x="0" y="2600"/>
                  </a:moveTo>
                  <a:lnTo>
                    <a:pt x="0" y="2600"/>
                  </a:lnTo>
                  <a:lnTo>
                    <a:pt x="0" y="2613"/>
                  </a:lnTo>
                  <a:moveTo>
                    <a:pt x="0" y="2667"/>
                  </a:moveTo>
                  <a:lnTo>
                    <a:pt x="0" y="2667"/>
                  </a:lnTo>
                  <a:lnTo>
                    <a:pt x="0" y="2680"/>
                  </a:lnTo>
                  <a:moveTo>
                    <a:pt x="0" y="2733"/>
                  </a:moveTo>
                  <a:lnTo>
                    <a:pt x="0" y="2733"/>
                  </a:lnTo>
                  <a:lnTo>
                    <a:pt x="0" y="2747"/>
                  </a:lnTo>
                  <a:moveTo>
                    <a:pt x="0" y="2800"/>
                  </a:moveTo>
                  <a:lnTo>
                    <a:pt x="0" y="2800"/>
                  </a:lnTo>
                  <a:lnTo>
                    <a:pt x="0" y="2813"/>
                  </a:lnTo>
                  <a:moveTo>
                    <a:pt x="0" y="2867"/>
                  </a:moveTo>
                  <a:lnTo>
                    <a:pt x="0" y="2867"/>
                  </a:lnTo>
                  <a:lnTo>
                    <a:pt x="0" y="288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 name="Rectangle 95">
              <a:extLst>
                <a:ext uri="{FF2B5EF4-FFF2-40B4-BE49-F238E27FC236}">
                  <a16:creationId xmlns:a16="http://schemas.microsoft.com/office/drawing/2014/main" id="{AD2098EC-B9B7-2E56-B458-F47D2C980F05}"/>
                </a:ext>
              </a:extLst>
            </p:cNvPr>
            <p:cNvSpPr>
              <a:spLocks noChangeArrowheads="1"/>
            </p:cNvSpPr>
            <p:nvPr/>
          </p:nvSpPr>
          <p:spPr bwMode="auto">
            <a:xfrm>
              <a:off x="1854200" y="3609975"/>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Initiator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 name="Rectangle 96">
              <a:extLst>
                <a:ext uri="{FF2B5EF4-FFF2-40B4-BE49-F238E27FC236}">
                  <a16:creationId xmlns:a16="http://schemas.microsoft.com/office/drawing/2014/main" id="{4C04B0B2-444F-7EBE-A990-C09132D2478C}"/>
                </a:ext>
              </a:extLst>
            </p:cNvPr>
            <p:cNvSpPr>
              <a:spLocks noChangeArrowheads="1"/>
            </p:cNvSpPr>
            <p:nvPr/>
          </p:nvSpPr>
          <p:spPr bwMode="auto">
            <a:xfrm>
              <a:off x="1558925" y="4000500"/>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Responder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nvGrpSpPr>
            <p:cNvPr id="3" name="Group 2">
              <a:extLst>
                <a:ext uri="{FF2B5EF4-FFF2-40B4-BE49-F238E27FC236}">
                  <a16:creationId xmlns:a16="http://schemas.microsoft.com/office/drawing/2014/main" id="{C3D68F77-F036-25B9-DBDD-0365AB40E861}"/>
                </a:ext>
              </a:extLst>
            </p:cNvPr>
            <p:cNvGrpSpPr/>
            <p:nvPr/>
          </p:nvGrpSpPr>
          <p:grpSpPr>
            <a:xfrm>
              <a:off x="6162963" y="3503613"/>
              <a:ext cx="591849" cy="981375"/>
              <a:chOff x="6162963" y="3503613"/>
              <a:chExt cx="591849" cy="981375"/>
            </a:xfrm>
          </p:grpSpPr>
          <p:sp>
            <p:nvSpPr>
              <p:cNvPr id="104" name="Freeform 5">
                <a:extLst>
                  <a:ext uri="{FF2B5EF4-FFF2-40B4-BE49-F238E27FC236}">
                    <a16:creationId xmlns:a16="http://schemas.microsoft.com/office/drawing/2014/main" id="{36A6367B-8EB9-9E75-45D2-E4423552FA74}"/>
                  </a:ext>
                </a:extLst>
              </p:cNvPr>
              <p:cNvSpPr>
                <a:spLocks/>
              </p:cNvSpPr>
              <p:nvPr/>
            </p:nvSpPr>
            <p:spPr bwMode="auto">
              <a:xfrm>
                <a:off x="6191250" y="3975100"/>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5" name="Freeform 6">
                <a:extLst>
                  <a:ext uri="{FF2B5EF4-FFF2-40B4-BE49-F238E27FC236}">
                    <a16:creationId xmlns:a16="http://schemas.microsoft.com/office/drawing/2014/main" id="{4D101392-3922-7EB0-3D2B-DABE0404DFFD}"/>
                  </a:ext>
                </a:extLst>
              </p:cNvPr>
              <p:cNvSpPr>
                <a:spLocks noEditPoints="1"/>
              </p:cNvSpPr>
              <p:nvPr/>
            </p:nvSpPr>
            <p:spPr bwMode="auto">
              <a:xfrm>
                <a:off x="6191250" y="3975100"/>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0" name="Freeform 11">
                <a:extLst>
                  <a:ext uri="{FF2B5EF4-FFF2-40B4-BE49-F238E27FC236}">
                    <a16:creationId xmlns:a16="http://schemas.microsoft.com/office/drawing/2014/main" id="{800D2D0B-D17A-123B-3A16-08EBA333E429}"/>
                  </a:ext>
                </a:extLst>
              </p:cNvPr>
              <p:cNvSpPr>
                <a:spLocks/>
              </p:cNvSpPr>
              <p:nvPr/>
            </p:nvSpPr>
            <p:spPr bwMode="auto">
              <a:xfrm>
                <a:off x="6472237" y="3503613"/>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1" name="Freeform 12">
                <a:extLst>
                  <a:ext uri="{FF2B5EF4-FFF2-40B4-BE49-F238E27FC236}">
                    <a16:creationId xmlns:a16="http://schemas.microsoft.com/office/drawing/2014/main" id="{4F7F357C-3C38-A441-59BD-550CC57C03D9}"/>
                  </a:ext>
                </a:extLst>
              </p:cNvPr>
              <p:cNvSpPr>
                <a:spLocks noEditPoints="1"/>
              </p:cNvSpPr>
              <p:nvPr/>
            </p:nvSpPr>
            <p:spPr bwMode="auto">
              <a:xfrm>
                <a:off x="6472237" y="3503613"/>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9" name="Freeform 30">
                <a:extLst>
                  <a:ext uri="{FF2B5EF4-FFF2-40B4-BE49-F238E27FC236}">
                    <a16:creationId xmlns:a16="http://schemas.microsoft.com/office/drawing/2014/main" id="{34BC14E9-6CCC-80A1-FA33-88BB4FE297FE}"/>
                  </a:ext>
                </a:extLst>
              </p:cNvPr>
              <p:cNvSpPr>
                <a:spLocks/>
              </p:cNvSpPr>
              <p:nvPr/>
            </p:nvSpPr>
            <p:spPr bwMode="auto">
              <a:xfrm>
                <a:off x="6191250" y="3503613"/>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0" name="Freeform 31">
                <a:extLst>
                  <a:ext uri="{FF2B5EF4-FFF2-40B4-BE49-F238E27FC236}">
                    <a16:creationId xmlns:a16="http://schemas.microsoft.com/office/drawing/2014/main" id="{5FF9C091-FD78-D63E-AED3-09A52A96233F}"/>
                  </a:ext>
                </a:extLst>
              </p:cNvPr>
              <p:cNvSpPr>
                <a:spLocks/>
              </p:cNvSpPr>
              <p:nvPr/>
            </p:nvSpPr>
            <p:spPr bwMode="auto">
              <a:xfrm>
                <a:off x="6191250" y="3503613"/>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1" name="Rectangle 32">
                <a:extLst>
                  <a:ext uri="{FF2B5EF4-FFF2-40B4-BE49-F238E27FC236}">
                    <a16:creationId xmlns:a16="http://schemas.microsoft.com/office/drawing/2014/main" id="{FE921263-6005-53B3-1AB3-72A637568F1D}"/>
                  </a:ext>
                </a:extLst>
              </p:cNvPr>
              <p:cNvSpPr>
                <a:spLocks noChangeArrowheads="1"/>
              </p:cNvSpPr>
              <p:nvPr/>
            </p:nvSpPr>
            <p:spPr bwMode="auto">
              <a:xfrm>
                <a:off x="6204218" y="3530600"/>
                <a:ext cx="26770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800" dirty="0">
                    <a:solidFill>
                      <a:srgbClr val="000000"/>
                    </a:solidFill>
                    <a:latin typeface="Helvetica Neue"/>
                  </a:rPr>
                  <a:t>SP0</a:t>
                </a:r>
                <a:br>
                  <a:rPr lang="en-US" altLang="en-US" sz="800" dirty="0">
                    <a:solidFill>
                      <a:srgbClr val="000000"/>
                    </a:solidFill>
                    <a:latin typeface="Helvetica Neue"/>
                  </a:rPr>
                </a:br>
                <a:r>
                  <a:rPr lang="en-US" altLang="en-US" sz="800" dirty="0">
                    <a:solidFill>
                      <a:srgbClr val="000000"/>
                    </a:solidFill>
                    <a:latin typeface="Helvetica Neue"/>
                  </a:rPr>
                  <a:t>CTRL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2" name="Rectangle 33">
                <a:extLst>
                  <a:ext uri="{FF2B5EF4-FFF2-40B4-BE49-F238E27FC236}">
                    <a16:creationId xmlns:a16="http://schemas.microsoft.com/office/drawing/2014/main" id="{851DA11C-2337-031D-E11D-300CD3C12572}"/>
                  </a:ext>
                </a:extLst>
              </p:cNvPr>
              <p:cNvSpPr>
                <a:spLocks noChangeArrowheads="1"/>
              </p:cNvSpPr>
              <p:nvPr/>
            </p:nvSpPr>
            <p:spPr bwMode="auto">
              <a:xfrm>
                <a:off x="6275387" y="3646488"/>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3" name="Freeform 34">
                <a:extLst>
                  <a:ext uri="{FF2B5EF4-FFF2-40B4-BE49-F238E27FC236}">
                    <a16:creationId xmlns:a16="http://schemas.microsoft.com/office/drawing/2014/main" id="{A8BE574F-0C84-EC5B-64A6-1FC87A237980}"/>
                  </a:ext>
                </a:extLst>
              </p:cNvPr>
              <p:cNvSpPr>
                <a:spLocks/>
              </p:cNvSpPr>
              <p:nvPr/>
            </p:nvSpPr>
            <p:spPr bwMode="auto">
              <a:xfrm>
                <a:off x="6472237" y="3976688"/>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4" name="Freeform 35">
                <a:extLst>
                  <a:ext uri="{FF2B5EF4-FFF2-40B4-BE49-F238E27FC236}">
                    <a16:creationId xmlns:a16="http://schemas.microsoft.com/office/drawing/2014/main" id="{CF2919D3-6DA1-ACBB-E460-B432B8759DAD}"/>
                  </a:ext>
                </a:extLst>
              </p:cNvPr>
              <p:cNvSpPr>
                <a:spLocks/>
              </p:cNvSpPr>
              <p:nvPr/>
            </p:nvSpPr>
            <p:spPr bwMode="auto">
              <a:xfrm>
                <a:off x="6472237" y="3976688"/>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5" name="Rectangle 36">
                <a:extLst>
                  <a:ext uri="{FF2B5EF4-FFF2-40B4-BE49-F238E27FC236}">
                    <a16:creationId xmlns:a16="http://schemas.microsoft.com/office/drawing/2014/main" id="{2054D56C-6468-F532-32CC-18A898FE2990}"/>
                  </a:ext>
                </a:extLst>
              </p:cNvPr>
              <p:cNvSpPr>
                <a:spLocks noChangeArrowheads="1"/>
              </p:cNvSpPr>
              <p:nvPr/>
            </p:nvSpPr>
            <p:spPr bwMode="auto">
              <a:xfrm>
                <a:off x="6480810" y="4005652"/>
                <a:ext cx="267702" cy="270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Helvetica Neue"/>
                  </a:rPr>
                  <a:t>SP0</a:t>
                </a:r>
                <a:br>
                  <a:rPr kumimoji="0" lang="en-US" altLang="en-US" sz="800" b="0" i="0" u="none" strike="noStrike" cap="none" normalizeH="0" baseline="0" dirty="0">
                    <a:ln>
                      <a:noFill/>
                    </a:ln>
                    <a:solidFill>
                      <a:srgbClr val="000000"/>
                    </a:solidFill>
                    <a:effectLst/>
                    <a:latin typeface="Helvetica Neue"/>
                  </a:rPr>
                </a:br>
                <a:r>
                  <a:rPr kumimoji="0" lang="en-US" altLang="en-US" sz="800" b="0" i="0" u="none" strike="noStrike" cap="none" normalizeH="0" baseline="0" dirty="0">
                    <a:ln>
                      <a:noFill/>
                    </a:ln>
                    <a:solidFill>
                      <a:srgbClr val="000000"/>
                    </a:solidFill>
                    <a:effectLst/>
                    <a:latin typeface="Helvetica Neue"/>
                  </a:rPr>
                  <a:t>CTRL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6" name="Rectangle 37">
                <a:extLst>
                  <a:ext uri="{FF2B5EF4-FFF2-40B4-BE49-F238E27FC236}">
                    <a16:creationId xmlns:a16="http://schemas.microsoft.com/office/drawing/2014/main" id="{DCFAD20F-952F-F3C4-5C1E-7FA18B169A6A}"/>
                  </a:ext>
                </a:extLst>
              </p:cNvPr>
              <p:cNvSpPr>
                <a:spLocks noChangeArrowheads="1"/>
              </p:cNvSpPr>
              <p:nvPr/>
            </p:nvSpPr>
            <p:spPr bwMode="auto">
              <a:xfrm>
                <a:off x="6546850" y="4119563"/>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6" name="Freeform 97">
                <a:extLst>
                  <a:ext uri="{FF2B5EF4-FFF2-40B4-BE49-F238E27FC236}">
                    <a16:creationId xmlns:a16="http://schemas.microsoft.com/office/drawing/2014/main" id="{8E1E7A12-F114-9A98-D25A-F49CFA115FC0}"/>
                  </a:ext>
                </a:extLst>
              </p:cNvPr>
              <p:cNvSpPr>
                <a:spLocks/>
              </p:cNvSpPr>
              <p:nvPr/>
            </p:nvSpPr>
            <p:spPr bwMode="auto">
              <a:xfrm>
                <a:off x="6332537" y="3797300"/>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 name="Freeform 98">
                <a:extLst>
                  <a:ext uri="{FF2B5EF4-FFF2-40B4-BE49-F238E27FC236}">
                    <a16:creationId xmlns:a16="http://schemas.microsoft.com/office/drawing/2014/main" id="{D9EA9513-178D-59C6-4D76-F9B7FE9F1F64}"/>
                  </a:ext>
                </a:extLst>
              </p:cNvPr>
              <p:cNvSpPr>
                <a:spLocks noEditPoints="1"/>
              </p:cNvSpPr>
              <p:nvPr/>
            </p:nvSpPr>
            <p:spPr bwMode="auto">
              <a:xfrm>
                <a:off x="6303962" y="3881438"/>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8" name="Freeform 99">
                <a:extLst>
                  <a:ext uri="{FF2B5EF4-FFF2-40B4-BE49-F238E27FC236}">
                    <a16:creationId xmlns:a16="http://schemas.microsoft.com/office/drawing/2014/main" id="{9CEFF22D-D52E-DEC3-B64A-6A28BA922F41}"/>
                  </a:ext>
                </a:extLst>
              </p:cNvPr>
              <p:cNvSpPr>
                <a:spLocks noEditPoints="1"/>
              </p:cNvSpPr>
              <p:nvPr/>
            </p:nvSpPr>
            <p:spPr bwMode="auto">
              <a:xfrm>
                <a:off x="6303962" y="3881438"/>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9" name="Freeform 100">
                <a:extLst>
                  <a:ext uri="{FF2B5EF4-FFF2-40B4-BE49-F238E27FC236}">
                    <a16:creationId xmlns:a16="http://schemas.microsoft.com/office/drawing/2014/main" id="{42898BF7-5898-FA90-A807-638BE48F5D15}"/>
                  </a:ext>
                </a:extLst>
              </p:cNvPr>
              <p:cNvSpPr>
                <a:spLocks/>
              </p:cNvSpPr>
              <p:nvPr/>
            </p:nvSpPr>
            <p:spPr bwMode="auto">
              <a:xfrm>
                <a:off x="6613525" y="3881438"/>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0" name="Freeform 101">
                <a:extLst>
                  <a:ext uri="{FF2B5EF4-FFF2-40B4-BE49-F238E27FC236}">
                    <a16:creationId xmlns:a16="http://schemas.microsoft.com/office/drawing/2014/main" id="{CDFCABD0-EB2F-B7B3-033E-AFC969AF44A0}"/>
                  </a:ext>
                </a:extLst>
              </p:cNvPr>
              <p:cNvSpPr>
                <a:spLocks noEditPoints="1"/>
              </p:cNvSpPr>
              <p:nvPr/>
            </p:nvSpPr>
            <p:spPr bwMode="auto">
              <a:xfrm>
                <a:off x="6584950" y="3805238"/>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1" name="Freeform 102">
                <a:extLst>
                  <a:ext uri="{FF2B5EF4-FFF2-40B4-BE49-F238E27FC236}">
                    <a16:creationId xmlns:a16="http://schemas.microsoft.com/office/drawing/2014/main" id="{FC82C10F-8601-9924-BB9E-4B3FE8D97AA1}"/>
                  </a:ext>
                </a:extLst>
              </p:cNvPr>
              <p:cNvSpPr>
                <a:spLocks noEditPoints="1"/>
              </p:cNvSpPr>
              <p:nvPr/>
            </p:nvSpPr>
            <p:spPr bwMode="auto">
              <a:xfrm>
                <a:off x="6584950" y="3805238"/>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 name="TextBox 215">
                <a:extLst>
                  <a:ext uri="{FF2B5EF4-FFF2-40B4-BE49-F238E27FC236}">
                    <a16:creationId xmlns:a16="http://schemas.microsoft.com/office/drawing/2014/main" id="{1F962162-47A6-F5EE-C9E6-E7B0E7E84B6B}"/>
                  </a:ext>
                </a:extLst>
              </p:cNvPr>
              <p:cNvSpPr txBox="1"/>
              <p:nvPr/>
            </p:nvSpPr>
            <p:spPr>
              <a:xfrm>
                <a:off x="6162963" y="4353248"/>
                <a:ext cx="581122" cy="131740"/>
              </a:xfrm>
              <a:prstGeom prst="rect">
                <a:avLst/>
              </a:prstGeom>
              <a:noFill/>
            </p:spPr>
            <p:txBody>
              <a:bodyPr wrap="none" lIns="91440" tIns="45720" rIns="91440" rtlCol="0" anchor="ctr">
                <a:noAutofit/>
              </a:bodyPr>
              <a:lstStyle/>
              <a:p>
                <a:pPr algn="ctr">
                  <a:spcBef>
                    <a:spcPts val="600"/>
                  </a:spcBef>
                </a:pPr>
                <a:endParaRPr lang="en-US" sz="800" cap="small" dirty="0">
                  <a:latin typeface="Calibri" panose="020F0502020204030204" pitchFamily="34" charset="0"/>
                  <a:cs typeface="Calibri" panose="020F0502020204030204" pitchFamily="34" charset="0"/>
                </a:endParaRPr>
              </a:p>
            </p:txBody>
          </p:sp>
        </p:grpSp>
        <p:sp>
          <p:nvSpPr>
            <p:cNvPr id="5" name="Freeform 7">
              <a:extLst>
                <a:ext uri="{FF2B5EF4-FFF2-40B4-BE49-F238E27FC236}">
                  <a16:creationId xmlns:a16="http://schemas.microsoft.com/office/drawing/2014/main" id="{2B12662C-5D38-7EB9-BDEF-963EDB4E1F55}"/>
                </a:ext>
              </a:extLst>
            </p:cNvPr>
            <p:cNvSpPr>
              <a:spLocks/>
            </p:cNvSpPr>
            <p:nvPr/>
          </p:nvSpPr>
          <p:spPr bwMode="auto">
            <a:xfrm>
              <a:off x="8270078" y="3976053"/>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 name="Freeform 8">
              <a:extLst>
                <a:ext uri="{FF2B5EF4-FFF2-40B4-BE49-F238E27FC236}">
                  <a16:creationId xmlns:a16="http://schemas.microsoft.com/office/drawing/2014/main" id="{AB3EE416-153F-B782-32E3-2412A96C5D1E}"/>
                </a:ext>
              </a:extLst>
            </p:cNvPr>
            <p:cNvSpPr>
              <a:spLocks noEditPoints="1"/>
            </p:cNvSpPr>
            <p:nvPr/>
          </p:nvSpPr>
          <p:spPr bwMode="auto">
            <a:xfrm>
              <a:off x="8270078" y="3976053"/>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9">
              <a:extLst>
                <a:ext uri="{FF2B5EF4-FFF2-40B4-BE49-F238E27FC236}">
                  <a16:creationId xmlns:a16="http://schemas.microsoft.com/office/drawing/2014/main" id="{50984B3D-0431-A0A6-D74F-B0962267E28B}"/>
                </a:ext>
              </a:extLst>
            </p:cNvPr>
            <p:cNvSpPr>
              <a:spLocks/>
            </p:cNvSpPr>
            <p:nvPr/>
          </p:nvSpPr>
          <p:spPr bwMode="auto">
            <a:xfrm>
              <a:off x="8552653" y="3502978"/>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0">
              <a:extLst>
                <a:ext uri="{FF2B5EF4-FFF2-40B4-BE49-F238E27FC236}">
                  <a16:creationId xmlns:a16="http://schemas.microsoft.com/office/drawing/2014/main" id="{1B307565-3E4C-0CFE-BD71-8EB69092797F}"/>
                </a:ext>
              </a:extLst>
            </p:cNvPr>
            <p:cNvSpPr>
              <a:spLocks noEditPoints="1"/>
            </p:cNvSpPr>
            <p:nvPr/>
          </p:nvSpPr>
          <p:spPr bwMode="auto">
            <a:xfrm>
              <a:off x="8552653" y="3502978"/>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38">
              <a:extLst>
                <a:ext uri="{FF2B5EF4-FFF2-40B4-BE49-F238E27FC236}">
                  <a16:creationId xmlns:a16="http://schemas.microsoft.com/office/drawing/2014/main" id="{BA9E9E45-F0DF-A5FC-1F4A-58B18A463DA9}"/>
                </a:ext>
              </a:extLst>
            </p:cNvPr>
            <p:cNvSpPr>
              <a:spLocks/>
            </p:cNvSpPr>
            <p:nvPr/>
          </p:nvSpPr>
          <p:spPr bwMode="auto">
            <a:xfrm>
              <a:off x="7331865" y="3502978"/>
              <a:ext cx="938213"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39">
              <a:extLst>
                <a:ext uri="{FF2B5EF4-FFF2-40B4-BE49-F238E27FC236}">
                  <a16:creationId xmlns:a16="http://schemas.microsoft.com/office/drawing/2014/main" id="{214B9C0A-5578-1E52-6D04-0516BED13E3A}"/>
                </a:ext>
              </a:extLst>
            </p:cNvPr>
            <p:cNvSpPr>
              <a:spLocks/>
            </p:cNvSpPr>
            <p:nvPr/>
          </p:nvSpPr>
          <p:spPr bwMode="auto">
            <a:xfrm>
              <a:off x="7331865" y="3502978"/>
              <a:ext cx="938213"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 name="Rectangle 40">
              <a:extLst>
                <a:ext uri="{FF2B5EF4-FFF2-40B4-BE49-F238E27FC236}">
                  <a16:creationId xmlns:a16="http://schemas.microsoft.com/office/drawing/2014/main" id="{2316614D-167D-5DDA-6931-BB8CB7834382}"/>
                </a:ext>
              </a:extLst>
            </p:cNvPr>
            <p:cNvSpPr>
              <a:spLocks noChangeArrowheads="1"/>
            </p:cNvSpPr>
            <p:nvPr/>
          </p:nvSpPr>
          <p:spPr bwMode="auto">
            <a:xfrm>
              <a:off x="7398540" y="3815715"/>
              <a:ext cx="839974"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Helvetica Neue"/>
                </a:rPr>
                <a:t>UWB RANGING</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Freeform 41">
              <a:extLst>
                <a:ext uri="{FF2B5EF4-FFF2-40B4-BE49-F238E27FC236}">
                  <a16:creationId xmlns:a16="http://schemas.microsoft.com/office/drawing/2014/main" id="{55EA3426-AD32-B174-661C-F526593ECD31}"/>
                </a:ext>
              </a:extLst>
            </p:cNvPr>
            <p:cNvSpPr>
              <a:spLocks/>
            </p:cNvSpPr>
            <p:nvPr/>
          </p:nvSpPr>
          <p:spPr bwMode="auto">
            <a:xfrm>
              <a:off x="8270078" y="3502978"/>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42">
              <a:extLst>
                <a:ext uri="{FF2B5EF4-FFF2-40B4-BE49-F238E27FC236}">
                  <a16:creationId xmlns:a16="http://schemas.microsoft.com/office/drawing/2014/main" id="{B9FBE8FA-15D1-304B-E60C-00BE7C989B62}"/>
                </a:ext>
              </a:extLst>
            </p:cNvPr>
            <p:cNvSpPr>
              <a:spLocks/>
            </p:cNvSpPr>
            <p:nvPr/>
          </p:nvSpPr>
          <p:spPr bwMode="auto">
            <a:xfrm>
              <a:off x="8270078" y="3502978"/>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Rectangle 43">
              <a:extLst>
                <a:ext uri="{FF2B5EF4-FFF2-40B4-BE49-F238E27FC236}">
                  <a16:creationId xmlns:a16="http://schemas.microsoft.com/office/drawing/2014/main" id="{2D705238-7C6E-F3ED-7F40-DA9FCA6C353D}"/>
                </a:ext>
              </a:extLst>
            </p:cNvPr>
            <p:cNvSpPr>
              <a:spLocks noChangeArrowheads="1"/>
            </p:cNvSpPr>
            <p:nvPr/>
          </p:nvSpPr>
          <p:spPr bwMode="auto">
            <a:xfrm>
              <a:off x="8330403" y="3549015"/>
              <a:ext cx="220663"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REP</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44">
              <a:extLst>
                <a:ext uri="{FF2B5EF4-FFF2-40B4-BE49-F238E27FC236}">
                  <a16:creationId xmlns:a16="http://schemas.microsoft.com/office/drawing/2014/main" id="{553D34E6-C495-A9EF-330E-A258788FC5D0}"/>
                </a:ext>
              </a:extLst>
            </p:cNvPr>
            <p:cNvSpPr>
              <a:spLocks noChangeArrowheads="1"/>
            </p:cNvSpPr>
            <p:nvPr/>
          </p:nvSpPr>
          <p:spPr bwMode="auto">
            <a:xfrm>
              <a:off x="8327228" y="3653790"/>
              <a:ext cx="17303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 name="Rectangle 45">
              <a:extLst>
                <a:ext uri="{FF2B5EF4-FFF2-40B4-BE49-F238E27FC236}">
                  <a16:creationId xmlns:a16="http://schemas.microsoft.com/office/drawing/2014/main" id="{A13E4B2F-55E3-1CE5-DB72-5C7B01E61443}"/>
                </a:ext>
              </a:extLst>
            </p:cNvPr>
            <p:cNvSpPr>
              <a:spLocks noChangeArrowheads="1"/>
            </p:cNvSpPr>
            <p:nvPr/>
          </p:nvSpPr>
          <p:spPr bwMode="auto">
            <a:xfrm>
              <a:off x="8447878" y="3653790"/>
              <a:ext cx="952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7" name="Freeform 59">
              <a:extLst>
                <a:ext uri="{FF2B5EF4-FFF2-40B4-BE49-F238E27FC236}">
                  <a16:creationId xmlns:a16="http://schemas.microsoft.com/office/drawing/2014/main" id="{9247CC19-8E7D-A146-1014-AE46C1C4CBE7}"/>
                </a:ext>
              </a:extLst>
            </p:cNvPr>
            <p:cNvSpPr>
              <a:spLocks noEditPoints="1"/>
            </p:cNvSpPr>
            <p:nvPr/>
          </p:nvSpPr>
          <p:spPr bwMode="auto">
            <a:xfrm>
              <a:off x="8835228" y="3191828"/>
              <a:ext cx="74613" cy="57150"/>
            </a:xfrm>
            <a:custGeom>
              <a:avLst/>
              <a:gdLst>
                <a:gd name="T0" fmla="*/ 107 w 107"/>
                <a:gd name="T1" fmla="*/ 40 h 80"/>
                <a:gd name="T2" fmla="*/ 107 w 107"/>
                <a:gd name="T3" fmla="*/ 40 h 80"/>
                <a:gd name="T4" fmla="*/ 0 w 107"/>
                <a:gd name="T5" fmla="*/ 40 h 80"/>
                <a:gd name="T6" fmla="*/ 1 w 107"/>
                <a:gd name="T7" fmla="*/ 0 h 80"/>
                <a:gd name="T8" fmla="*/ 1 w 107"/>
                <a:gd name="T9" fmla="*/ 0 h 80"/>
                <a:gd name="T10" fmla="*/ 107 w 107"/>
                <a:gd name="T11" fmla="*/ 40 h 80"/>
                <a:gd name="T12" fmla="*/ 0 w 107"/>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7" h="80">
                  <a:moveTo>
                    <a:pt x="107" y="40"/>
                  </a:moveTo>
                  <a:lnTo>
                    <a:pt x="107" y="40"/>
                  </a:lnTo>
                  <a:lnTo>
                    <a:pt x="0" y="40"/>
                  </a:lnTo>
                  <a:moveTo>
                    <a:pt x="1" y="0"/>
                  </a:moveTo>
                  <a:lnTo>
                    <a:pt x="1" y="0"/>
                  </a:lnTo>
                  <a:lnTo>
                    <a:pt x="107"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Rectangle 79">
              <a:extLst>
                <a:ext uri="{FF2B5EF4-FFF2-40B4-BE49-F238E27FC236}">
                  <a16:creationId xmlns:a16="http://schemas.microsoft.com/office/drawing/2014/main" id="{B0634615-4D1E-9888-DF7B-46037756D7B6}"/>
                </a:ext>
              </a:extLst>
            </p:cNvPr>
            <p:cNvSpPr>
              <a:spLocks noChangeArrowheads="1"/>
            </p:cNvSpPr>
            <p:nvPr/>
          </p:nvSpPr>
          <p:spPr bwMode="auto">
            <a:xfrm>
              <a:off x="8425653" y="2996565"/>
              <a:ext cx="444500"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time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Freeform 89">
              <a:extLst>
                <a:ext uri="{FF2B5EF4-FFF2-40B4-BE49-F238E27FC236}">
                  <a16:creationId xmlns:a16="http://schemas.microsoft.com/office/drawing/2014/main" id="{22FC52AF-8E65-3A35-7518-B6B21048ADBF}"/>
                </a:ext>
              </a:extLst>
            </p:cNvPr>
            <p:cNvSpPr>
              <a:spLocks/>
            </p:cNvSpPr>
            <p:nvPr/>
          </p:nvSpPr>
          <p:spPr bwMode="auto">
            <a:xfrm>
              <a:off x="8552653" y="3976053"/>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90">
              <a:extLst>
                <a:ext uri="{FF2B5EF4-FFF2-40B4-BE49-F238E27FC236}">
                  <a16:creationId xmlns:a16="http://schemas.microsoft.com/office/drawing/2014/main" id="{D215E7DA-3FD5-3C87-5D57-28EC21FD40E7}"/>
                </a:ext>
              </a:extLst>
            </p:cNvPr>
            <p:cNvSpPr>
              <a:spLocks/>
            </p:cNvSpPr>
            <p:nvPr/>
          </p:nvSpPr>
          <p:spPr bwMode="auto">
            <a:xfrm>
              <a:off x="8552653" y="3976053"/>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Rectangle 91">
              <a:extLst>
                <a:ext uri="{FF2B5EF4-FFF2-40B4-BE49-F238E27FC236}">
                  <a16:creationId xmlns:a16="http://schemas.microsoft.com/office/drawing/2014/main" id="{56EB5C78-5898-28E8-7531-D5B45E44824E}"/>
                </a:ext>
              </a:extLst>
            </p:cNvPr>
            <p:cNvSpPr>
              <a:spLocks noChangeArrowheads="1"/>
            </p:cNvSpPr>
            <p:nvPr/>
          </p:nvSpPr>
          <p:spPr bwMode="auto">
            <a:xfrm>
              <a:off x="8611390" y="4018915"/>
              <a:ext cx="220663"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REP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 name="Rectangle 92">
              <a:extLst>
                <a:ext uri="{FF2B5EF4-FFF2-40B4-BE49-F238E27FC236}">
                  <a16:creationId xmlns:a16="http://schemas.microsoft.com/office/drawing/2014/main" id="{AFA1A792-3543-881A-F952-1F49AF87792F}"/>
                </a:ext>
              </a:extLst>
            </p:cNvPr>
            <p:cNvSpPr>
              <a:spLocks noChangeArrowheads="1"/>
            </p:cNvSpPr>
            <p:nvPr/>
          </p:nvSpPr>
          <p:spPr bwMode="auto">
            <a:xfrm>
              <a:off x="8609803" y="4125278"/>
              <a:ext cx="17303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 name="Rectangle 93">
              <a:extLst>
                <a:ext uri="{FF2B5EF4-FFF2-40B4-BE49-F238E27FC236}">
                  <a16:creationId xmlns:a16="http://schemas.microsoft.com/office/drawing/2014/main" id="{76A5CFB0-8264-89F2-1825-450E7A4DA223}"/>
                </a:ext>
              </a:extLst>
            </p:cNvPr>
            <p:cNvSpPr>
              <a:spLocks noChangeArrowheads="1"/>
            </p:cNvSpPr>
            <p:nvPr/>
          </p:nvSpPr>
          <p:spPr bwMode="auto">
            <a:xfrm>
              <a:off x="8730453" y="4125278"/>
              <a:ext cx="952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Freeform 103">
              <a:extLst>
                <a:ext uri="{FF2B5EF4-FFF2-40B4-BE49-F238E27FC236}">
                  <a16:creationId xmlns:a16="http://schemas.microsoft.com/office/drawing/2014/main" id="{EB3FC466-90DD-C68E-8C27-981208E10FA4}"/>
                </a:ext>
              </a:extLst>
            </p:cNvPr>
            <p:cNvSpPr>
              <a:spLocks/>
            </p:cNvSpPr>
            <p:nvPr/>
          </p:nvSpPr>
          <p:spPr bwMode="auto">
            <a:xfrm>
              <a:off x="8693940" y="3880803"/>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04">
              <a:extLst>
                <a:ext uri="{FF2B5EF4-FFF2-40B4-BE49-F238E27FC236}">
                  <a16:creationId xmlns:a16="http://schemas.microsoft.com/office/drawing/2014/main" id="{F8C6D922-ED9D-C537-8015-A3B396A58F3F}"/>
                </a:ext>
              </a:extLst>
            </p:cNvPr>
            <p:cNvSpPr>
              <a:spLocks noEditPoints="1"/>
            </p:cNvSpPr>
            <p:nvPr/>
          </p:nvSpPr>
          <p:spPr bwMode="auto">
            <a:xfrm>
              <a:off x="8665365" y="3804603"/>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05">
              <a:extLst>
                <a:ext uri="{FF2B5EF4-FFF2-40B4-BE49-F238E27FC236}">
                  <a16:creationId xmlns:a16="http://schemas.microsoft.com/office/drawing/2014/main" id="{7E6771AB-F1B5-99CB-DE45-81E4C27FF9D2}"/>
                </a:ext>
              </a:extLst>
            </p:cNvPr>
            <p:cNvSpPr>
              <a:spLocks noEditPoints="1"/>
            </p:cNvSpPr>
            <p:nvPr/>
          </p:nvSpPr>
          <p:spPr bwMode="auto">
            <a:xfrm>
              <a:off x="8665365" y="3804603"/>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06">
              <a:extLst>
                <a:ext uri="{FF2B5EF4-FFF2-40B4-BE49-F238E27FC236}">
                  <a16:creationId xmlns:a16="http://schemas.microsoft.com/office/drawing/2014/main" id="{8CCB844F-AA3E-C4EA-C73F-97970045B292}"/>
                </a:ext>
              </a:extLst>
            </p:cNvPr>
            <p:cNvSpPr>
              <a:spLocks/>
            </p:cNvSpPr>
            <p:nvPr/>
          </p:nvSpPr>
          <p:spPr bwMode="auto">
            <a:xfrm>
              <a:off x="8411365" y="3796665"/>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107">
              <a:extLst>
                <a:ext uri="{FF2B5EF4-FFF2-40B4-BE49-F238E27FC236}">
                  <a16:creationId xmlns:a16="http://schemas.microsoft.com/office/drawing/2014/main" id="{B6621580-2F82-82CA-F008-909255FCD401}"/>
                </a:ext>
              </a:extLst>
            </p:cNvPr>
            <p:cNvSpPr>
              <a:spLocks noEditPoints="1"/>
            </p:cNvSpPr>
            <p:nvPr/>
          </p:nvSpPr>
          <p:spPr bwMode="auto">
            <a:xfrm>
              <a:off x="8382790" y="3882390"/>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08">
              <a:extLst>
                <a:ext uri="{FF2B5EF4-FFF2-40B4-BE49-F238E27FC236}">
                  <a16:creationId xmlns:a16="http://schemas.microsoft.com/office/drawing/2014/main" id="{EFF73470-06FC-43F1-98C2-43B9FFD9CF31}"/>
                </a:ext>
              </a:extLst>
            </p:cNvPr>
            <p:cNvSpPr>
              <a:spLocks noEditPoints="1"/>
            </p:cNvSpPr>
            <p:nvPr/>
          </p:nvSpPr>
          <p:spPr bwMode="auto">
            <a:xfrm>
              <a:off x="8382790" y="3882390"/>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5">
              <a:extLst>
                <a:ext uri="{FF2B5EF4-FFF2-40B4-BE49-F238E27FC236}">
                  <a16:creationId xmlns:a16="http://schemas.microsoft.com/office/drawing/2014/main" id="{6F784063-7051-2873-6607-DED44671970D}"/>
                </a:ext>
              </a:extLst>
            </p:cNvPr>
            <p:cNvSpPr>
              <a:spLocks/>
            </p:cNvSpPr>
            <p:nvPr/>
          </p:nvSpPr>
          <p:spPr bwMode="auto">
            <a:xfrm>
              <a:off x="6768303" y="3974465"/>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2" name="Freeform 6">
              <a:extLst>
                <a:ext uri="{FF2B5EF4-FFF2-40B4-BE49-F238E27FC236}">
                  <a16:creationId xmlns:a16="http://schemas.microsoft.com/office/drawing/2014/main" id="{1879F01C-D4CB-36C3-93C9-550777C36D41}"/>
                </a:ext>
              </a:extLst>
            </p:cNvPr>
            <p:cNvSpPr>
              <a:spLocks noEditPoints="1"/>
            </p:cNvSpPr>
            <p:nvPr/>
          </p:nvSpPr>
          <p:spPr bwMode="auto">
            <a:xfrm>
              <a:off x="6768303" y="3974465"/>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11">
              <a:extLst>
                <a:ext uri="{FF2B5EF4-FFF2-40B4-BE49-F238E27FC236}">
                  <a16:creationId xmlns:a16="http://schemas.microsoft.com/office/drawing/2014/main" id="{F6DBAF9E-E5F5-788C-8504-8D07270F4EB7}"/>
                </a:ext>
              </a:extLst>
            </p:cNvPr>
            <p:cNvSpPr>
              <a:spLocks/>
            </p:cNvSpPr>
            <p:nvPr/>
          </p:nvSpPr>
          <p:spPr bwMode="auto">
            <a:xfrm>
              <a:off x="7049290" y="3502978"/>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4" name="Freeform 12">
              <a:extLst>
                <a:ext uri="{FF2B5EF4-FFF2-40B4-BE49-F238E27FC236}">
                  <a16:creationId xmlns:a16="http://schemas.microsoft.com/office/drawing/2014/main" id="{9BE41880-4A3C-34F1-69E1-9126E75D2C75}"/>
                </a:ext>
              </a:extLst>
            </p:cNvPr>
            <p:cNvSpPr>
              <a:spLocks noEditPoints="1"/>
            </p:cNvSpPr>
            <p:nvPr/>
          </p:nvSpPr>
          <p:spPr bwMode="auto">
            <a:xfrm>
              <a:off x="7049290" y="3502978"/>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5" name="Freeform 30">
              <a:extLst>
                <a:ext uri="{FF2B5EF4-FFF2-40B4-BE49-F238E27FC236}">
                  <a16:creationId xmlns:a16="http://schemas.microsoft.com/office/drawing/2014/main" id="{230001B4-51F5-97A2-585A-058F03A3A9A4}"/>
                </a:ext>
              </a:extLst>
            </p:cNvPr>
            <p:cNvSpPr>
              <a:spLocks/>
            </p:cNvSpPr>
            <p:nvPr/>
          </p:nvSpPr>
          <p:spPr bwMode="auto">
            <a:xfrm>
              <a:off x="6768303" y="3502978"/>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6" name="Freeform 31">
              <a:extLst>
                <a:ext uri="{FF2B5EF4-FFF2-40B4-BE49-F238E27FC236}">
                  <a16:creationId xmlns:a16="http://schemas.microsoft.com/office/drawing/2014/main" id="{4C4822FF-1C0F-DB32-5623-91D4BD4BBA37}"/>
                </a:ext>
              </a:extLst>
            </p:cNvPr>
            <p:cNvSpPr>
              <a:spLocks/>
            </p:cNvSpPr>
            <p:nvPr/>
          </p:nvSpPr>
          <p:spPr bwMode="auto">
            <a:xfrm>
              <a:off x="6768303" y="3502978"/>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7" name="Rectangle 32">
              <a:extLst>
                <a:ext uri="{FF2B5EF4-FFF2-40B4-BE49-F238E27FC236}">
                  <a16:creationId xmlns:a16="http://schemas.microsoft.com/office/drawing/2014/main" id="{7D88FE64-D322-82D7-AD05-99EA8F403B13}"/>
                </a:ext>
              </a:extLst>
            </p:cNvPr>
            <p:cNvSpPr>
              <a:spLocks noChangeArrowheads="1"/>
            </p:cNvSpPr>
            <p:nvPr/>
          </p:nvSpPr>
          <p:spPr bwMode="auto">
            <a:xfrm>
              <a:off x="6786880" y="3529965"/>
              <a:ext cx="26449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Helvetica Neue"/>
                </a:rPr>
                <a:t>SHR</a:t>
              </a:r>
              <a:br>
                <a:rPr kumimoji="0" lang="en-US" altLang="en-US" sz="800" b="0" i="0" u="none" strike="noStrike" cap="none" normalizeH="0" baseline="0" dirty="0">
                  <a:ln>
                    <a:noFill/>
                  </a:ln>
                  <a:solidFill>
                    <a:srgbClr val="000000"/>
                  </a:solidFill>
                  <a:effectLst/>
                  <a:latin typeface="Helvetica Neue"/>
                </a:rPr>
              </a:br>
              <a:r>
                <a:rPr kumimoji="0" lang="en-US" altLang="en-US" sz="800" b="0" i="0" u="none" strike="noStrike" cap="none" normalizeH="0" baseline="0" dirty="0">
                  <a:ln>
                    <a:noFill/>
                  </a:ln>
                  <a:solidFill>
                    <a:srgbClr val="000000"/>
                  </a:solidFill>
                  <a:effectLst/>
                  <a:latin typeface="Helvetica Neue"/>
                </a:rPr>
                <a:t>POLL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9" name="Freeform 34">
              <a:extLst>
                <a:ext uri="{FF2B5EF4-FFF2-40B4-BE49-F238E27FC236}">
                  <a16:creationId xmlns:a16="http://schemas.microsoft.com/office/drawing/2014/main" id="{3148F6BE-9064-89DC-5B55-DEA19200386D}"/>
                </a:ext>
              </a:extLst>
            </p:cNvPr>
            <p:cNvSpPr>
              <a:spLocks/>
            </p:cNvSpPr>
            <p:nvPr/>
          </p:nvSpPr>
          <p:spPr bwMode="auto">
            <a:xfrm>
              <a:off x="7049290" y="3976053"/>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0" name="Freeform 35">
              <a:extLst>
                <a:ext uri="{FF2B5EF4-FFF2-40B4-BE49-F238E27FC236}">
                  <a16:creationId xmlns:a16="http://schemas.microsoft.com/office/drawing/2014/main" id="{471CD3A6-8567-022A-D25A-25F606F05302}"/>
                </a:ext>
              </a:extLst>
            </p:cNvPr>
            <p:cNvSpPr>
              <a:spLocks/>
            </p:cNvSpPr>
            <p:nvPr/>
          </p:nvSpPr>
          <p:spPr bwMode="auto">
            <a:xfrm>
              <a:off x="7049290" y="3976053"/>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 name="Rectangle 36">
              <a:extLst>
                <a:ext uri="{FF2B5EF4-FFF2-40B4-BE49-F238E27FC236}">
                  <a16:creationId xmlns:a16="http://schemas.microsoft.com/office/drawing/2014/main" id="{EDAD97D6-A5F3-C36F-09DF-745427AB87A7}"/>
                </a:ext>
              </a:extLst>
            </p:cNvPr>
            <p:cNvSpPr>
              <a:spLocks noChangeArrowheads="1"/>
            </p:cNvSpPr>
            <p:nvPr/>
          </p:nvSpPr>
          <p:spPr bwMode="auto">
            <a:xfrm>
              <a:off x="7054994" y="4001453"/>
              <a:ext cx="2805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Helvetica Neue"/>
                </a:rPr>
                <a:t>SHR</a:t>
              </a:r>
              <a:br>
                <a:rPr kumimoji="0" lang="en-US" altLang="en-US" sz="800" b="0" i="0" u="none" strike="noStrike" cap="none" normalizeH="0" baseline="0" dirty="0">
                  <a:ln>
                    <a:noFill/>
                  </a:ln>
                  <a:solidFill>
                    <a:srgbClr val="000000"/>
                  </a:solidFill>
                  <a:effectLst/>
                  <a:latin typeface="Helvetica Neue"/>
                </a:rPr>
              </a:br>
              <a:r>
                <a:rPr kumimoji="0" lang="en-US" altLang="en-US" sz="800" b="0" i="0" u="none" strike="noStrike" cap="none" normalizeH="0" baseline="0" dirty="0">
                  <a:ln>
                    <a:noFill/>
                  </a:ln>
                  <a:solidFill>
                    <a:srgbClr val="000000"/>
                  </a:solidFill>
                  <a:effectLst/>
                  <a:latin typeface="Helvetica Neue"/>
                </a:rPr>
                <a:t>RESP</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3" name="Freeform 97">
              <a:extLst>
                <a:ext uri="{FF2B5EF4-FFF2-40B4-BE49-F238E27FC236}">
                  <a16:creationId xmlns:a16="http://schemas.microsoft.com/office/drawing/2014/main" id="{A1851347-F09A-F7BD-A920-01CF50C099F7}"/>
                </a:ext>
              </a:extLst>
            </p:cNvPr>
            <p:cNvSpPr>
              <a:spLocks/>
            </p:cNvSpPr>
            <p:nvPr/>
          </p:nvSpPr>
          <p:spPr bwMode="auto">
            <a:xfrm>
              <a:off x="6909590" y="3796665"/>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98">
              <a:extLst>
                <a:ext uri="{FF2B5EF4-FFF2-40B4-BE49-F238E27FC236}">
                  <a16:creationId xmlns:a16="http://schemas.microsoft.com/office/drawing/2014/main" id="{27B82901-A105-6A40-11E9-C21A31BDAF77}"/>
                </a:ext>
              </a:extLst>
            </p:cNvPr>
            <p:cNvSpPr>
              <a:spLocks noEditPoints="1"/>
            </p:cNvSpPr>
            <p:nvPr/>
          </p:nvSpPr>
          <p:spPr bwMode="auto">
            <a:xfrm>
              <a:off x="6881015" y="3880803"/>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99">
              <a:extLst>
                <a:ext uri="{FF2B5EF4-FFF2-40B4-BE49-F238E27FC236}">
                  <a16:creationId xmlns:a16="http://schemas.microsoft.com/office/drawing/2014/main" id="{CBF568A6-8FF9-1584-07C9-25C6E740CB93}"/>
                </a:ext>
              </a:extLst>
            </p:cNvPr>
            <p:cNvSpPr>
              <a:spLocks noEditPoints="1"/>
            </p:cNvSpPr>
            <p:nvPr/>
          </p:nvSpPr>
          <p:spPr bwMode="auto">
            <a:xfrm>
              <a:off x="6881015" y="3880803"/>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100">
              <a:extLst>
                <a:ext uri="{FF2B5EF4-FFF2-40B4-BE49-F238E27FC236}">
                  <a16:creationId xmlns:a16="http://schemas.microsoft.com/office/drawing/2014/main" id="{BB24F076-96DF-E272-F538-FA5188A22DCC}"/>
                </a:ext>
              </a:extLst>
            </p:cNvPr>
            <p:cNvSpPr>
              <a:spLocks/>
            </p:cNvSpPr>
            <p:nvPr/>
          </p:nvSpPr>
          <p:spPr bwMode="auto">
            <a:xfrm>
              <a:off x="7190578" y="3880803"/>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101">
              <a:extLst>
                <a:ext uri="{FF2B5EF4-FFF2-40B4-BE49-F238E27FC236}">
                  <a16:creationId xmlns:a16="http://schemas.microsoft.com/office/drawing/2014/main" id="{15580D12-45B5-812E-B8A2-611D2DF6B60E}"/>
                </a:ext>
              </a:extLst>
            </p:cNvPr>
            <p:cNvSpPr>
              <a:spLocks noEditPoints="1"/>
            </p:cNvSpPr>
            <p:nvPr/>
          </p:nvSpPr>
          <p:spPr bwMode="auto">
            <a:xfrm>
              <a:off x="7162003" y="3804603"/>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102">
              <a:extLst>
                <a:ext uri="{FF2B5EF4-FFF2-40B4-BE49-F238E27FC236}">
                  <a16:creationId xmlns:a16="http://schemas.microsoft.com/office/drawing/2014/main" id="{C874F1DD-A925-3934-B2CF-BD79E30FE2AC}"/>
                </a:ext>
              </a:extLst>
            </p:cNvPr>
            <p:cNvSpPr>
              <a:spLocks noEditPoints="1"/>
            </p:cNvSpPr>
            <p:nvPr/>
          </p:nvSpPr>
          <p:spPr bwMode="auto">
            <a:xfrm>
              <a:off x="7162003" y="3804603"/>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49" name="Group 48">
              <a:extLst>
                <a:ext uri="{FF2B5EF4-FFF2-40B4-BE49-F238E27FC236}">
                  <a16:creationId xmlns:a16="http://schemas.microsoft.com/office/drawing/2014/main" id="{65DA5F0F-A18C-B5F3-84D4-7CFD3A3FD79B}"/>
                </a:ext>
              </a:extLst>
            </p:cNvPr>
            <p:cNvGrpSpPr/>
            <p:nvPr/>
          </p:nvGrpSpPr>
          <p:grpSpPr>
            <a:xfrm>
              <a:off x="6082983" y="4282720"/>
              <a:ext cx="1373187" cy="201633"/>
              <a:chOff x="10620278" y="5715000"/>
              <a:chExt cx="581122" cy="201633"/>
            </a:xfrm>
          </p:grpSpPr>
          <p:sp>
            <p:nvSpPr>
              <p:cNvPr id="50" name="Right Brace 49">
                <a:extLst>
                  <a:ext uri="{FF2B5EF4-FFF2-40B4-BE49-F238E27FC236}">
                    <a16:creationId xmlns:a16="http://schemas.microsoft.com/office/drawing/2014/main" id="{92646ACB-52DF-3EC0-737F-6B24F3548946}"/>
                  </a:ext>
                </a:extLst>
              </p:cNvPr>
              <p:cNvSpPr/>
              <p:nvPr/>
            </p:nvSpPr>
            <p:spPr>
              <a:xfrm rot="5400000">
                <a:off x="10875892" y="5507107"/>
                <a:ext cx="69894" cy="4856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TextBox 50">
                <a:extLst>
                  <a:ext uri="{FF2B5EF4-FFF2-40B4-BE49-F238E27FC236}">
                    <a16:creationId xmlns:a16="http://schemas.microsoft.com/office/drawing/2014/main" id="{5E14D916-D892-8D35-98B3-09E63FBA869A}"/>
                  </a:ext>
                </a:extLst>
              </p:cNvPr>
              <p:cNvSpPr txBox="1"/>
              <p:nvPr/>
            </p:nvSpPr>
            <p:spPr>
              <a:xfrm>
                <a:off x="10620278" y="5784893"/>
                <a:ext cx="581122" cy="131740"/>
              </a:xfrm>
              <a:prstGeom prst="rect">
                <a:avLst/>
              </a:prstGeom>
              <a:noFill/>
            </p:spPr>
            <p:txBody>
              <a:bodyPr wrap="none" lIns="91440" tIns="45720" rIns="91440" rtlCol="0" anchor="ctr">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p>
            </p:txBody>
          </p:sp>
        </p:grpSp>
        <p:grpSp>
          <p:nvGrpSpPr>
            <p:cNvPr id="52" name="Group 51">
              <a:extLst>
                <a:ext uri="{FF2B5EF4-FFF2-40B4-BE49-F238E27FC236}">
                  <a16:creationId xmlns:a16="http://schemas.microsoft.com/office/drawing/2014/main" id="{2769B5AB-54DB-D8DD-7B5C-37BF4D0836CC}"/>
                </a:ext>
              </a:extLst>
            </p:cNvPr>
            <p:cNvGrpSpPr/>
            <p:nvPr/>
          </p:nvGrpSpPr>
          <p:grpSpPr>
            <a:xfrm>
              <a:off x="8225790" y="4291965"/>
              <a:ext cx="670820" cy="201633"/>
              <a:chOff x="7772352" y="5454445"/>
              <a:chExt cx="581122" cy="201633"/>
            </a:xfrm>
          </p:grpSpPr>
          <p:sp>
            <p:nvSpPr>
              <p:cNvPr id="53" name="Right Brace 52">
                <a:extLst>
                  <a:ext uri="{FF2B5EF4-FFF2-40B4-BE49-F238E27FC236}">
                    <a16:creationId xmlns:a16="http://schemas.microsoft.com/office/drawing/2014/main" id="{F36BD04B-3B35-13D8-0C88-F5E4F65A1ACB}"/>
                  </a:ext>
                </a:extLst>
              </p:cNvPr>
              <p:cNvSpPr/>
              <p:nvPr/>
            </p:nvSpPr>
            <p:spPr>
              <a:xfrm rot="5400000">
                <a:off x="8043108" y="5231410"/>
                <a:ext cx="45719" cy="49179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4" name="TextBox 53">
                <a:extLst>
                  <a:ext uri="{FF2B5EF4-FFF2-40B4-BE49-F238E27FC236}">
                    <a16:creationId xmlns:a16="http://schemas.microsoft.com/office/drawing/2014/main" id="{86841EC2-68FA-12E4-852D-A87FCB8D4B7F}"/>
                  </a:ext>
                </a:extLst>
              </p:cNvPr>
              <p:cNvSpPr txBox="1"/>
              <p:nvPr/>
            </p:nvSpPr>
            <p:spPr>
              <a:xfrm>
                <a:off x="7772352" y="5524338"/>
                <a:ext cx="581122" cy="131740"/>
              </a:xfrm>
              <a:prstGeom prst="rect">
                <a:avLst/>
              </a:prstGeom>
              <a:noFill/>
            </p:spPr>
            <p:txBody>
              <a:bodyPr wrap="none" lIns="91440" tIns="45720" rIns="91440" rtlCol="0" anchor="ctr">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p>
            </p:txBody>
          </p:sp>
        </p:grpSp>
      </p:grpSp>
      <p:sp>
        <p:nvSpPr>
          <p:cNvPr id="4" name="Text Placeholder 2">
            <a:extLst>
              <a:ext uri="{FF2B5EF4-FFF2-40B4-BE49-F238E27FC236}">
                <a16:creationId xmlns:a16="http://schemas.microsoft.com/office/drawing/2014/main" id="{0940887D-ACC2-A47F-3D0C-20B7AE60EADB}"/>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If needed, this figure can be used to clarify the case with UWB SP0 data and SHR</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spTree>
    <p:extLst>
      <p:ext uri="{BB962C8B-B14F-4D97-AF65-F5344CB8AC3E}">
        <p14:creationId xmlns:p14="http://schemas.microsoft.com/office/powerpoint/2010/main" val="89220397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E02316B9-CAFD-C52B-4D0A-A290BF6F265F}"/>
              </a:ext>
            </a:extLst>
          </p:cNvPr>
          <p:cNvSpPr>
            <a:spLocks noGrp="1"/>
          </p:cNvSpPr>
          <p:nvPr>
            <p:ph type="dt" sz="half" idx="10"/>
          </p:nvPr>
        </p:nvSpPr>
        <p:spPr/>
        <p:txBody>
          <a:bodyPr/>
          <a:lstStyle/>
          <a:p>
            <a:r>
              <a:rPr lang="en-US" altLang="en-US" dirty="0"/>
              <a:t>July 2022</a:t>
            </a:r>
          </a:p>
        </p:txBody>
      </p:sp>
      <p:sp>
        <p:nvSpPr>
          <p:cNvPr id="5" name="Footer Placeholder 4">
            <a:extLst>
              <a:ext uri="{FF2B5EF4-FFF2-40B4-BE49-F238E27FC236}">
                <a16:creationId xmlns:a16="http://schemas.microsoft.com/office/drawing/2014/main" id="{C6A26AB6-8DB4-93BC-93BA-04F9E04A496E}"/>
              </a:ext>
            </a:extLst>
          </p:cNvPr>
          <p:cNvSpPr>
            <a:spLocks noGrp="1"/>
          </p:cNvSpPr>
          <p:nvPr>
            <p:ph type="ftr" sz="quarter" idx="11"/>
          </p:nvPr>
        </p:nvSpPr>
        <p:spPr/>
        <p:txBody>
          <a:bodyPr/>
          <a:lstStyle/>
          <a:p>
            <a:r>
              <a:rPr lang="en-US" altLang="en-US" dirty="0"/>
              <a:t>R. Pirhonen et al</a:t>
            </a:r>
          </a:p>
        </p:txBody>
      </p:sp>
      <p:sp>
        <p:nvSpPr>
          <p:cNvPr id="6" name="Slide Number Placeholder 5">
            <a:extLst>
              <a:ext uri="{FF2B5EF4-FFF2-40B4-BE49-F238E27FC236}">
                <a16:creationId xmlns:a16="http://schemas.microsoft.com/office/drawing/2014/main" id="{404CEFA5-5CC9-0B66-C5CD-BD94C4E044DC}"/>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a:t>
            </a:fld>
            <a:endParaRPr lang="en-US" altLang="en-US"/>
          </a:p>
        </p:txBody>
      </p:sp>
      <p:graphicFrame>
        <p:nvGraphicFramePr>
          <p:cNvPr id="7" name="Table 6">
            <a:extLst>
              <a:ext uri="{FF2B5EF4-FFF2-40B4-BE49-F238E27FC236}">
                <a16:creationId xmlns:a16="http://schemas.microsoft.com/office/drawing/2014/main" id="{68C229D7-D24A-5C3C-0186-2FFDEC3362AF}"/>
              </a:ext>
            </a:extLst>
          </p:cNvPr>
          <p:cNvGraphicFramePr>
            <a:graphicFrameLocks noGrp="1"/>
          </p:cNvGraphicFramePr>
          <p:nvPr>
            <p:extLst>
              <p:ext uri="{D42A27DB-BD31-4B8C-83A1-F6EECF244321}">
                <p14:modId xmlns:p14="http://schemas.microsoft.com/office/powerpoint/2010/main" val="1726011108"/>
              </p:ext>
            </p:extLst>
          </p:nvPr>
        </p:nvGraphicFramePr>
        <p:xfrm>
          <a:off x="990600" y="908725"/>
          <a:ext cx="10210800" cy="5297309"/>
        </p:xfrm>
        <a:graphic>
          <a:graphicData uri="http://schemas.openxmlformats.org/drawingml/2006/table">
            <a:tbl>
              <a:tblPr firstRow="1" bandRow="1">
                <a:tableStyleId>{5940675A-B579-460E-94D1-54222C63F5DA}</a:tableStyleId>
              </a:tblPr>
              <a:tblGrid>
                <a:gridCol w="7010400">
                  <a:extLst>
                    <a:ext uri="{9D8B030D-6E8A-4147-A177-3AD203B41FA5}">
                      <a16:colId xmlns:a16="http://schemas.microsoft.com/office/drawing/2014/main" val="1745747388"/>
                    </a:ext>
                  </a:extLst>
                </a:gridCol>
                <a:gridCol w="3200400">
                  <a:extLst>
                    <a:ext uri="{9D8B030D-6E8A-4147-A177-3AD203B41FA5}">
                      <a16:colId xmlns:a16="http://schemas.microsoft.com/office/drawing/2014/main" val="1336621721"/>
                    </a:ext>
                  </a:extLst>
                </a:gridCol>
              </a:tblGrid>
              <a:tr h="227352">
                <a:tc>
                  <a:txBody>
                    <a:bodyPr/>
                    <a:lstStyle/>
                    <a:p>
                      <a:pPr>
                        <a:lnSpc>
                          <a:spcPct val="107000"/>
                        </a:lnSpc>
                        <a:spcAft>
                          <a:spcPts val="800"/>
                        </a:spcAft>
                      </a:pPr>
                      <a:r>
                        <a:rPr lang="en-US" sz="1400" b="1" dirty="0">
                          <a:effectLst/>
                          <a:latin typeface="Calibri" panose="020F0502020204030204" pitchFamily="34" charset="0"/>
                          <a:cs typeface="Calibri" panose="020F0502020204030204" pitchFamily="34" charset="0"/>
                        </a:rPr>
                        <a:t>PAR Objective</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7000"/>
                        </a:lnSpc>
                        <a:spcAft>
                          <a:spcPts val="800"/>
                        </a:spcAft>
                      </a:pPr>
                      <a:r>
                        <a:rPr lang="en-US" sz="1400" b="1" dirty="0">
                          <a:effectLst/>
                          <a:latin typeface="Calibri" panose="020F0502020204030204" pitchFamily="34" charset="0"/>
                          <a:cs typeface="Calibri" panose="020F0502020204030204" pitchFamily="34" charset="0"/>
                        </a:rPr>
                        <a:t>Proposed Solution (how addressed)</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16017004"/>
                  </a:ext>
                </a:extLst>
              </a:tr>
              <a:tr h="522320">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6347152"/>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12880846"/>
                  </a:ext>
                </a:extLst>
              </a:tr>
              <a:tr h="403964">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Other coexistence improvement</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r>
                        <a:rPr lang="en-US" sz="1400" dirty="0">
                          <a:effectLst/>
                          <a:latin typeface="Calibri" panose="020F0502020204030204" pitchFamily="34" charset="0"/>
                          <a:ea typeface="Calibri" panose="020F0502020204030204" pitchFamily="34" charset="0"/>
                          <a:cs typeface="Calibri" panose="020F0502020204030204" pitchFamily="34" charset="0"/>
                        </a:rPr>
                        <a:t>Tools to minimize interference to / from other 5/6 GHz users</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0120941"/>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Backward compatibility with enhanced ranging capable devices (ERDEVs)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9274704"/>
                  </a:ext>
                </a:extLst>
              </a:tr>
              <a:tr h="403964">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Improved link budget and/or reduced air-time</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400" dirty="0">
                          <a:effectLst/>
                          <a:latin typeface="Calibri" panose="020F0502020204030204" pitchFamily="34" charset="0"/>
                          <a:ea typeface="Calibri" panose="020F0502020204030204" pitchFamily="34" charset="0"/>
                          <a:cs typeface="Calibri" panose="020F0502020204030204" pitchFamily="34" charset="0"/>
                        </a:rPr>
                        <a:t>Tools to optimize split between link budget and air-time occupancy</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719402"/>
                  </a:ext>
                </a:extLst>
              </a:tr>
              <a:tr h="227352">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Additional channels and operating frequencies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0140464"/>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3926360"/>
                  </a:ext>
                </a:extLst>
              </a:tr>
              <a:tr h="227352">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Reduced complexity and power consumption</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400" dirty="0">
                          <a:effectLst/>
                          <a:latin typeface="Calibri" panose="020F0502020204030204" pitchFamily="34" charset="0"/>
                          <a:ea typeface="Calibri" panose="020F0502020204030204" pitchFamily="34" charset="0"/>
                          <a:cs typeface="Calibri" panose="020F0502020204030204" pitchFamily="34" charset="0"/>
                        </a:rPr>
                        <a:t>Tools to optimized use of PHYs</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6555623"/>
                  </a:ext>
                </a:extLst>
              </a:tr>
              <a:tr h="227352">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Hybrid operation with narrowband signaling to assist UWB</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r>
                        <a:rPr lang="en-US" sz="1400" dirty="0">
                          <a:effectLst/>
                          <a:latin typeface="Calibri" panose="020F0502020204030204" pitchFamily="34" charset="0"/>
                          <a:ea typeface="Calibri" panose="020F0502020204030204" pitchFamily="34" charset="0"/>
                          <a:cs typeface="Calibri" panose="020F0502020204030204" pitchFamily="34" charset="0"/>
                        </a:rPr>
                        <a:t>Tools to choose between NB and UWB</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9934918"/>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Enhanced native discovery and connection setup mechanisms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r>
                        <a:rPr lang="en-US" sz="1400" dirty="0">
                          <a:effectLst/>
                          <a:latin typeface="Calibri" panose="020F0502020204030204" pitchFamily="34" charset="0"/>
                          <a:ea typeface="Calibri" panose="020F0502020204030204" pitchFamily="34" charset="0"/>
                          <a:cs typeface="Calibri" panose="020F0502020204030204" pitchFamily="34" charset="0"/>
                        </a:rPr>
                        <a:t>Support for NB discovery in case of minimum band availability</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165867"/>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Sensing capabilities to support presence detection and environment mapping</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912419"/>
                  </a:ext>
                </a:extLst>
              </a:tr>
              <a:tr h="227352">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Low-power low-latency streaming </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6344013"/>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Higher data-rate streaming allowing at least 50 Mbit/s of throughput</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63466228"/>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Support for peer-to-peer, peer-to-multi-peer, and station-to-infrastructure protocols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4586688"/>
                  </a:ext>
                </a:extLst>
              </a:tr>
              <a:tr h="227352">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Infrastructure synchronization mechanisms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760726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Change</a:t>
            </a:r>
            <a:endParaRPr lang="en-US" dirty="0">
              <a:latin typeface="+mn-lt"/>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105018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Control and reporting mode configuration, Table 8, page 70, add Value range/options and default values</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graphicFrame>
        <p:nvGraphicFramePr>
          <p:cNvPr id="5" name="Table 6">
            <a:extLst>
              <a:ext uri="{FF2B5EF4-FFF2-40B4-BE49-F238E27FC236}">
                <a16:creationId xmlns:a16="http://schemas.microsoft.com/office/drawing/2014/main" id="{9C24C158-4ED5-CD37-BEA5-98659E9F24DF}"/>
              </a:ext>
            </a:extLst>
          </p:cNvPr>
          <p:cNvGraphicFramePr>
            <a:graphicFrameLocks noGrp="1"/>
          </p:cNvGraphicFramePr>
          <p:nvPr>
            <p:extLst>
              <p:ext uri="{D42A27DB-BD31-4B8C-83A1-F6EECF244321}">
                <p14:modId xmlns:p14="http://schemas.microsoft.com/office/powerpoint/2010/main" val="2337337012"/>
              </p:ext>
            </p:extLst>
          </p:nvPr>
        </p:nvGraphicFramePr>
        <p:xfrm>
          <a:off x="1447800" y="5201421"/>
          <a:ext cx="8610600" cy="1097280"/>
        </p:xfrm>
        <a:graphic>
          <a:graphicData uri="http://schemas.openxmlformats.org/drawingml/2006/table">
            <a:tbl>
              <a:tblPr firstRow="1" bandRow="1">
                <a:tableStyleId>{69C7853C-536D-4A76-A0AE-DD22124D55A5}</a:tableStyleId>
              </a:tblPr>
              <a:tblGrid>
                <a:gridCol w="2643605">
                  <a:extLst>
                    <a:ext uri="{9D8B030D-6E8A-4147-A177-3AD203B41FA5}">
                      <a16:colId xmlns:a16="http://schemas.microsoft.com/office/drawing/2014/main" val="124004952"/>
                    </a:ext>
                  </a:extLst>
                </a:gridCol>
                <a:gridCol w="1661695">
                  <a:extLst>
                    <a:ext uri="{9D8B030D-6E8A-4147-A177-3AD203B41FA5}">
                      <a16:colId xmlns:a16="http://schemas.microsoft.com/office/drawing/2014/main" val="3908784589"/>
                    </a:ext>
                  </a:extLst>
                </a:gridCol>
                <a:gridCol w="1057442">
                  <a:extLst>
                    <a:ext uri="{9D8B030D-6E8A-4147-A177-3AD203B41FA5}">
                      <a16:colId xmlns:a16="http://schemas.microsoft.com/office/drawing/2014/main" val="2051130499"/>
                    </a:ext>
                  </a:extLst>
                </a:gridCol>
                <a:gridCol w="3247858">
                  <a:extLst>
                    <a:ext uri="{9D8B030D-6E8A-4147-A177-3AD203B41FA5}">
                      <a16:colId xmlns:a16="http://schemas.microsoft.com/office/drawing/2014/main" val="3169795931"/>
                    </a:ext>
                  </a:extLst>
                </a:gridCol>
              </a:tblGrid>
              <a:tr h="564704">
                <a:tc>
                  <a:txBody>
                    <a:bodyPr/>
                    <a:lstStyle/>
                    <a:p>
                      <a:r>
                        <a:rPr lang="en-US" sz="1200" b="0" i="1" strike="noStrike" dirty="0">
                          <a:solidFill>
                            <a:schemeClr val="tx1"/>
                          </a:solidFill>
                          <a:latin typeface="+mj-lt"/>
                        </a:rPr>
                        <a:t>NB </a:t>
                      </a:r>
                      <a:r>
                        <a:rPr lang="en-US" sz="1200" b="0" i="1" dirty="0">
                          <a:solidFill>
                            <a:schemeClr val="tx1"/>
                          </a:solidFill>
                          <a:latin typeface="+mj-lt"/>
                        </a:rPr>
                        <a:t>PHY control phase mode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kern="1200" dirty="0">
                          <a:solidFill>
                            <a:srgbClr val="FF0000"/>
                          </a:solidFill>
                          <a:latin typeface="+mj-lt"/>
                          <a:ea typeface="+mn-ea"/>
                          <a:cs typeface="+mn-cs"/>
                        </a:rPr>
                        <a:t>1-9 (</a:t>
                      </a:r>
                      <a:r>
                        <a:rPr lang="en-US" sz="1200" b="0" kern="1200" dirty="0">
                          <a:solidFill>
                            <a:schemeClr val="tx1"/>
                          </a:solidFill>
                          <a:latin typeface="+mj-lt"/>
                          <a:ea typeface="+mn-ea"/>
                          <a:cs typeface="+mn-cs"/>
                        </a:rPr>
                        <a:t>Table 28</a:t>
                      </a:r>
                      <a:r>
                        <a:rPr lang="en-US" sz="1200" b="0" kern="1200" dirty="0">
                          <a:solidFill>
                            <a:srgbClr val="FF0000"/>
                          </a:solidFill>
                          <a:latin typeface="+mj-lt"/>
                          <a:ea typeface="+mn-ea"/>
                          <a:cs typeface="+mn-cs"/>
                        </a:rPr>
                        <a:t>)</a:t>
                      </a:r>
                      <a:br>
                        <a:rPr lang="en-US" sz="1200" b="0" kern="1200" dirty="0">
                          <a:solidFill>
                            <a:srgbClr val="FF0000"/>
                          </a:solidFill>
                          <a:latin typeface="+mj-lt"/>
                          <a:ea typeface="+mn-ea"/>
                          <a:cs typeface="+mn-cs"/>
                        </a:rPr>
                      </a:br>
                      <a:r>
                        <a:rPr lang="en-US" sz="1200" b="0" kern="1200" dirty="0">
                          <a:solidFill>
                            <a:srgbClr val="FF0000"/>
                          </a:solidFill>
                          <a:latin typeface="+mj-lt"/>
                          <a:ea typeface="+mn-ea"/>
                          <a:cs typeface="+mn-cs"/>
                        </a:rPr>
                        <a:t>15 (SHR, Figure X)</a:t>
                      </a:r>
                      <a:br>
                        <a:rPr lang="en-US" sz="1200" b="0" kern="1200" dirty="0">
                          <a:solidFill>
                            <a:srgbClr val="FF0000"/>
                          </a:solidFill>
                          <a:latin typeface="+mj-lt"/>
                          <a:ea typeface="+mn-ea"/>
                          <a:cs typeface="+mn-cs"/>
                        </a:rPr>
                      </a:br>
                      <a:r>
                        <a:rPr lang="en-US" sz="1200" b="0" kern="1200" dirty="0">
                          <a:solidFill>
                            <a:srgbClr val="FF0000"/>
                          </a:solidFill>
                          <a:latin typeface="+mj-lt"/>
                          <a:ea typeface="+mn-ea"/>
                          <a:cs typeface="+mn-cs"/>
                        </a:rPr>
                        <a:t>16 (set #1 Table X)</a:t>
                      </a:r>
                      <a:endParaRPr lang="en-US" sz="1200" b="0" dirty="0">
                        <a:solidFill>
                          <a:srgbClr val="FF0000"/>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rgbClr val="FF0000"/>
                          </a:solidFill>
                          <a:latin typeface="+mj-lt"/>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a:solidFill>
                            <a:schemeClr val="tx1"/>
                          </a:solidFill>
                          <a:latin typeface="+mj-lt"/>
                        </a:rPr>
                        <a:t>Mode for control phase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9595774"/>
                  </a:ext>
                </a:extLst>
              </a:tr>
              <a:tr h="399998">
                <a:tc>
                  <a:txBody>
                    <a:bodyPr/>
                    <a:lstStyle/>
                    <a:p>
                      <a:r>
                        <a:rPr lang="en-US" sz="1200" b="0" i="1" strike="noStrike" dirty="0">
                          <a:solidFill>
                            <a:schemeClr val="tx1"/>
                          </a:solidFill>
                          <a:latin typeface="+mj-lt"/>
                        </a:rPr>
                        <a:t>NB </a:t>
                      </a:r>
                      <a:r>
                        <a:rPr lang="en-US" sz="1200" b="0" i="1" dirty="0">
                          <a:solidFill>
                            <a:schemeClr val="tx1"/>
                          </a:solidFill>
                          <a:latin typeface="+mj-lt"/>
                        </a:rPr>
                        <a:t>PHY report phase mode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a:solidFill>
                            <a:srgbClr val="FF0000"/>
                          </a:solidFill>
                          <a:latin typeface="+mj-lt"/>
                        </a:rPr>
                        <a:t>1-9 (</a:t>
                      </a:r>
                      <a:r>
                        <a:rPr lang="en-US" sz="1200" b="0" dirty="0">
                          <a:solidFill>
                            <a:schemeClr val="tx1"/>
                          </a:solidFill>
                          <a:latin typeface="+mj-lt"/>
                        </a:rPr>
                        <a:t>Table 28</a:t>
                      </a:r>
                      <a:r>
                        <a:rPr lang="en-US" sz="1200" b="0" dirty="0">
                          <a:solidFill>
                            <a:srgbClr val="FF0000"/>
                          </a:solidFill>
                          <a:latin typeface="+mj-lt"/>
                        </a:rPr>
                        <a:t>)</a:t>
                      </a:r>
                      <a:br>
                        <a:rPr lang="en-US" sz="1200" b="0" dirty="0">
                          <a:solidFill>
                            <a:srgbClr val="FF0000"/>
                          </a:solidFill>
                          <a:latin typeface="+mj-lt"/>
                        </a:rPr>
                      </a:br>
                      <a:r>
                        <a:rPr lang="en-US" sz="1200" b="0" kern="1200" dirty="0">
                          <a:solidFill>
                            <a:srgbClr val="FF0000"/>
                          </a:solidFill>
                          <a:latin typeface="+mj-lt"/>
                          <a:ea typeface="+mn-ea"/>
                          <a:cs typeface="+mn-cs"/>
                        </a:rPr>
                        <a:t>16 (set #1 Table X)</a:t>
                      </a:r>
                      <a:endParaRPr lang="en-US" sz="1200" b="0" dirty="0">
                        <a:solidFill>
                          <a:srgbClr val="FF0000"/>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rgbClr val="FF0000"/>
                          </a:solidFill>
                          <a:latin typeface="+mj-lt"/>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a:solidFill>
                            <a:schemeClr val="tx1"/>
                          </a:solidFill>
                          <a:latin typeface="+mj-lt"/>
                        </a:rPr>
                        <a:t>Mode for report phase (if used)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0239935"/>
                  </a:ext>
                </a:extLst>
              </a:tr>
            </a:tbl>
          </a:graphicData>
        </a:graphic>
      </p:graphicFrame>
      <p:pic>
        <p:nvPicPr>
          <p:cNvPr id="6" name="Picture 5">
            <a:extLst>
              <a:ext uri="{FF2B5EF4-FFF2-40B4-BE49-F238E27FC236}">
                <a16:creationId xmlns:a16="http://schemas.microsoft.com/office/drawing/2014/main" id="{84E93090-313C-2227-C325-B4B32BF2EDF6}"/>
              </a:ext>
            </a:extLst>
          </p:cNvPr>
          <p:cNvPicPr>
            <a:picLocks noChangeAspect="1"/>
          </p:cNvPicPr>
          <p:nvPr/>
        </p:nvPicPr>
        <p:blipFill>
          <a:blip r:embed="rId2"/>
          <a:stretch>
            <a:fillRect/>
          </a:stretch>
        </p:blipFill>
        <p:spPr>
          <a:xfrm>
            <a:off x="1295401" y="1766882"/>
            <a:ext cx="5257800" cy="3373051"/>
          </a:xfrm>
          <a:prstGeom prst="rect">
            <a:avLst/>
          </a:prstGeom>
        </p:spPr>
      </p:pic>
      <p:sp>
        <p:nvSpPr>
          <p:cNvPr id="7" name="Arrow: Right 6">
            <a:extLst>
              <a:ext uri="{FF2B5EF4-FFF2-40B4-BE49-F238E27FC236}">
                <a16:creationId xmlns:a16="http://schemas.microsoft.com/office/drawing/2014/main" id="{BDEF4363-771D-0FBD-B44F-C3A1ADA79F40}"/>
              </a:ext>
            </a:extLst>
          </p:cNvPr>
          <p:cNvSpPr/>
          <p:nvPr/>
        </p:nvSpPr>
        <p:spPr bwMode="auto">
          <a:xfrm>
            <a:off x="1043149" y="4343400"/>
            <a:ext cx="252251" cy="179832"/>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8" name="Arrow: Right 7">
            <a:extLst>
              <a:ext uri="{FF2B5EF4-FFF2-40B4-BE49-F238E27FC236}">
                <a16:creationId xmlns:a16="http://schemas.microsoft.com/office/drawing/2014/main" id="{A83A6AF1-F269-9E6C-AF07-E4CC1E9F4A9C}"/>
              </a:ext>
            </a:extLst>
          </p:cNvPr>
          <p:cNvSpPr/>
          <p:nvPr/>
        </p:nvSpPr>
        <p:spPr bwMode="auto">
          <a:xfrm>
            <a:off x="1058389" y="4627630"/>
            <a:ext cx="252251" cy="179832"/>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424640825"/>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Reference</a:t>
            </a:r>
            <a:endParaRPr lang="en-US" dirty="0">
              <a:latin typeface="+mn-lt"/>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The tables that previous comments refer to</a:t>
            </a:r>
          </a:p>
          <a:p>
            <a:pPr algn="l">
              <a:buFont typeface="Arial" panose="020B0604020202020204" pitchFamily="34" charset="0"/>
              <a:buChar char="•"/>
            </a:pPr>
            <a:r>
              <a:rPr lang="en-US" sz="1800" dirty="0">
                <a:solidFill>
                  <a:srgbClr val="172B4D"/>
                </a:solidFill>
                <a:latin typeface="-apple-system"/>
              </a:rPr>
              <a:t>SHR for MMS will be defined in subchapter 16, Figure X</a:t>
            </a:r>
            <a:endParaRPr lang="en-US" sz="1800" b="0" i="0" dirty="0">
              <a:solidFill>
                <a:srgbClr val="172B4D"/>
              </a:solidFill>
              <a:effectLst/>
              <a:latin typeface="-apple-system"/>
            </a:endParaRP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pic>
        <p:nvPicPr>
          <p:cNvPr id="6" name="Picture 5">
            <a:extLst>
              <a:ext uri="{FF2B5EF4-FFF2-40B4-BE49-F238E27FC236}">
                <a16:creationId xmlns:a16="http://schemas.microsoft.com/office/drawing/2014/main" id="{C721BEC8-E994-BB7E-DABE-A95A67396EFB}"/>
              </a:ext>
            </a:extLst>
          </p:cNvPr>
          <p:cNvPicPr>
            <a:picLocks noChangeAspect="1"/>
          </p:cNvPicPr>
          <p:nvPr/>
        </p:nvPicPr>
        <p:blipFill>
          <a:blip r:embed="rId2"/>
          <a:stretch>
            <a:fillRect/>
          </a:stretch>
        </p:blipFill>
        <p:spPr>
          <a:xfrm>
            <a:off x="357485" y="2552343"/>
            <a:ext cx="5326187" cy="2934056"/>
          </a:xfrm>
          <a:prstGeom prst="rect">
            <a:avLst/>
          </a:prstGeom>
        </p:spPr>
      </p:pic>
      <p:sp>
        <p:nvSpPr>
          <p:cNvPr id="7" name="TextBox 6">
            <a:extLst>
              <a:ext uri="{FF2B5EF4-FFF2-40B4-BE49-F238E27FC236}">
                <a16:creationId xmlns:a16="http://schemas.microsoft.com/office/drawing/2014/main" id="{405820FB-04CF-B728-2E76-F2E3421B8A6A}"/>
              </a:ext>
            </a:extLst>
          </p:cNvPr>
          <p:cNvSpPr txBox="1"/>
          <p:nvPr/>
        </p:nvSpPr>
        <p:spPr>
          <a:xfrm>
            <a:off x="457200" y="2198454"/>
            <a:ext cx="1913152" cy="276999"/>
          </a:xfrm>
          <a:prstGeom prst="rect">
            <a:avLst/>
          </a:prstGeom>
          <a:noFill/>
        </p:spPr>
        <p:txBody>
          <a:bodyPr wrap="none" rtlCol="0">
            <a:spAutoFit/>
          </a:bodyPr>
          <a:lstStyle/>
          <a:p>
            <a:r>
              <a:rPr lang="en-US" dirty="0"/>
              <a:t>Table 28, subchapter 13.2.5</a:t>
            </a:r>
          </a:p>
        </p:txBody>
      </p:sp>
      <p:pic>
        <p:nvPicPr>
          <p:cNvPr id="9" name="Picture 8">
            <a:extLst>
              <a:ext uri="{FF2B5EF4-FFF2-40B4-BE49-F238E27FC236}">
                <a16:creationId xmlns:a16="http://schemas.microsoft.com/office/drawing/2014/main" id="{FA36EE44-E0E5-0B4D-A374-1323FCFC2E1E}"/>
              </a:ext>
            </a:extLst>
          </p:cNvPr>
          <p:cNvPicPr>
            <a:picLocks noChangeAspect="1"/>
          </p:cNvPicPr>
          <p:nvPr/>
        </p:nvPicPr>
        <p:blipFill>
          <a:blip r:embed="rId3"/>
          <a:stretch>
            <a:fillRect/>
          </a:stretch>
        </p:blipFill>
        <p:spPr>
          <a:xfrm>
            <a:off x="5943600" y="2743200"/>
            <a:ext cx="4934491" cy="3200751"/>
          </a:xfrm>
          <a:prstGeom prst="rect">
            <a:avLst/>
          </a:prstGeom>
        </p:spPr>
      </p:pic>
      <p:sp>
        <p:nvSpPr>
          <p:cNvPr id="10" name="TextBox 9">
            <a:extLst>
              <a:ext uri="{FF2B5EF4-FFF2-40B4-BE49-F238E27FC236}">
                <a16:creationId xmlns:a16="http://schemas.microsoft.com/office/drawing/2014/main" id="{DED710E4-5573-9B0F-2D90-E4728E44AC06}"/>
              </a:ext>
            </a:extLst>
          </p:cNvPr>
          <p:cNvSpPr txBox="1"/>
          <p:nvPr/>
        </p:nvSpPr>
        <p:spPr>
          <a:xfrm>
            <a:off x="5942029" y="2242572"/>
            <a:ext cx="3518656" cy="276999"/>
          </a:xfrm>
          <a:prstGeom prst="rect">
            <a:avLst/>
          </a:prstGeom>
          <a:noFill/>
        </p:spPr>
        <p:txBody>
          <a:bodyPr wrap="none" rtlCol="0">
            <a:spAutoFit/>
          </a:bodyPr>
          <a:lstStyle/>
          <a:p>
            <a:r>
              <a:rPr lang="en-US" dirty="0"/>
              <a:t>Table X, to be added to subchapter 16.7, see </a:t>
            </a:r>
            <a:r>
              <a:rPr lang="en-US" dirty="0" err="1"/>
              <a:t>dcn</a:t>
            </a:r>
            <a:r>
              <a:rPr lang="en-US" dirty="0"/>
              <a:t> 502</a:t>
            </a:r>
          </a:p>
        </p:txBody>
      </p:sp>
      <p:sp>
        <p:nvSpPr>
          <p:cNvPr id="11" name="Arrow: Right 10">
            <a:extLst>
              <a:ext uri="{FF2B5EF4-FFF2-40B4-BE49-F238E27FC236}">
                <a16:creationId xmlns:a16="http://schemas.microsoft.com/office/drawing/2014/main" id="{A609402F-0FAB-1682-FBD5-BE01F0CACE74}"/>
              </a:ext>
            </a:extLst>
          </p:cNvPr>
          <p:cNvSpPr/>
          <p:nvPr/>
        </p:nvSpPr>
        <p:spPr bwMode="auto">
          <a:xfrm>
            <a:off x="5683672" y="3169920"/>
            <a:ext cx="258357" cy="1524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400181948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Change</a:t>
            </a:r>
            <a:endParaRPr lang="en-US" dirty="0">
              <a:latin typeface="+mn-lt"/>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Amend 10.35.9.3.15, page 53, with following text below figure 41</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pic>
        <p:nvPicPr>
          <p:cNvPr id="4" name="Picture 3">
            <a:extLst>
              <a:ext uri="{FF2B5EF4-FFF2-40B4-BE49-F238E27FC236}">
                <a16:creationId xmlns:a16="http://schemas.microsoft.com/office/drawing/2014/main" id="{36AD07FE-3CD8-4CD1-19A0-38E07C141632}"/>
              </a:ext>
            </a:extLst>
          </p:cNvPr>
          <p:cNvPicPr>
            <a:picLocks noChangeAspect="1"/>
          </p:cNvPicPr>
          <p:nvPr/>
        </p:nvPicPr>
        <p:blipFill>
          <a:blip r:embed="rId2"/>
          <a:stretch>
            <a:fillRect/>
          </a:stretch>
        </p:blipFill>
        <p:spPr>
          <a:xfrm>
            <a:off x="1981200" y="1905000"/>
            <a:ext cx="6781800" cy="2702802"/>
          </a:xfrm>
          <a:prstGeom prst="rect">
            <a:avLst/>
          </a:prstGeom>
          <a:ln>
            <a:noFill/>
          </a:ln>
          <a:effectLst>
            <a:outerShdw blurRad="292100" dist="139700" dir="2700000" algn="tl" rotWithShape="0">
              <a:srgbClr val="333333">
                <a:alpha val="65000"/>
              </a:srgbClr>
            </a:outerShdw>
          </a:effectLst>
        </p:spPr>
      </p:pic>
      <p:sp>
        <p:nvSpPr>
          <p:cNvPr id="8" name="TextBox 7">
            <a:extLst>
              <a:ext uri="{FF2B5EF4-FFF2-40B4-BE49-F238E27FC236}">
                <a16:creationId xmlns:a16="http://schemas.microsoft.com/office/drawing/2014/main" id="{B36E5C9B-3539-2447-57C0-B677B7A2F43F}"/>
              </a:ext>
            </a:extLst>
          </p:cNvPr>
          <p:cNvSpPr txBox="1"/>
          <p:nvPr/>
        </p:nvSpPr>
        <p:spPr>
          <a:xfrm>
            <a:off x="1447800" y="5007858"/>
            <a:ext cx="8534400" cy="1077218"/>
          </a:xfrm>
          <a:prstGeom prst="rect">
            <a:avLst/>
          </a:prstGeom>
          <a:noFill/>
        </p:spPr>
        <p:txBody>
          <a:bodyPr wrap="square">
            <a:spAutoFit/>
          </a:bodyPr>
          <a:lstStyle/>
          <a:p>
            <a:r>
              <a:rPr lang="en-US" sz="1600" dirty="0"/>
              <a:t>The Control Phase Config field specifies NB PHY Config in the Control Phase. Valid values are 1 to 9, as per Table 28</a:t>
            </a:r>
            <a:r>
              <a:rPr lang="en-US" sz="1600" dirty="0">
                <a:solidFill>
                  <a:srgbClr val="FF0000"/>
                </a:solidFill>
              </a:rPr>
              <a:t>, as well as 15 and 16. If value is set to 15, only UWB SHR [defined subchapter 16] is used. If value is set to 16, a UWB packet using Set #1 from Table X [subchapter 16.7] is sent in the previous slot before the SHR.</a:t>
            </a:r>
          </a:p>
        </p:txBody>
      </p:sp>
    </p:spTree>
    <p:extLst>
      <p:ext uri="{BB962C8B-B14F-4D97-AF65-F5344CB8AC3E}">
        <p14:creationId xmlns:p14="http://schemas.microsoft.com/office/powerpoint/2010/main" val="243045745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Change</a:t>
            </a:r>
            <a:endParaRPr lang="en-US" dirty="0">
              <a:latin typeface="+mn-lt"/>
            </a:endParaRPr>
          </a:p>
        </p:txBody>
      </p:sp>
      <p:pic>
        <p:nvPicPr>
          <p:cNvPr id="5" name="Picture 4">
            <a:extLst>
              <a:ext uri="{FF2B5EF4-FFF2-40B4-BE49-F238E27FC236}">
                <a16:creationId xmlns:a16="http://schemas.microsoft.com/office/drawing/2014/main" id="{6092BAFE-F113-0838-8A93-A8F2E20E49BA}"/>
              </a:ext>
            </a:extLst>
          </p:cNvPr>
          <p:cNvPicPr>
            <a:picLocks noChangeAspect="1"/>
          </p:cNvPicPr>
          <p:nvPr/>
        </p:nvPicPr>
        <p:blipFill>
          <a:blip r:embed="rId2"/>
          <a:stretch>
            <a:fillRect/>
          </a:stretch>
        </p:blipFill>
        <p:spPr>
          <a:xfrm>
            <a:off x="1143000" y="2060002"/>
            <a:ext cx="8993185" cy="1003434"/>
          </a:xfrm>
          <a:prstGeom prst="rect">
            <a:avLst/>
          </a:prstGeom>
          <a:ln>
            <a:noFill/>
          </a:ln>
          <a:effectLst>
            <a:outerShdw blurRad="292100" dist="139700" dir="2700000" algn="tl" rotWithShape="0">
              <a:srgbClr val="333333">
                <a:alpha val="65000"/>
              </a:srgbClr>
            </a:outerShdw>
          </a:effectLst>
        </p:spPr>
      </p:pic>
      <p:sp>
        <p:nvSpPr>
          <p:cNvPr id="9" name="TextBox 8">
            <a:extLst>
              <a:ext uri="{FF2B5EF4-FFF2-40B4-BE49-F238E27FC236}">
                <a16:creationId xmlns:a16="http://schemas.microsoft.com/office/drawing/2014/main" id="{ACAF201C-7B7D-42C3-E060-CBD064B55367}"/>
              </a:ext>
            </a:extLst>
          </p:cNvPr>
          <p:cNvSpPr txBox="1"/>
          <p:nvPr/>
        </p:nvSpPr>
        <p:spPr>
          <a:xfrm>
            <a:off x="1143000" y="3488739"/>
            <a:ext cx="8382000" cy="2062103"/>
          </a:xfrm>
          <a:prstGeom prst="rect">
            <a:avLst/>
          </a:prstGeom>
          <a:noFill/>
        </p:spPr>
        <p:txBody>
          <a:bodyPr wrap="square">
            <a:spAutoFit/>
          </a:bodyPr>
          <a:lstStyle/>
          <a:p>
            <a:r>
              <a:rPr lang="en-US" sz="1600" dirty="0"/>
              <a:t>The Report Phase Config field specifies the PHY Config in the Report Phase</a:t>
            </a:r>
            <a:r>
              <a:rPr lang="en-US" sz="1600" dirty="0">
                <a:solidFill>
                  <a:srgbClr val="FF0000"/>
                </a:solidFill>
              </a:rPr>
              <a:t>. Valid values are 1 to 9, as per Table 28, and 16. If value is set to 16, a UWB packet using Set #1 from Table X [subchapter 16.7] is used.</a:t>
            </a:r>
          </a:p>
          <a:p>
            <a:endParaRPr lang="en-US" sz="1600" dirty="0">
              <a:solidFill>
                <a:srgbClr val="FF0000"/>
              </a:solidFill>
            </a:endParaRPr>
          </a:p>
          <a:p>
            <a:r>
              <a:rPr lang="en-US" sz="1600" dirty="0">
                <a:solidFill>
                  <a:srgbClr val="FF0000"/>
                </a:solidFill>
              </a:rPr>
              <a:t>When NBA-MMS uses UWB in control and report phase, control and report packet preamble Code Index is the same as defined in the UWB PHY Config Field. If it is Ci 9 - 32. If MMRS code is 33-48, control or report phase preamble code Ci is (MMRS code modulo 8) + 24. See Figure 37. </a:t>
            </a:r>
          </a:p>
          <a:p>
            <a:endParaRPr lang="en-US" sz="1600" dirty="0">
              <a:solidFill>
                <a:srgbClr val="FF0000"/>
              </a:solidFill>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9130226" cy="380999"/>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Amend 10.35.9.3.15, page 54, line 1 with following text</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spTree>
    <p:extLst>
      <p:ext uri="{BB962C8B-B14F-4D97-AF65-F5344CB8AC3E}">
        <p14:creationId xmlns:p14="http://schemas.microsoft.com/office/powerpoint/2010/main" val="3146092145"/>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Reference</a:t>
            </a:r>
            <a:endParaRPr lang="en-US" dirty="0">
              <a:latin typeface="+mn-lt"/>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Figure 37 to which the previous comment refers to</a:t>
            </a:r>
          </a:p>
          <a:p>
            <a:pPr algn="l">
              <a:buFont typeface="Arial" panose="020B0604020202020204" pitchFamily="34" charset="0"/>
              <a:buChar char="•"/>
            </a:pPr>
            <a:r>
              <a:rPr lang="en-US" sz="1800" dirty="0">
                <a:solidFill>
                  <a:srgbClr val="172B4D"/>
                </a:solidFill>
                <a:latin typeface="-apple-system"/>
              </a:rPr>
              <a:t>Defines PHY config field including preamble Code Index</a:t>
            </a:r>
            <a:endParaRPr lang="en-US" sz="1800" b="0" i="0" dirty="0">
              <a:solidFill>
                <a:srgbClr val="172B4D"/>
              </a:solidFill>
              <a:effectLst/>
              <a:latin typeface="-apple-system"/>
            </a:endParaRP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pic>
        <p:nvPicPr>
          <p:cNvPr id="12" name="Picture 11">
            <a:extLst>
              <a:ext uri="{FF2B5EF4-FFF2-40B4-BE49-F238E27FC236}">
                <a16:creationId xmlns:a16="http://schemas.microsoft.com/office/drawing/2014/main" id="{20A71656-7349-CD8C-E28C-C4899D67DC17}"/>
              </a:ext>
            </a:extLst>
          </p:cNvPr>
          <p:cNvPicPr>
            <a:picLocks noChangeAspect="1"/>
          </p:cNvPicPr>
          <p:nvPr/>
        </p:nvPicPr>
        <p:blipFill>
          <a:blip r:embed="rId2"/>
          <a:stretch>
            <a:fillRect/>
          </a:stretch>
        </p:blipFill>
        <p:spPr>
          <a:xfrm>
            <a:off x="1676400" y="2541451"/>
            <a:ext cx="7239000" cy="2716349"/>
          </a:xfrm>
          <a:prstGeom prst="rect">
            <a:avLst/>
          </a:prstGeom>
        </p:spPr>
      </p:pic>
      <p:sp>
        <p:nvSpPr>
          <p:cNvPr id="4" name="Arrow: Right 3">
            <a:extLst>
              <a:ext uri="{FF2B5EF4-FFF2-40B4-BE49-F238E27FC236}">
                <a16:creationId xmlns:a16="http://schemas.microsoft.com/office/drawing/2014/main" id="{512980DA-DA1B-0013-11B4-5CEBD4F5B09C}"/>
              </a:ext>
            </a:extLst>
          </p:cNvPr>
          <p:cNvSpPr/>
          <p:nvPr/>
        </p:nvSpPr>
        <p:spPr bwMode="auto">
          <a:xfrm>
            <a:off x="1633728" y="4000500"/>
            <a:ext cx="304800" cy="2286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621910201"/>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Change</a:t>
            </a:r>
            <a:endParaRPr lang="en-US" dirty="0">
              <a:latin typeface="+mn-lt"/>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Amend figure 112, page 115, with optional PHR and PHY Payload</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pic>
        <p:nvPicPr>
          <p:cNvPr id="123" name="Picture 122">
            <a:extLst>
              <a:ext uri="{FF2B5EF4-FFF2-40B4-BE49-F238E27FC236}">
                <a16:creationId xmlns:a16="http://schemas.microsoft.com/office/drawing/2014/main" id="{D95CB929-D150-A826-0C09-2C6961032F43}"/>
              </a:ext>
            </a:extLst>
          </p:cNvPr>
          <p:cNvPicPr>
            <a:picLocks noChangeAspect="1"/>
          </p:cNvPicPr>
          <p:nvPr/>
        </p:nvPicPr>
        <p:blipFill>
          <a:blip r:embed="rId2"/>
          <a:stretch>
            <a:fillRect/>
          </a:stretch>
        </p:blipFill>
        <p:spPr>
          <a:xfrm>
            <a:off x="1981200" y="2447544"/>
            <a:ext cx="8387561" cy="3467030"/>
          </a:xfrm>
          <a:prstGeom prst="rect">
            <a:avLst/>
          </a:prstGeom>
        </p:spPr>
      </p:pic>
      <p:pic>
        <p:nvPicPr>
          <p:cNvPr id="4" name="Picture 3">
            <a:extLst>
              <a:ext uri="{FF2B5EF4-FFF2-40B4-BE49-F238E27FC236}">
                <a16:creationId xmlns:a16="http://schemas.microsoft.com/office/drawing/2014/main" id="{CBDF411D-A0AA-5E45-5349-DD32DE0A8283}"/>
              </a:ext>
            </a:extLst>
          </p:cNvPr>
          <p:cNvPicPr>
            <a:picLocks noChangeAspect="1"/>
          </p:cNvPicPr>
          <p:nvPr/>
        </p:nvPicPr>
        <p:blipFill>
          <a:blip r:embed="rId3"/>
          <a:stretch>
            <a:fillRect/>
          </a:stretch>
        </p:blipFill>
        <p:spPr>
          <a:xfrm>
            <a:off x="1670557" y="3374753"/>
            <a:ext cx="1141985" cy="1296307"/>
          </a:xfrm>
          <a:prstGeom prst="rect">
            <a:avLst/>
          </a:prstGeom>
        </p:spPr>
      </p:pic>
      <p:sp>
        <p:nvSpPr>
          <p:cNvPr id="127" name="Rectangle 126">
            <a:extLst>
              <a:ext uri="{FF2B5EF4-FFF2-40B4-BE49-F238E27FC236}">
                <a16:creationId xmlns:a16="http://schemas.microsoft.com/office/drawing/2014/main" id="{57D3FB48-0FB3-28BC-FB91-F750ADFF8E7D}"/>
              </a:ext>
            </a:extLst>
          </p:cNvPr>
          <p:cNvSpPr/>
          <p:nvPr/>
        </p:nvSpPr>
        <p:spPr bwMode="auto">
          <a:xfrm>
            <a:off x="1878330" y="3973830"/>
            <a:ext cx="469900" cy="609600"/>
          </a:xfrm>
          <a:prstGeom prst="rect">
            <a:avLst/>
          </a:prstGeom>
          <a:solidFill>
            <a:schemeClr val="bg1"/>
          </a:solidFill>
          <a:ln w="12700" cap="flat" cmpd="sng" algn="ctr">
            <a:solidFill>
              <a:srgbClr val="FF0000"/>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rgbClr val="FF0000"/>
                </a:solidFill>
                <a:effectLst/>
                <a:latin typeface="Times New Roman" panose="02020603050405020304" pitchFamily="18" charset="0"/>
              </a:rPr>
              <a:t>SP0</a:t>
            </a:r>
            <a:br>
              <a:rPr kumimoji="0" lang="en-US" sz="800" b="0" i="0" u="none" strike="noStrike" cap="none" normalizeH="0" baseline="0" dirty="0">
                <a:ln>
                  <a:noFill/>
                </a:ln>
                <a:solidFill>
                  <a:srgbClr val="FF0000"/>
                </a:solidFill>
                <a:effectLst/>
                <a:latin typeface="Times New Roman" panose="02020603050405020304" pitchFamily="18" charset="0"/>
              </a:rPr>
            </a:br>
            <a:r>
              <a:rPr kumimoji="0" lang="en-US" sz="800" b="0" i="0" u="none" strike="noStrike" cap="none" normalizeH="0" baseline="0" dirty="0">
                <a:ln>
                  <a:noFill/>
                </a:ln>
                <a:solidFill>
                  <a:srgbClr val="FF0000"/>
                </a:solidFill>
                <a:effectLst/>
                <a:latin typeface="Times New Roman" panose="02020603050405020304" pitchFamily="18" charset="0"/>
              </a:rPr>
              <a:t>Set#1</a:t>
            </a:r>
          </a:p>
        </p:txBody>
      </p:sp>
    </p:spTree>
    <p:extLst>
      <p:ext uri="{BB962C8B-B14F-4D97-AF65-F5344CB8AC3E}">
        <p14:creationId xmlns:p14="http://schemas.microsoft.com/office/powerpoint/2010/main" val="2842251380"/>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5ACBC-4951-0CAF-FF66-7C78F7AAFF66}"/>
              </a:ext>
            </a:extLst>
          </p:cNvPr>
          <p:cNvSpPr>
            <a:spLocks noGrp="1"/>
          </p:cNvSpPr>
          <p:nvPr>
            <p:ph type="title"/>
          </p:nvPr>
        </p:nvSpPr>
        <p:spPr/>
        <p:txBody>
          <a:bodyPr/>
          <a:lstStyle/>
          <a:p>
            <a:r>
              <a:rPr lang="en-US" b="1" dirty="0"/>
              <a:t>Reference</a:t>
            </a:r>
          </a:p>
        </p:txBody>
      </p:sp>
      <p:grpSp>
        <p:nvGrpSpPr>
          <p:cNvPr id="208" name="Group 207">
            <a:extLst>
              <a:ext uri="{FF2B5EF4-FFF2-40B4-BE49-F238E27FC236}">
                <a16:creationId xmlns:a16="http://schemas.microsoft.com/office/drawing/2014/main" id="{2EEBC7C6-9697-255A-0688-CB1A54A47E3D}"/>
              </a:ext>
            </a:extLst>
          </p:cNvPr>
          <p:cNvGrpSpPr/>
          <p:nvPr/>
        </p:nvGrpSpPr>
        <p:grpSpPr>
          <a:xfrm>
            <a:off x="9720551" y="2367491"/>
            <a:ext cx="2338475" cy="1615657"/>
            <a:chOff x="9826626" y="3535384"/>
            <a:chExt cx="2338475" cy="1615657"/>
          </a:xfrm>
        </p:grpSpPr>
        <p:sp>
          <p:nvSpPr>
            <p:cNvPr id="209" name="TextBox 208">
              <a:extLst>
                <a:ext uri="{FF2B5EF4-FFF2-40B4-BE49-F238E27FC236}">
                  <a16:creationId xmlns:a16="http://schemas.microsoft.com/office/drawing/2014/main" id="{8EDEEA68-AA61-EA89-0FBC-D07329E796C1}"/>
                </a:ext>
              </a:extLst>
            </p:cNvPr>
            <p:cNvSpPr txBox="1"/>
            <p:nvPr/>
          </p:nvSpPr>
          <p:spPr>
            <a:xfrm>
              <a:off x="9826626" y="3535384"/>
              <a:ext cx="2210764" cy="914400"/>
            </a:xfrm>
            <a:prstGeom prst="rect">
              <a:avLst/>
            </a:prstGeom>
            <a:noFill/>
          </p:spPr>
          <p:txBody>
            <a:bodyPr wrap="none" lIns="91440" tIns="45720" rIns="91440" rtlCol="0" anchor="t">
              <a:noAutofit/>
            </a:bodyPr>
            <a:lstStyle/>
            <a:p>
              <a:pPr algn="l">
                <a:spcBef>
                  <a:spcPts val="600"/>
                </a:spcBef>
              </a:pPr>
              <a:r>
                <a:rPr lang="en-US" sz="1200" dirty="0">
                  <a:latin typeface="Arial" panose="020B0604020202020204" pitchFamily="34" charset="0"/>
                  <a:cs typeface="Arial" panose="020B0604020202020204" pitchFamily="34" charset="0"/>
                </a:rPr>
                <a:t>Advertising Poll</a:t>
              </a:r>
            </a:p>
            <a:p>
              <a:pPr algn="l">
                <a:spcBef>
                  <a:spcPts val="600"/>
                </a:spcBef>
              </a:pPr>
              <a:r>
                <a:rPr lang="en-US" sz="1200" dirty="0">
                  <a:latin typeface="Arial" panose="020B0604020202020204" pitchFamily="34" charset="0"/>
                  <a:cs typeface="Arial" panose="020B0604020202020204" pitchFamily="34" charset="0"/>
                </a:rPr>
                <a:t>Advertising Response</a:t>
              </a:r>
            </a:p>
            <a:p>
              <a:pPr algn="l">
                <a:spcBef>
                  <a:spcPts val="600"/>
                </a:spcBef>
              </a:pPr>
              <a:r>
                <a:rPr lang="en-US" sz="1200" dirty="0">
                  <a:latin typeface="Arial" panose="020B0604020202020204" pitchFamily="34" charset="0"/>
                  <a:cs typeface="Arial" panose="020B0604020202020204" pitchFamily="34" charset="0"/>
                </a:rPr>
                <a:t>Start of Ranging</a:t>
              </a:r>
            </a:p>
          </p:txBody>
        </p:sp>
        <p:sp>
          <p:nvSpPr>
            <p:cNvPr id="210" name="Freeform 18">
              <a:extLst>
                <a:ext uri="{FF2B5EF4-FFF2-40B4-BE49-F238E27FC236}">
                  <a16:creationId xmlns:a16="http://schemas.microsoft.com/office/drawing/2014/main" id="{1D11EB13-005A-AF59-2DBD-72B4D69D016F}"/>
                </a:ext>
              </a:extLst>
            </p:cNvPr>
            <p:cNvSpPr>
              <a:spLocks/>
            </p:cNvSpPr>
            <p:nvPr/>
          </p:nvSpPr>
          <p:spPr bwMode="auto">
            <a:xfrm>
              <a:off x="9954337" y="4444449"/>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18">
              <a:extLst>
                <a:ext uri="{FF2B5EF4-FFF2-40B4-BE49-F238E27FC236}">
                  <a16:creationId xmlns:a16="http://schemas.microsoft.com/office/drawing/2014/main" id="{AB062116-C505-98C6-9989-1C992A6E580C}"/>
                </a:ext>
              </a:extLst>
            </p:cNvPr>
            <p:cNvSpPr>
              <a:spLocks/>
            </p:cNvSpPr>
            <p:nvPr/>
          </p:nvSpPr>
          <p:spPr bwMode="auto">
            <a:xfrm>
              <a:off x="9954337" y="4868466"/>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 name="TextBox 211">
              <a:extLst>
                <a:ext uri="{FF2B5EF4-FFF2-40B4-BE49-F238E27FC236}">
                  <a16:creationId xmlns:a16="http://schemas.microsoft.com/office/drawing/2014/main" id="{FB735957-C196-4FBE-DEF6-07CB44177F71}"/>
                </a:ext>
              </a:extLst>
            </p:cNvPr>
            <p:cNvSpPr txBox="1"/>
            <p:nvPr/>
          </p:nvSpPr>
          <p:spPr>
            <a:xfrm>
              <a:off x="10358525" y="4438029"/>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NB channel</a:t>
              </a:r>
            </a:p>
          </p:txBody>
        </p:sp>
        <p:sp>
          <p:nvSpPr>
            <p:cNvPr id="213" name="TextBox 212">
              <a:extLst>
                <a:ext uri="{FF2B5EF4-FFF2-40B4-BE49-F238E27FC236}">
                  <a16:creationId xmlns:a16="http://schemas.microsoft.com/office/drawing/2014/main" id="{366C2C50-6DB0-1179-18E9-24E0ECCDB1C4}"/>
                </a:ext>
              </a:extLst>
            </p:cNvPr>
            <p:cNvSpPr txBox="1"/>
            <p:nvPr/>
          </p:nvSpPr>
          <p:spPr>
            <a:xfrm>
              <a:off x="10358525" y="4874042"/>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UWB channel</a:t>
              </a:r>
            </a:p>
          </p:txBody>
        </p:sp>
      </p:grpSp>
      <p:grpSp>
        <p:nvGrpSpPr>
          <p:cNvPr id="346" name="Group 345">
            <a:extLst>
              <a:ext uri="{FF2B5EF4-FFF2-40B4-BE49-F238E27FC236}">
                <a16:creationId xmlns:a16="http://schemas.microsoft.com/office/drawing/2014/main" id="{9B9B6FE8-4F23-E12B-D104-0158CF8DB22B}"/>
              </a:ext>
            </a:extLst>
          </p:cNvPr>
          <p:cNvGrpSpPr/>
          <p:nvPr/>
        </p:nvGrpSpPr>
        <p:grpSpPr>
          <a:xfrm>
            <a:off x="609600" y="2068203"/>
            <a:ext cx="7723188" cy="2960997"/>
            <a:chOff x="609600" y="2068203"/>
            <a:chExt cx="7723188" cy="2960997"/>
          </a:xfrm>
        </p:grpSpPr>
        <p:sp>
          <p:nvSpPr>
            <p:cNvPr id="98" name="Right Brace 97">
              <a:extLst>
                <a:ext uri="{FF2B5EF4-FFF2-40B4-BE49-F238E27FC236}">
                  <a16:creationId xmlns:a16="http://schemas.microsoft.com/office/drawing/2014/main" id="{B69A788E-4F14-6F79-4B8F-2B6DFA1A2E11}"/>
                </a:ext>
              </a:extLst>
            </p:cNvPr>
            <p:cNvSpPr/>
            <p:nvPr/>
          </p:nvSpPr>
          <p:spPr>
            <a:xfrm rot="5400000">
              <a:off x="3764196" y="3233521"/>
              <a:ext cx="264022" cy="252983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99" name="Right Brace 98">
              <a:extLst>
                <a:ext uri="{FF2B5EF4-FFF2-40B4-BE49-F238E27FC236}">
                  <a16:creationId xmlns:a16="http://schemas.microsoft.com/office/drawing/2014/main" id="{90E9B11E-9CF0-3033-4CD2-5D75EF3C06F2}"/>
                </a:ext>
              </a:extLst>
            </p:cNvPr>
            <p:cNvSpPr/>
            <p:nvPr/>
          </p:nvSpPr>
          <p:spPr>
            <a:xfrm rot="5400000">
              <a:off x="5541478" y="3986079"/>
              <a:ext cx="264022" cy="102472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0" name="Right Brace 99">
              <a:extLst>
                <a:ext uri="{FF2B5EF4-FFF2-40B4-BE49-F238E27FC236}">
                  <a16:creationId xmlns:a16="http://schemas.microsoft.com/office/drawing/2014/main" id="{113D9E53-C306-A47C-F19F-CB0765038999}"/>
                </a:ext>
              </a:extLst>
            </p:cNvPr>
            <p:cNvSpPr/>
            <p:nvPr/>
          </p:nvSpPr>
          <p:spPr>
            <a:xfrm rot="5400000">
              <a:off x="7120971" y="3439590"/>
              <a:ext cx="264022" cy="211769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1" name="TextBox 100">
              <a:extLst>
                <a:ext uri="{FF2B5EF4-FFF2-40B4-BE49-F238E27FC236}">
                  <a16:creationId xmlns:a16="http://schemas.microsoft.com/office/drawing/2014/main" id="{0E109F41-322F-44D8-4428-73B8B27432F1}"/>
                </a:ext>
              </a:extLst>
            </p:cNvPr>
            <p:cNvSpPr txBox="1"/>
            <p:nvPr/>
          </p:nvSpPr>
          <p:spPr>
            <a:xfrm>
              <a:off x="3329114" y="4630451"/>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Discovery</a:t>
              </a:r>
            </a:p>
          </p:txBody>
        </p:sp>
        <p:sp>
          <p:nvSpPr>
            <p:cNvPr id="102" name="TextBox 101">
              <a:extLst>
                <a:ext uri="{FF2B5EF4-FFF2-40B4-BE49-F238E27FC236}">
                  <a16:creationId xmlns:a16="http://schemas.microsoft.com/office/drawing/2014/main" id="{191EE756-9F47-877A-3DD2-B708C8DDD2FC}"/>
                </a:ext>
              </a:extLst>
            </p:cNvPr>
            <p:cNvSpPr txBox="1"/>
            <p:nvPr/>
          </p:nvSpPr>
          <p:spPr>
            <a:xfrm>
              <a:off x="5096394" y="4630451"/>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Initialization</a:t>
              </a:r>
            </a:p>
          </p:txBody>
        </p:sp>
        <p:sp>
          <p:nvSpPr>
            <p:cNvPr id="103" name="TextBox 102">
              <a:extLst>
                <a:ext uri="{FF2B5EF4-FFF2-40B4-BE49-F238E27FC236}">
                  <a16:creationId xmlns:a16="http://schemas.microsoft.com/office/drawing/2014/main" id="{837424EC-5D4D-F9E4-129A-F6F79B5D9DC2}"/>
                </a:ext>
              </a:extLst>
            </p:cNvPr>
            <p:cNvSpPr txBox="1"/>
            <p:nvPr/>
          </p:nvSpPr>
          <p:spPr>
            <a:xfrm>
              <a:off x="6667766" y="4630450"/>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Ranging</a:t>
              </a:r>
            </a:p>
          </p:txBody>
        </p:sp>
        <p:sp>
          <p:nvSpPr>
            <p:cNvPr id="104" name="Freeform 5">
              <a:extLst>
                <a:ext uri="{FF2B5EF4-FFF2-40B4-BE49-F238E27FC236}">
                  <a16:creationId xmlns:a16="http://schemas.microsoft.com/office/drawing/2014/main" id="{36A6367B-8EB9-9E75-45D2-E4423552FA74}"/>
                </a:ext>
              </a:extLst>
            </p:cNvPr>
            <p:cNvSpPr>
              <a:spLocks/>
            </p:cNvSpPr>
            <p:nvPr/>
          </p:nvSpPr>
          <p:spPr bwMode="auto">
            <a:xfrm>
              <a:off x="6191250" y="3985903"/>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5" name="Freeform 6">
              <a:extLst>
                <a:ext uri="{FF2B5EF4-FFF2-40B4-BE49-F238E27FC236}">
                  <a16:creationId xmlns:a16="http://schemas.microsoft.com/office/drawing/2014/main" id="{4D101392-3922-7EB0-3D2B-DABE0404DFFD}"/>
                </a:ext>
              </a:extLst>
            </p:cNvPr>
            <p:cNvSpPr>
              <a:spLocks noEditPoints="1"/>
            </p:cNvSpPr>
            <p:nvPr/>
          </p:nvSpPr>
          <p:spPr bwMode="auto">
            <a:xfrm>
              <a:off x="6191250" y="3985903"/>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6" name="Freeform 7">
              <a:extLst>
                <a:ext uri="{FF2B5EF4-FFF2-40B4-BE49-F238E27FC236}">
                  <a16:creationId xmlns:a16="http://schemas.microsoft.com/office/drawing/2014/main" id="{9206F3E8-B32D-4D18-8768-5DAD8B516D13}"/>
                </a:ext>
              </a:extLst>
            </p:cNvPr>
            <p:cNvSpPr>
              <a:spLocks/>
            </p:cNvSpPr>
            <p:nvPr/>
          </p:nvSpPr>
          <p:spPr bwMode="auto">
            <a:xfrm>
              <a:off x="7693025" y="3987491"/>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7" name="Freeform 8">
              <a:extLst>
                <a:ext uri="{FF2B5EF4-FFF2-40B4-BE49-F238E27FC236}">
                  <a16:creationId xmlns:a16="http://schemas.microsoft.com/office/drawing/2014/main" id="{25109D86-9051-D783-B2D1-7AFE21E45ED1}"/>
                </a:ext>
              </a:extLst>
            </p:cNvPr>
            <p:cNvSpPr>
              <a:spLocks noEditPoints="1"/>
            </p:cNvSpPr>
            <p:nvPr/>
          </p:nvSpPr>
          <p:spPr bwMode="auto">
            <a:xfrm>
              <a:off x="7693025" y="3987491"/>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8" name="Freeform 9">
              <a:extLst>
                <a:ext uri="{FF2B5EF4-FFF2-40B4-BE49-F238E27FC236}">
                  <a16:creationId xmlns:a16="http://schemas.microsoft.com/office/drawing/2014/main" id="{2FD70327-7956-B73D-DED7-C25FD25C55A5}"/>
                </a:ext>
              </a:extLst>
            </p:cNvPr>
            <p:cNvSpPr>
              <a:spLocks/>
            </p:cNvSpPr>
            <p:nvPr/>
          </p:nvSpPr>
          <p:spPr bwMode="auto">
            <a:xfrm>
              <a:off x="7975600" y="3514416"/>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9" name="Freeform 10">
              <a:extLst>
                <a:ext uri="{FF2B5EF4-FFF2-40B4-BE49-F238E27FC236}">
                  <a16:creationId xmlns:a16="http://schemas.microsoft.com/office/drawing/2014/main" id="{553130BC-C391-8735-4C42-A222D12162E9}"/>
                </a:ext>
              </a:extLst>
            </p:cNvPr>
            <p:cNvSpPr>
              <a:spLocks noEditPoints="1"/>
            </p:cNvSpPr>
            <p:nvPr/>
          </p:nvSpPr>
          <p:spPr bwMode="auto">
            <a:xfrm>
              <a:off x="7975600" y="3514416"/>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0" name="Freeform 11">
              <a:extLst>
                <a:ext uri="{FF2B5EF4-FFF2-40B4-BE49-F238E27FC236}">
                  <a16:creationId xmlns:a16="http://schemas.microsoft.com/office/drawing/2014/main" id="{800D2D0B-D17A-123B-3A16-08EBA333E429}"/>
                </a:ext>
              </a:extLst>
            </p:cNvPr>
            <p:cNvSpPr>
              <a:spLocks/>
            </p:cNvSpPr>
            <p:nvPr/>
          </p:nvSpPr>
          <p:spPr bwMode="auto">
            <a:xfrm>
              <a:off x="6472237" y="3514416"/>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1" name="Freeform 12">
              <a:extLst>
                <a:ext uri="{FF2B5EF4-FFF2-40B4-BE49-F238E27FC236}">
                  <a16:creationId xmlns:a16="http://schemas.microsoft.com/office/drawing/2014/main" id="{4F7F357C-3C38-A441-59BD-550CC57C03D9}"/>
                </a:ext>
              </a:extLst>
            </p:cNvPr>
            <p:cNvSpPr>
              <a:spLocks noEditPoints="1"/>
            </p:cNvSpPr>
            <p:nvPr/>
          </p:nvSpPr>
          <p:spPr bwMode="auto">
            <a:xfrm>
              <a:off x="6472237" y="3514416"/>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2" name="Freeform 13">
              <a:extLst>
                <a:ext uri="{FF2B5EF4-FFF2-40B4-BE49-F238E27FC236}">
                  <a16:creationId xmlns:a16="http://schemas.microsoft.com/office/drawing/2014/main" id="{62077E2D-48F5-A31A-5FA9-AD51F7B50089}"/>
                </a:ext>
              </a:extLst>
            </p:cNvPr>
            <p:cNvSpPr>
              <a:spLocks/>
            </p:cNvSpPr>
            <p:nvPr/>
          </p:nvSpPr>
          <p:spPr bwMode="auto">
            <a:xfrm>
              <a:off x="5157787" y="2288866"/>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3" name="Freeform 14">
              <a:extLst>
                <a:ext uri="{FF2B5EF4-FFF2-40B4-BE49-F238E27FC236}">
                  <a16:creationId xmlns:a16="http://schemas.microsoft.com/office/drawing/2014/main" id="{F21A9257-6B48-2CBD-F5CF-D89F3432D27F}"/>
                </a:ext>
              </a:extLst>
            </p:cNvPr>
            <p:cNvSpPr>
              <a:spLocks noEditPoints="1"/>
            </p:cNvSpPr>
            <p:nvPr/>
          </p:nvSpPr>
          <p:spPr bwMode="auto">
            <a:xfrm>
              <a:off x="5157787" y="2288866"/>
              <a:ext cx="280988"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4" name="Freeform 15">
              <a:extLst>
                <a:ext uri="{FF2B5EF4-FFF2-40B4-BE49-F238E27FC236}">
                  <a16:creationId xmlns:a16="http://schemas.microsoft.com/office/drawing/2014/main" id="{B6AA2DC6-148C-7B7A-2F76-62661979A751}"/>
                </a:ext>
              </a:extLst>
            </p:cNvPr>
            <p:cNvSpPr>
              <a:spLocks/>
            </p:cNvSpPr>
            <p:nvPr/>
          </p:nvSpPr>
          <p:spPr bwMode="auto">
            <a:xfrm>
              <a:off x="5438775" y="2760353"/>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5" name="Freeform 16">
              <a:extLst>
                <a:ext uri="{FF2B5EF4-FFF2-40B4-BE49-F238E27FC236}">
                  <a16:creationId xmlns:a16="http://schemas.microsoft.com/office/drawing/2014/main" id="{3A68B256-4EF2-7A3D-E6F4-AF89FE21F5FE}"/>
                </a:ext>
              </a:extLst>
            </p:cNvPr>
            <p:cNvSpPr>
              <a:spLocks noEditPoints="1"/>
            </p:cNvSpPr>
            <p:nvPr/>
          </p:nvSpPr>
          <p:spPr bwMode="auto">
            <a:xfrm>
              <a:off x="5438775" y="2760353"/>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6" name="Freeform 17">
              <a:extLst>
                <a:ext uri="{FF2B5EF4-FFF2-40B4-BE49-F238E27FC236}">
                  <a16:creationId xmlns:a16="http://schemas.microsoft.com/office/drawing/2014/main" id="{F4EC9FF8-B4FC-CB53-608D-A3391CC32F65}"/>
                </a:ext>
              </a:extLst>
            </p:cNvPr>
            <p:cNvSpPr>
              <a:spLocks/>
            </p:cNvSpPr>
            <p:nvPr/>
          </p:nvSpPr>
          <p:spPr bwMode="auto">
            <a:xfrm>
              <a:off x="3560762" y="2288866"/>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 name="Freeform 18">
              <a:extLst>
                <a:ext uri="{FF2B5EF4-FFF2-40B4-BE49-F238E27FC236}">
                  <a16:creationId xmlns:a16="http://schemas.microsoft.com/office/drawing/2014/main" id="{A0802D47-3673-B6F6-2A92-5B2C57493606}"/>
                </a:ext>
              </a:extLst>
            </p:cNvPr>
            <p:cNvSpPr>
              <a:spLocks/>
            </p:cNvSpPr>
            <p:nvPr/>
          </p:nvSpPr>
          <p:spPr bwMode="auto">
            <a:xfrm>
              <a:off x="3560762" y="2288866"/>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8" name="Rectangle 19">
              <a:extLst>
                <a:ext uri="{FF2B5EF4-FFF2-40B4-BE49-F238E27FC236}">
                  <a16:creationId xmlns:a16="http://schemas.microsoft.com/office/drawing/2014/main" id="{999F0058-F1FE-B546-D006-11B1EBDEB5F7}"/>
                </a:ext>
              </a:extLst>
            </p:cNvPr>
            <p:cNvSpPr>
              <a:spLocks noChangeArrowheads="1"/>
            </p:cNvSpPr>
            <p:nvPr/>
          </p:nvSpPr>
          <p:spPr bwMode="auto">
            <a:xfrm>
              <a:off x="3633787" y="2358716"/>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AD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9" name="Rectangle 20">
              <a:extLst>
                <a:ext uri="{FF2B5EF4-FFF2-40B4-BE49-F238E27FC236}">
                  <a16:creationId xmlns:a16="http://schemas.microsoft.com/office/drawing/2014/main" id="{03BFDD5A-4B22-EB81-D152-B600680BC0B9}"/>
                </a:ext>
              </a:extLst>
            </p:cNvPr>
            <p:cNvSpPr>
              <a:spLocks noChangeArrowheads="1"/>
            </p:cNvSpPr>
            <p:nvPr/>
          </p:nvSpPr>
          <p:spPr bwMode="auto">
            <a:xfrm>
              <a:off x="3725862" y="2358716"/>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V</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0" name="Rectangle 21">
              <a:extLst>
                <a:ext uri="{FF2B5EF4-FFF2-40B4-BE49-F238E27FC236}">
                  <a16:creationId xmlns:a16="http://schemas.microsoft.com/office/drawing/2014/main" id="{F3CDA16D-8D8A-C343-E80B-59EC9FFC1A97}"/>
                </a:ext>
              </a:extLst>
            </p:cNvPr>
            <p:cNvSpPr>
              <a:spLocks noChangeArrowheads="1"/>
            </p:cNvSpPr>
            <p:nvPr/>
          </p:nvSpPr>
          <p:spPr bwMode="auto">
            <a:xfrm>
              <a:off x="3617912" y="2426978"/>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PO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1" name="Rectangle 22">
              <a:extLst>
                <a:ext uri="{FF2B5EF4-FFF2-40B4-BE49-F238E27FC236}">
                  <a16:creationId xmlns:a16="http://schemas.microsoft.com/office/drawing/2014/main" id="{1F290158-C2EB-515D-B870-15B465548666}"/>
                </a:ext>
              </a:extLst>
            </p:cNvPr>
            <p:cNvSpPr>
              <a:spLocks noChangeArrowheads="1"/>
            </p:cNvSpPr>
            <p:nvPr/>
          </p:nvSpPr>
          <p:spPr bwMode="auto">
            <a:xfrm>
              <a:off x="3713162"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2" name="Rectangle 23">
              <a:extLst>
                <a:ext uri="{FF2B5EF4-FFF2-40B4-BE49-F238E27FC236}">
                  <a16:creationId xmlns:a16="http://schemas.microsoft.com/office/drawing/2014/main" id="{C97700AB-3C14-3AD1-6D25-F34860E50E7D}"/>
                </a:ext>
              </a:extLst>
            </p:cNvPr>
            <p:cNvSpPr>
              <a:spLocks noChangeArrowheads="1"/>
            </p:cNvSpPr>
            <p:nvPr/>
          </p:nvSpPr>
          <p:spPr bwMode="auto">
            <a:xfrm>
              <a:off x="3749675"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3" name="Freeform 24">
              <a:extLst>
                <a:ext uri="{FF2B5EF4-FFF2-40B4-BE49-F238E27FC236}">
                  <a16:creationId xmlns:a16="http://schemas.microsoft.com/office/drawing/2014/main" id="{6F890976-A192-3A4B-DD34-55ACB534AE25}"/>
                </a:ext>
              </a:extLst>
            </p:cNvPr>
            <p:cNvSpPr>
              <a:spLocks/>
            </p:cNvSpPr>
            <p:nvPr/>
          </p:nvSpPr>
          <p:spPr bwMode="auto">
            <a:xfrm>
              <a:off x="4311650" y="2760353"/>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4" name="Freeform 25">
              <a:extLst>
                <a:ext uri="{FF2B5EF4-FFF2-40B4-BE49-F238E27FC236}">
                  <a16:creationId xmlns:a16="http://schemas.microsoft.com/office/drawing/2014/main" id="{8E42A4D8-A07D-EDD5-8C55-F7B12DF930D4}"/>
                </a:ext>
              </a:extLst>
            </p:cNvPr>
            <p:cNvSpPr>
              <a:spLocks/>
            </p:cNvSpPr>
            <p:nvPr/>
          </p:nvSpPr>
          <p:spPr bwMode="auto">
            <a:xfrm>
              <a:off x="4311650" y="2760353"/>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5" name="Rectangle 26">
              <a:extLst>
                <a:ext uri="{FF2B5EF4-FFF2-40B4-BE49-F238E27FC236}">
                  <a16:creationId xmlns:a16="http://schemas.microsoft.com/office/drawing/2014/main" id="{F6ADE7E2-57B6-C791-4921-65AEEFD71C3B}"/>
                </a:ext>
              </a:extLst>
            </p:cNvPr>
            <p:cNvSpPr>
              <a:spLocks noChangeArrowheads="1"/>
            </p:cNvSpPr>
            <p:nvPr/>
          </p:nvSpPr>
          <p:spPr bwMode="auto">
            <a:xfrm>
              <a:off x="4476750" y="2801628"/>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26" name="Rectangle 27">
              <a:extLst>
                <a:ext uri="{FF2B5EF4-FFF2-40B4-BE49-F238E27FC236}">
                  <a16:creationId xmlns:a16="http://schemas.microsoft.com/office/drawing/2014/main" id="{C14C172B-9978-3E9A-352B-39640F5BDCA2}"/>
                </a:ext>
              </a:extLst>
            </p:cNvPr>
            <p:cNvSpPr>
              <a:spLocks noChangeArrowheads="1"/>
            </p:cNvSpPr>
            <p:nvPr/>
          </p:nvSpPr>
          <p:spPr bwMode="auto">
            <a:xfrm>
              <a:off x="1854200" y="2395228"/>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Initiator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7" name="Rectangle 28">
              <a:extLst>
                <a:ext uri="{FF2B5EF4-FFF2-40B4-BE49-F238E27FC236}">
                  <a16:creationId xmlns:a16="http://schemas.microsoft.com/office/drawing/2014/main" id="{5CB4AEA2-DA92-D4CE-8F1B-4ED9A438037B}"/>
                </a:ext>
              </a:extLst>
            </p:cNvPr>
            <p:cNvSpPr>
              <a:spLocks noChangeArrowheads="1"/>
            </p:cNvSpPr>
            <p:nvPr/>
          </p:nvSpPr>
          <p:spPr bwMode="auto">
            <a:xfrm>
              <a:off x="1558925" y="2785753"/>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Responder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8" name="Rectangle 29">
              <a:extLst>
                <a:ext uri="{FF2B5EF4-FFF2-40B4-BE49-F238E27FC236}">
                  <a16:creationId xmlns:a16="http://schemas.microsoft.com/office/drawing/2014/main" id="{05CC279E-5AAD-7744-C714-3295E44356CA}"/>
                </a:ext>
              </a:extLst>
            </p:cNvPr>
            <p:cNvSpPr>
              <a:spLocks noChangeArrowheads="1"/>
            </p:cNvSpPr>
            <p:nvPr/>
          </p:nvSpPr>
          <p:spPr bwMode="auto">
            <a:xfrm>
              <a:off x="946150" y="3293753"/>
              <a:ext cx="1706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Helvetica Neue Bold"/>
                </a:rPr>
                <a:t>Ranging Channel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9" name="Freeform 30">
              <a:extLst>
                <a:ext uri="{FF2B5EF4-FFF2-40B4-BE49-F238E27FC236}">
                  <a16:creationId xmlns:a16="http://schemas.microsoft.com/office/drawing/2014/main" id="{34BC14E9-6CCC-80A1-FA33-88BB4FE297FE}"/>
                </a:ext>
              </a:extLst>
            </p:cNvPr>
            <p:cNvSpPr>
              <a:spLocks/>
            </p:cNvSpPr>
            <p:nvPr/>
          </p:nvSpPr>
          <p:spPr bwMode="auto">
            <a:xfrm>
              <a:off x="6191250" y="3514416"/>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0" name="Freeform 31">
              <a:extLst>
                <a:ext uri="{FF2B5EF4-FFF2-40B4-BE49-F238E27FC236}">
                  <a16:creationId xmlns:a16="http://schemas.microsoft.com/office/drawing/2014/main" id="{5FF9C091-FD78-D63E-AED3-09A52A96233F}"/>
                </a:ext>
              </a:extLst>
            </p:cNvPr>
            <p:cNvSpPr>
              <a:spLocks/>
            </p:cNvSpPr>
            <p:nvPr/>
          </p:nvSpPr>
          <p:spPr bwMode="auto">
            <a:xfrm>
              <a:off x="6191250" y="3514416"/>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3" name="Freeform 34">
              <a:extLst>
                <a:ext uri="{FF2B5EF4-FFF2-40B4-BE49-F238E27FC236}">
                  <a16:creationId xmlns:a16="http://schemas.microsoft.com/office/drawing/2014/main" id="{A8BE574F-0C84-EC5B-64A6-1FC87A237980}"/>
                </a:ext>
              </a:extLst>
            </p:cNvPr>
            <p:cNvSpPr>
              <a:spLocks/>
            </p:cNvSpPr>
            <p:nvPr/>
          </p:nvSpPr>
          <p:spPr bwMode="auto">
            <a:xfrm>
              <a:off x="6472237" y="3987491"/>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4" name="Freeform 35">
              <a:extLst>
                <a:ext uri="{FF2B5EF4-FFF2-40B4-BE49-F238E27FC236}">
                  <a16:creationId xmlns:a16="http://schemas.microsoft.com/office/drawing/2014/main" id="{CF2919D3-6DA1-ACBB-E460-B432B8759DAD}"/>
                </a:ext>
              </a:extLst>
            </p:cNvPr>
            <p:cNvSpPr>
              <a:spLocks/>
            </p:cNvSpPr>
            <p:nvPr/>
          </p:nvSpPr>
          <p:spPr bwMode="auto">
            <a:xfrm>
              <a:off x="6472237" y="3987491"/>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7" name="Freeform 38">
              <a:extLst>
                <a:ext uri="{FF2B5EF4-FFF2-40B4-BE49-F238E27FC236}">
                  <a16:creationId xmlns:a16="http://schemas.microsoft.com/office/drawing/2014/main" id="{1F1B5A47-F766-A7D6-05BC-A70235C660E0}"/>
                </a:ext>
              </a:extLst>
            </p:cNvPr>
            <p:cNvSpPr>
              <a:spLocks/>
            </p:cNvSpPr>
            <p:nvPr/>
          </p:nvSpPr>
          <p:spPr bwMode="auto">
            <a:xfrm>
              <a:off x="6754812" y="3514416"/>
              <a:ext cx="938213"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8" name="Freeform 39">
              <a:extLst>
                <a:ext uri="{FF2B5EF4-FFF2-40B4-BE49-F238E27FC236}">
                  <a16:creationId xmlns:a16="http://schemas.microsoft.com/office/drawing/2014/main" id="{483ECA62-9FDF-B2C7-9EA5-ECA08166D98B}"/>
                </a:ext>
              </a:extLst>
            </p:cNvPr>
            <p:cNvSpPr>
              <a:spLocks/>
            </p:cNvSpPr>
            <p:nvPr/>
          </p:nvSpPr>
          <p:spPr bwMode="auto">
            <a:xfrm>
              <a:off x="6754812" y="3514416"/>
              <a:ext cx="938213"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39" name="Rectangle 40">
              <a:extLst>
                <a:ext uri="{FF2B5EF4-FFF2-40B4-BE49-F238E27FC236}">
                  <a16:creationId xmlns:a16="http://schemas.microsoft.com/office/drawing/2014/main" id="{8218D867-2A64-B4EB-53C9-C3D7DA8418C9}"/>
                </a:ext>
              </a:extLst>
            </p:cNvPr>
            <p:cNvSpPr>
              <a:spLocks noChangeArrowheads="1"/>
            </p:cNvSpPr>
            <p:nvPr/>
          </p:nvSpPr>
          <p:spPr bwMode="auto">
            <a:xfrm>
              <a:off x="6821487" y="3827153"/>
              <a:ext cx="839974"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Helvetica Neue"/>
                </a:rPr>
                <a:t>UWB RANGING</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0" name="Freeform 41">
              <a:extLst>
                <a:ext uri="{FF2B5EF4-FFF2-40B4-BE49-F238E27FC236}">
                  <a16:creationId xmlns:a16="http://schemas.microsoft.com/office/drawing/2014/main" id="{87A5E74E-26F3-2B34-C308-57A7ACC4E612}"/>
                </a:ext>
              </a:extLst>
            </p:cNvPr>
            <p:cNvSpPr>
              <a:spLocks/>
            </p:cNvSpPr>
            <p:nvPr/>
          </p:nvSpPr>
          <p:spPr bwMode="auto">
            <a:xfrm>
              <a:off x="7693025" y="3514416"/>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1" name="Freeform 42">
              <a:extLst>
                <a:ext uri="{FF2B5EF4-FFF2-40B4-BE49-F238E27FC236}">
                  <a16:creationId xmlns:a16="http://schemas.microsoft.com/office/drawing/2014/main" id="{776A3B69-82C6-C054-B5F7-D4218AAB9B4A}"/>
                </a:ext>
              </a:extLst>
            </p:cNvPr>
            <p:cNvSpPr>
              <a:spLocks/>
            </p:cNvSpPr>
            <p:nvPr/>
          </p:nvSpPr>
          <p:spPr bwMode="auto">
            <a:xfrm>
              <a:off x="7693025" y="3514416"/>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2" name="Rectangle 43">
              <a:extLst>
                <a:ext uri="{FF2B5EF4-FFF2-40B4-BE49-F238E27FC236}">
                  <a16:creationId xmlns:a16="http://schemas.microsoft.com/office/drawing/2014/main" id="{9C6D88BD-5DB5-966F-626F-9975ECFD92BF}"/>
                </a:ext>
              </a:extLst>
            </p:cNvPr>
            <p:cNvSpPr>
              <a:spLocks noChangeArrowheads="1"/>
            </p:cNvSpPr>
            <p:nvPr/>
          </p:nvSpPr>
          <p:spPr bwMode="auto">
            <a:xfrm>
              <a:off x="7753350" y="3560453"/>
              <a:ext cx="220663"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REP</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3" name="Rectangle 44">
              <a:extLst>
                <a:ext uri="{FF2B5EF4-FFF2-40B4-BE49-F238E27FC236}">
                  <a16:creationId xmlns:a16="http://schemas.microsoft.com/office/drawing/2014/main" id="{16A7E071-D2F3-F94E-76EF-FF3D490409B0}"/>
                </a:ext>
              </a:extLst>
            </p:cNvPr>
            <p:cNvSpPr>
              <a:spLocks noChangeArrowheads="1"/>
            </p:cNvSpPr>
            <p:nvPr/>
          </p:nvSpPr>
          <p:spPr bwMode="auto">
            <a:xfrm>
              <a:off x="7750175" y="3665228"/>
              <a:ext cx="17303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4" name="Rectangle 45">
              <a:extLst>
                <a:ext uri="{FF2B5EF4-FFF2-40B4-BE49-F238E27FC236}">
                  <a16:creationId xmlns:a16="http://schemas.microsoft.com/office/drawing/2014/main" id="{D04DF91F-0A4A-E73B-06BB-4FAA2726648B}"/>
                </a:ext>
              </a:extLst>
            </p:cNvPr>
            <p:cNvSpPr>
              <a:spLocks noChangeArrowheads="1"/>
            </p:cNvSpPr>
            <p:nvPr/>
          </p:nvSpPr>
          <p:spPr bwMode="auto">
            <a:xfrm>
              <a:off x="7870825" y="3665228"/>
              <a:ext cx="952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5" name="Freeform 46">
              <a:extLst>
                <a:ext uri="{FF2B5EF4-FFF2-40B4-BE49-F238E27FC236}">
                  <a16:creationId xmlns:a16="http://schemas.microsoft.com/office/drawing/2014/main" id="{5D0C4845-7C50-1F87-9770-F05BCC81AD2C}"/>
                </a:ext>
              </a:extLst>
            </p:cNvPr>
            <p:cNvSpPr>
              <a:spLocks/>
            </p:cNvSpPr>
            <p:nvPr/>
          </p:nvSpPr>
          <p:spPr bwMode="auto">
            <a:xfrm>
              <a:off x="2620962" y="2760353"/>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6" name="Freeform 47">
              <a:extLst>
                <a:ext uri="{FF2B5EF4-FFF2-40B4-BE49-F238E27FC236}">
                  <a16:creationId xmlns:a16="http://schemas.microsoft.com/office/drawing/2014/main" id="{B5D97D74-13B7-1F37-0669-4E74EBF20DFD}"/>
                </a:ext>
              </a:extLst>
            </p:cNvPr>
            <p:cNvSpPr>
              <a:spLocks/>
            </p:cNvSpPr>
            <p:nvPr/>
          </p:nvSpPr>
          <p:spPr bwMode="auto">
            <a:xfrm>
              <a:off x="2620962" y="2760353"/>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7" name="Rectangle 48">
              <a:extLst>
                <a:ext uri="{FF2B5EF4-FFF2-40B4-BE49-F238E27FC236}">
                  <a16:creationId xmlns:a16="http://schemas.microsoft.com/office/drawing/2014/main" id="{04FF7FFC-D408-CFFD-40D9-05ABBF1F4129}"/>
                </a:ext>
              </a:extLst>
            </p:cNvPr>
            <p:cNvSpPr>
              <a:spLocks noChangeArrowheads="1"/>
            </p:cNvSpPr>
            <p:nvPr/>
          </p:nvSpPr>
          <p:spPr bwMode="auto">
            <a:xfrm>
              <a:off x="2786062" y="2801628"/>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48" name="Rectangle 49">
              <a:extLst>
                <a:ext uri="{FF2B5EF4-FFF2-40B4-BE49-F238E27FC236}">
                  <a16:creationId xmlns:a16="http://schemas.microsoft.com/office/drawing/2014/main" id="{8BE208C5-B41E-3B79-F04B-D293625F382B}"/>
                </a:ext>
              </a:extLst>
            </p:cNvPr>
            <p:cNvSpPr>
              <a:spLocks noChangeArrowheads="1"/>
            </p:cNvSpPr>
            <p:nvPr/>
          </p:nvSpPr>
          <p:spPr bwMode="auto">
            <a:xfrm>
              <a:off x="5842000" y="219520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Arial" panose="020B0604020202020204" pitchFamily="34" charset="0"/>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9" name="Rectangle 50">
              <a:extLst>
                <a:ext uri="{FF2B5EF4-FFF2-40B4-BE49-F238E27FC236}">
                  <a16:creationId xmlns:a16="http://schemas.microsoft.com/office/drawing/2014/main" id="{1FA40D22-A8B1-9908-09D4-BACB94359311}"/>
                </a:ext>
              </a:extLst>
            </p:cNvPr>
            <p:cNvSpPr>
              <a:spLocks noChangeArrowheads="1"/>
            </p:cNvSpPr>
            <p:nvPr/>
          </p:nvSpPr>
          <p:spPr bwMode="auto">
            <a:xfrm>
              <a:off x="5867400" y="2195203"/>
              <a:ext cx="6826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err="1">
                  <a:ln>
                    <a:noFill/>
                  </a:ln>
                  <a:solidFill>
                    <a:srgbClr val="000000"/>
                  </a:solidFill>
                  <a:effectLst/>
                  <a:latin typeface="Arial" panose="020B0604020202020204" pitchFamily="34" charset="0"/>
                </a:rPr>
                <a:t>i</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0" name="Rectangle 51">
              <a:extLst>
                <a:ext uri="{FF2B5EF4-FFF2-40B4-BE49-F238E27FC236}">
                  <a16:creationId xmlns:a16="http://schemas.microsoft.com/office/drawing/2014/main" id="{F1A239F5-906E-FE71-834C-0FA5AE2F46C8}"/>
                </a:ext>
              </a:extLst>
            </p:cNvPr>
            <p:cNvSpPr>
              <a:spLocks noChangeArrowheads="1"/>
            </p:cNvSpPr>
            <p:nvPr/>
          </p:nvSpPr>
          <p:spPr bwMode="auto">
            <a:xfrm>
              <a:off x="5888037" y="2195203"/>
              <a:ext cx="1889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1" name="Rectangle 52">
              <a:extLst>
                <a:ext uri="{FF2B5EF4-FFF2-40B4-BE49-F238E27FC236}">
                  <a16:creationId xmlns:a16="http://schemas.microsoft.com/office/drawing/2014/main" id="{D7F7E1B1-F753-0069-46B9-C6A72678B790}"/>
                </a:ext>
              </a:extLst>
            </p:cNvPr>
            <p:cNvSpPr>
              <a:spLocks noChangeArrowheads="1"/>
            </p:cNvSpPr>
            <p:nvPr/>
          </p:nvSpPr>
          <p:spPr bwMode="auto">
            <a:xfrm>
              <a:off x="5815012" y="2303153"/>
              <a:ext cx="101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2" name="Rectangle 53">
              <a:extLst>
                <a:ext uri="{FF2B5EF4-FFF2-40B4-BE49-F238E27FC236}">
                  <a16:creationId xmlns:a16="http://schemas.microsoft.com/office/drawing/2014/main" id="{5A2FA573-C063-3FC2-DAF0-7F8DBBDACEC6}"/>
                </a:ext>
              </a:extLst>
            </p:cNvPr>
            <p:cNvSpPr>
              <a:spLocks noChangeArrowheads="1"/>
            </p:cNvSpPr>
            <p:nvPr/>
          </p:nvSpPr>
          <p:spPr bwMode="auto">
            <a:xfrm>
              <a:off x="5867400"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3" name="Rectangle 54">
              <a:extLst>
                <a:ext uri="{FF2B5EF4-FFF2-40B4-BE49-F238E27FC236}">
                  <a16:creationId xmlns:a16="http://schemas.microsoft.com/office/drawing/2014/main" id="{D8CC5E2B-7ACA-BB6E-8EF0-06EAE85B6C35}"/>
                </a:ext>
              </a:extLst>
            </p:cNvPr>
            <p:cNvSpPr>
              <a:spLocks noChangeArrowheads="1"/>
            </p:cNvSpPr>
            <p:nvPr/>
          </p:nvSpPr>
          <p:spPr bwMode="auto">
            <a:xfrm>
              <a:off x="5894387"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4" name="Rectangle 55">
              <a:extLst>
                <a:ext uri="{FF2B5EF4-FFF2-40B4-BE49-F238E27FC236}">
                  <a16:creationId xmlns:a16="http://schemas.microsoft.com/office/drawing/2014/main" id="{2F831428-5B3B-C594-DA27-94586D49C7D3}"/>
                </a:ext>
              </a:extLst>
            </p:cNvPr>
            <p:cNvSpPr>
              <a:spLocks noChangeArrowheads="1"/>
            </p:cNvSpPr>
            <p:nvPr/>
          </p:nvSpPr>
          <p:spPr bwMode="auto">
            <a:xfrm>
              <a:off x="5919787" y="2303153"/>
              <a:ext cx="1524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5" name="Rectangle 56">
              <a:extLst>
                <a:ext uri="{FF2B5EF4-FFF2-40B4-BE49-F238E27FC236}">
                  <a16:creationId xmlns:a16="http://schemas.microsoft.com/office/drawing/2014/main" id="{B276755F-9494-11F4-43B7-C139443E3CC0}"/>
                </a:ext>
              </a:extLst>
            </p:cNvPr>
            <p:cNvSpPr>
              <a:spLocks noChangeArrowheads="1"/>
            </p:cNvSpPr>
            <p:nvPr/>
          </p:nvSpPr>
          <p:spPr bwMode="auto">
            <a:xfrm>
              <a:off x="6019800"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6" name="Rectangle 57">
              <a:extLst>
                <a:ext uri="{FF2B5EF4-FFF2-40B4-BE49-F238E27FC236}">
                  <a16:creationId xmlns:a16="http://schemas.microsoft.com/office/drawing/2014/main" id="{1D9BC4D7-2154-F3DF-7FBA-1B689D3790A2}"/>
                </a:ext>
              </a:extLst>
            </p:cNvPr>
            <p:cNvSpPr>
              <a:spLocks noChangeArrowheads="1"/>
            </p:cNvSpPr>
            <p:nvPr/>
          </p:nvSpPr>
          <p:spPr bwMode="auto">
            <a:xfrm>
              <a:off x="609600" y="2068203"/>
              <a:ext cx="199072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Helvetica Neue Bold"/>
                </a:rPr>
                <a:t>Initialization Channel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7" name="Freeform 58">
              <a:extLst>
                <a:ext uri="{FF2B5EF4-FFF2-40B4-BE49-F238E27FC236}">
                  <a16:creationId xmlns:a16="http://schemas.microsoft.com/office/drawing/2014/main" id="{8A08128F-5C8F-6EBE-FAA0-1CEDC0EF05B8}"/>
                </a:ext>
              </a:extLst>
            </p:cNvPr>
            <p:cNvSpPr>
              <a:spLocks/>
            </p:cNvSpPr>
            <p:nvPr/>
          </p:nvSpPr>
          <p:spPr bwMode="auto">
            <a:xfrm>
              <a:off x="1023937" y="3228666"/>
              <a:ext cx="7234238" cy="3175"/>
            </a:xfrm>
            <a:custGeom>
              <a:avLst/>
              <a:gdLst>
                <a:gd name="T0" fmla="*/ 0 w 10268"/>
                <a:gd name="T1" fmla="*/ 0 h 6"/>
                <a:gd name="T2" fmla="*/ 0 w 10268"/>
                <a:gd name="T3" fmla="*/ 0 h 6"/>
                <a:gd name="T4" fmla="*/ 10268 w 10268"/>
                <a:gd name="T5" fmla="*/ 6 h 6"/>
              </a:gdLst>
              <a:ahLst/>
              <a:cxnLst>
                <a:cxn ang="0">
                  <a:pos x="T0" y="T1"/>
                </a:cxn>
                <a:cxn ang="0">
                  <a:pos x="T2" y="T3"/>
                </a:cxn>
                <a:cxn ang="0">
                  <a:pos x="T4" y="T5"/>
                </a:cxn>
              </a:cxnLst>
              <a:rect l="0" t="0" r="r" b="b"/>
              <a:pathLst>
                <a:path w="10268" h="6">
                  <a:moveTo>
                    <a:pt x="0" y="0"/>
                  </a:moveTo>
                  <a:lnTo>
                    <a:pt x="0" y="0"/>
                  </a:lnTo>
                  <a:lnTo>
                    <a:pt x="10268" y="6"/>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a:extLst>
                <a:ext uri="{FF2B5EF4-FFF2-40B4-BE49-F238E27FC236}">
                  <a16:creationId xmlns:a16="http://schemas.microsoft.com/office/drawing/2014/main" id="{393FDA87-4246-C8CD-C814-666162405334}"/>
                </a:ext>
              </a:extLst>
            </p:cNvPr>
            <p:cNvSpPr>
              <a:spLocks noEditPoints="1"/>
            </p:cNvSpPr>
            <p:nvPr/>
          </p:nvSpPr>
          <p:spPr bwMode="auto">
            <a:xfrm>
              <a:off x="8258175" y="3203266"/>
              <a:ext cx="74613" cy="57150"/>
            </a:xfrm>
            <a:custGeom>
              <a:avLst/>
              <a:gdLst>
                <a:gd name="T0" fmla="*/ 107 w 107"/>
                <a:gd name="T1" fmla="*/ 40 h 80"/>
                <a:gd name="T2" fmla="*/ 107 w 107"/>
                <a:gd name="T3" fmla="*/ 40 h 80"/>
                <a:gd name="T4" fmla="*/ 0 w 107"/>
                <a:gd name="T5" fmla="*/ 40 h 80"/>
                <a:gd name="T6" fmla="*/ 1 w 107"/>
                <a:gd name="T7" fmla="*/ 0 h 80"/>
                <a:gd name="T8" fmla="*/ 1 w 107"/>
                <a:gd name="T9" fmla="*/ 0 h 80"/>
                <a:gd name="T10" fmla="*/ 107 w 107"/>
                <a:gd name="T11" fmla="*/ 40 h 80"/>
                <a:gd name="T12" fmla="*/ 0 w 107"/>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7" h="80">
                  <a:moveTo>
                    <a:pt x="107" y="40"/>
                  </a:moveTo>
                  <a:lnTo>
                    <a:pt x="107" y="40"/>
                  </a:lnTo>
                  <a:lnTo>
                    <a:pt x="0" y="40"/>
                  </a:lnTo>
                  <a:moveTo>
                    <a:pt x="1" y="0"/>
                  </a:moveTo>
                  <a:lnTo>
                    <a:pt x="1" y="0"/>
                  </a:lnTo>
                  <a:lnTo>
                    <a:pt x="107"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 name="Freeform 60">
              <a:extLst>
                <a:ext uri="{FF2B5EF4-FFF2-40B4-BE49-F238E27FC236}">
                  <a16:creationId xmlns:a16="http://schemas.microsoft.com/office/drawing/2014/main" id="{8E4AAEAA-8BCF-F5F2-FCFB-A01F253E71F6}"/>
                </a:ext>
              </a:extLst>
            </p:cNvPr>
            <p:cNvSpPr>
              <a:spLocks/>
            </p:cNvSpPr>
            <p:nvPr/>
          </p:nvSpPr>
          <p:spPr bwMode="auto">
            <a:xfrm>
              <a:off x="5438775" y="2288866"/>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0" name="Freeform 61">
              <a:extLst>
                <a:ext uri="{FF2B5EF4-FFF2-40B4-BE49-F238E27FC236}">
                  <a16:creationId xmlns:a16="http://schemas.microsoft.com/office/drawing/2014/main" id="{EF33D7F1-C26A-ED34-ABC4-69A693FE1AE3}"/>
                </a:ext>
              </a:extLst>
            </p:cNvPr>
            <p:cNvSpPr>
              <a:spLocks/>
            </p:cNvSpPr>
            <p:nvPr/>
          </p:nvSpPr>
          <p:spPr bwMode="auto">
            <a:xfrm>
              <a:off x="5438775" y="2288866"/>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1" name="Rectangle 62">
              <a:extLst>
                <a:ext uri="{FF2B5EF4-FFF2-40B4-BE49-F238E27FC236}">
                  <a16:creationId xmlns:a16="http://schemas.microsoft.com/office/drawing/2014/main" id="{72BACEAF-21F0-9540-8419-111786BDB085}"/>
                </a:ext>
              </a:extLst>
            </p:cNvPr>
            <p:cNvSpPr>
              <a:spLocks noChangeArrowheads="1"/>
            </p:cNvSpPr>
            <p:nvPr/>
          </p:nvSpPr>
          <p:spPr bwMode="auto">
            <a:xfrm>
              <a:off x="5489575" y="2380941"/>
              <a:ext cx="16827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2" name="Rectangle 63">
              <a:extLst>
                <a:ext uri="{FF2B5EF4-FFF2-40B4-BE49-F238E27FC236}">
                  <a16:creationId xmlns:a16="http://schemas.microsoft.com/office/drawing/2014/main" id="{A217DE46-E0B2-9E7D-5F71-BFCDE10CCE88}"/>
                </a:ext>
              </a:extLst>
            </p:cNvPr>
            <p:cNvSpPr>
              <a:spLocks noChangeArrowheads="1"/>
            </p:cNvSpPr>
            <p:nvPr/>
          </p:nvSpPr>
          <p:spPr bwMode="auto">
            <a:xfrm>
              <a:off x="5611812" y="2380941"/>
              <a:ext cx="1031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3" name="Freeform 64">
              <a:extLst>
                <a:ext uri="{FF2B5EF4-FFF2-40B4-BE49-F238E27FC236}">
                  <a16:creationId xmlns:a16="http://schemas.microsoft.com/office/drawing/2014/main" id="{65A39CFE-B3E6-A126-CDCE-E5DDD34BDEAD}"/>
                </a:ext>
              </a:extLst>
            </p:cNvPr>
            <p:cNvSpPr>
              <a:spLocks/>
            </p:cNvSpPr>
            <p:nvPr/>
          </p:nvSpPr>
          <p:spPr bwMode="auto">
            <a:xfrm>
              <a:off x="5721350" y="2430153"/>
              <a:ext cx="376238" cy="0"/>
            </a:xfrm>
            <a:custGeom>
              <a:avLst/>
              <a:gdLst>
                <a:gd name="T0" fmla="*/ 0 w 535"/>
                <a:gd name="T1" fmla="*/ 0 w 535"/>
                <a:gd name="T2" fmla="*/ 535 w 535"/>
              </a:gdLst>
              <a:ahLst/>
              <a:cxnLst>
                <a:cxn ang="0">
                  <a:pos x="T0" y="0"/>
                </a:cxn>
                <a:cxn ang="0">
                  <a:pos x="T1" y="0"/>
                </a:cxn>
                <a:cxn ang="0">
                  <a:pos x="T2" y="0"/>
                </a:cxn>
              </a:cxnLst>
              <a:rect l="0" t="0" r="r" b="b"/>
              <a:pathLst>
                <a:path w="535">
                  <a:moveTo>
                    <a:pt x="0" y="0"/>
                  </a:moveTo>
                  <a:lnTo>
                    <a:pt x="0" y="0"/>
                  </a:lnTo>
                  <a:lnTo>
                    <a:pt x="535"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 name="Freeform 65">
              <a:extLst>
                <a:ext uri="{FF2B5EF4-FFF2-40B4-BE49-F238E27FC236}">
                  <a16:creationId xmlns:a16="http://schemas.microsoft.com/office/drawing/2014/main" id="{D7FDD6E4-6436-5F10-5B5D-E78985A19F2B}"/>
                </a:ext>
              </a:extLst>
            </p:cNvPr>
            <p:cNvSpPr>
              <a:spLocks noEditPoints="1"/>
            </p:cNvSpPr>
            <p:nvPr/>
          </p:nvSpPr>
          <p:spPr bwMode="auto">
            <a:xfrm>
              <a:off x="6097587" y="2401578"/>
              <a:ext cx="74613" cy="57150"/>
            </a:xfrm>
            <a:custGeom>
              <a:avLst/>
              <a:gdLst>
                <a:gd name="T0" fmla="*/ 106 w 106"/>
                <a:gd name="T1" fmla="*/ 40 h 80"/>
                <a:gd name="T2" fmla="*/ 106 w 106"/>
                <a:gd name="T3" fmla="*/ 40 h 80"/>
                <a:gd name="T4" fmla="*/ 0 w 106"/>
                <a:gd name="T5" fmla="*/ 40 h 80"/>
                <a:gd name="T6" fmla="*/ 0 w 106"/>
                <a:gd name="T7" fmla="*/ 0 h 80"/>
                <a:gd name="T8" fmla="*/ 0 w 106"/>
                <a:gd name="T9" fmla="*/ 0 h 80"/>
                <a:gd name="T10" fmla="*/ 106 w 106"/>
                <a:gd name="T11" fmla="*/ 40 h 80"/>
                <a:gd name="T12" fmla="*/ 0 w 106"/>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6" h="80">
                  <a:moveTo>
                    <a:pt x="106" y="40"/>
                  </a:moveTo>
                  <a:lnTo>
                    <a:pt x="106" y="40"/>
                  </a:lnTo>
                  <a:lnTo>
                    <a:pt x="0" y="40"/>
                  </a:lnTo>
                  <a:moveTo>
                    <a:pt x="0" y="0"/>
                  </a:moveTo>
                  <a:lnTo>
                    <a:pt x="0" y="0"/>
                  </a:lnTo>
                  <a:lnTo>
                    <a:pt x="106"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 name="Freeform 66">
              <a:extLst>
                <a:ext uri="{FF2B5EF4-FFF2-40B4-BE49-F238E27FC236}">
                  <a16:creationId xmlns:a16="http://schemas.microsoft.com/office/drawing/2014/main" id="{61F52B21-44FA-8509-0E9B-E4F3870F980E}"/>
                </a:ext>
              </a:extLst>
            </p:cNvPr>
            <p:cNvSpPr>
              <a:spLocks/>
            </p:cNvSpPr>
            <p:nvPr/>
          </p:nvSpPr>
          <p:spPr bwMode="auto">
            <a:xfrm>
              <a:off x="4875212" y="2288866"/>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67">
              <a:extLst>
                <a:ext uri="{FF2B5EF4-FFF2-40B4-BE49-F238E27FC236}">
                  <a16:creationId xmlns:a16="http://schemas.microsoft.com/office/drawing/2014/main" id="{72E958E0-A7B2-D574-3285-07CAEF1D3CF7}"/>
                </a:ext>
              </a:extLst>
            </p:cNvPr>
            <p:cNvSpPr>
              <a:spLocks/>
            </p:cNvSpPr>
            <p:nvPr/>
          </p:nvSpPr>
          <p:spPr bwMode="auto">
            <a:xfrm>
              <a:off x="4875212" y="2288866"/>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 name="Rectangle 68">
              <a:extLst>
                <a:ext uri="{FF2B5EF4-FFF2-40B4-BE49-F238E27FC236}">
                  <a16:creationId xmlns:a16="http://schemas.microsoft.com/office/drawing/2014/main" id="{50B7D576-5520-53A2-1387-1BA0A0ABD1E3}"/>
                </a:ext>
              </a:extLst>
            </p:cNvPr>
            <p:cNvSpPr>
              <a:spLocks noChangeArrowheads="1"/>
            </p:cNvSpPr>
            <p:nvPr/>
          </p:nvSpPr>
          <p:spPr bwMode="auto">
            <a:xfrm>
              <a:off x="4949825" y="2358716"/>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8" name="Rectangle 69">
              <a:extLst>
                <a:ext uri="{FF2B5EF4-FFF2-40B4-BE49-F238E27FC236}">
                  <a16:creationId xmlns:a16="http://schemas.microsoft.com/office/drawing/2014/main" id="{95508F17-F9E2-D749-C416-9A06F052F037}"/>
                </a:ext>
              </a:extLst>
            </p:cNvPr>
            <p:cNvSpPr>
              <a:spLocks noChangeArrowheads="1"/>
            </p:cNvSpPr>
            <p:nvPr/>
          </p:nvSpPr>
          <p:spPr bwMode="auto">
            <a:xfrm>
              <a:off x="5040312" y="2358716"/>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9" name="Rectangle 70">
              <a:extLst>
                <a:ext uri="{FF2B5EF4-FFF2-40B4-BE49-F238E27FC236}">
                  <a16:creationId xmlns:a16="http://schemas.microsoft.com/office/drawing/2014/main" id="{CC40E7D3-9FC1-CB90-BCF5-AD1E89E532CF}"/>
                </a:ext>
              </a:extLst>
            </p:cNvPr>
            <p:cNvSpPr>
              <a:spLocks noChangeArrowheads="1"/>
            </p:cNvSpPr>
            <p:nvPr/>
          </p:nvSpPr>
          <p:spPr bwMode="auto">
            <a:xfrm>
              <a:off x="4932362" y="2426978"/>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PO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0" name="Rectangle 71">
              <a:extLst>
                <a:ext uri="{FF2B5EF4-FFF2-40B4-BE49-F238E27FC236}">
                  <a16:creationId xmlns:a16="http://schemas.microsoft.com/office/drawing/2014/main" id="{18EA4AE4-D475-8347-0452-9FA7F74A4785}"/>
                </a:ext>
              </a:extLst>
            </p:cNvPr>
            <p:cNvSpPr>
              <a:spLocks noChangeArrowheads="1"/>
            </p:cNvSpPr>
            <p:nvPr/>
          </p:nvSpPr>
          <p:spPr bwMode="auto">
            <a:xfrm>
              <a:off x="5027612"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1" name="Rectangle 72">
              <a:extLst>
                <a:ext uri="{FF2B5EF4-FFF2-40B4-BE49-F238E27FC236}">
                  <a16:creationId xmlns:a16="http://schemas.microsoft.com/office/drawing/2014/main" id="{3E9FDFCD-E92A-C7F3-E68C-A29755A51355}"/>
                </a:ext>
              </a:extLst>
            </p:cNvPr>
            <p:cNvSpPr>
              <a:spLocks noChangeArrowheads="1"/>
            </p:cNvSpPr>
            <p:nvPr/>
          </p:nvSpPr>
          <p:spPr bwMode="auto">
            <a:xfrm>
              <a:off x="5064125"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2" name="Freeform 73">
              <a:extLst>
                <a:ext uri="{FF2B5EF4-FFF2-40B4-BE49-F238E27FC236}">
                  <a16:creationId xmlns:a16="http://schemas.microsoft.com/office/drawing/2014/main" id="{089AD422-16DF-B5D4-92AD-1624E739C0F7}"/>
                </a:ext>
              </a:extLst>
            </p:cNvPr>
            <p:cNvSpPr>
              <a:spLocks/>
            </p:cNvSpPr>
            <p:nvPr/>
          </p:nvSpPr>
          <p:spPr bwMode="auto">
            <a:xfrm>
              <a:off x="5157787" y="2760353"/>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3" name="Freeform 74">
              <a:extLst>
                <a:ext uri="{FF2B5EF4-FFF2-40B4-BE49-F238E27FC236}">
                  <a16:creationId xmlns:a16="http://schemas.microsoft.com/office/drawing/2014/main" id="{FE071B5A-FE15-AE41-CF9A-4DABFEFF387B}"/>
                </a:ext>
              </a:extLst>
            </p:cNvPr>
            <p:cNvSpPr>
              <a:spLocks/>
            </p:cNvSpPr>
            <p:nvPr/>
          </p:nvSpPr>
          <p:spPr bwMode="auto">
            <a:xfrm>
              <a:off x="5157787" y="2760353"/>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Rectangle 75">
              <a:extLst>
                <a:ext uri="{FF2B5EF4-FFF2-40B4-BE49-F238E27FC236}">
                  <a16:creationId xmlns:a16="http://schemas.microsoft.com/office/drawing/2014/main" id="{525FD597-1ED1-B3A0-8173-16E0C100B5B8}"/>
                </a:ext>
              </a:extLst>
            </p:cNvPr>
            <p:cNvSpPr>
              <a:spLocks noChangeArrowheads="1"/>
            </p:cNvSpPr>
            <p:nvPr/>
          </p:nvSpPr>
          <p:spPr bwMode="auto">
            <a:xfrm>
              <a:off x="5230812" y="2830203"/>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5" name="Rectangle 76">
              <a:extLst>
                <a:ext uri="{FF2B5EF4-FFF2-40B4-BE49-F238E27FC236}">
                  <a16:creationId xmlns:a16="http://schemas.microsoft.com/office/drawing/2014/main" id="{13809E02-C48F-59B0-B798-7D57CB6A09B8}"/>
                </a:ext>
              </a:extLst>
            </p:cNvPr>
            <p:cNvSpPr>
              <a:spLocks noChangeArrowheads="1"/>
            </p:cNvSpPr>
            <p:nvPr/>
          </p:nvSpPr>
          <p:spPr bwMode="auto">
            <a:xfrm>
              <a:off x="5322887" y="2830203"/>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6" name="Rectangle 77">
              <a:extLst>
                <a:ext uri="{FF2B5EF4-FFF2-40B4-BE49-F238E27FC236}">
                  <a16:creationId xmlns:a16="http://schemas.microsoft.com/office/drawing/2014/main" id="{E275633A-4DF7-1C6A-FC84-9A155FA1F350}"/>
                </a:ext>
              </a:extLst>
            </p:cNvPr>
            <p:cNvSpPr>
              <a:spLocks noChangeArrowheads="1"/>
            </p:cNvSpPr>
            <p:nvPr/>
          </p:nvSpPr>
          <p:spPr bwMode="auto">
            <a:xfrm>
              <a:off x="5210175" y="2898466"/>
              <a:ext cx="889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7" name="Rectangle 78">
              <a:extLst>
                <a:ext uri="{FF2B5EF4-FFF2-40B4-BE49-F238E27FC236}">
                  <a16:creationId xmlns:a16="http://schemas.microsoft.com/office/drawing/2014/main" id="{1B83AB39-4C3F-361C-7902-3C415C53C92F}"/>
                </a:ext>
              </a:extLst>
            </p:cNvPr>
            <p:cNvSpPr>
              <a:spLocks noChangeArrowheads="1"/>
            </p:cNvSpPr>
            <p:nvPr/>
          </p:nvSpPr>
          <p:spPr bwMode="auto">
            <a:xfrm>
              <a:off x="5256212" y="2898466"/>
              <a:ext cx="185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ESP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8" name="Rectangle 79">
              <a:extLst>
                <a:ext uri="{FF2B5EF4-FFF2-40B4-BE49-F238E27FC236}">
                  <a16:creationId xmlns:a16="http://schemas.microsoft.com/office/drawing/2014/main" id="{D7A06091-F019-6C2F-C0D0-D38AC6E8BB21}"/>
                </a:ext>
              </a:extLst>
            </p:cNvPr>
            <p:cNvSpPr>
              <a:spLocks noChangeArrowheads="1"/>
            </p:cNvSpPr>
            <p:nvPr/>
          </p:nvSpPr>
          <p:spPr bwMode="auto">
            <a:xfrm>
              <a:off x="7848600" y="3008003"/>
              <a:ext cx="444500"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time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9" name="Freeform 80">
              <a:extLst>
                <a:ext uri="{FF2B5EF4-FFF2-40B4-BE49-F238E27FC236}">
                  <a16:creationId xmlns:a16="http://schemas.microsoft.com/office/drawing/2014/main" id="{6F48E2A3-8362-71AD-F6CD-3BD88CFD1FD0}"/>
                </a:ext>
              </a:extLst>
            </p:cNvPr>
            <p:cNvSpPr>
              <a:spLocks/>
            </p:cNvSpPr>
            <p:nvPr/>
          </p:nvSpPr>
          <p:spPr bwMode="auto">
            <a:xfrm>
              <a:off x="5580062" y="2580966"/>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 name="Freeform 81">
              <a:extLst>
                <a:ext uri="{FF2B5EF4-FFF2-40B4-BE49-F238E27FC236}">
                  <a16:creationId xmlns:a16="http://schemas.microsoft.com/office/drawing/2014/main" id="{31A025DC-2C51-DEE9-AA57-486B10AFB199}"/>
                </a:ext>
              </a:extLst>
            </p:cNvPr>
            <p:cNvSpPr>
              <a:spLocks noEditPoints="1"/>
            </p:cNvSpPr>
            <p:nvPr/>
          </p:nvSpPr>
          <p:spPr bwMode="auto">
            <a:xfrm>
              <a:off x="5551487"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1" name="Freeform 82">
              <a:extLst>
                <a:ext uri="{FF2B5EF4-FFF2-40B4-BE49-F238E27FC236}">
                  <a16:creationId xmlns:a16="http://schemas.microsoft.com/office/drawing/2014/main" id="{2BC3F388-434B-699B-5B49-BBDCCA1256B4}"/>
                </a:ext>
              </a:extLst>
            </p:cNvPr>
            <p:cNvSpPr>
              <a:spLocks noEditPoints="1"/>
            </p:cNvSpPr>
            <p:nvPr/>
          </p:nvSpPr>
          <p:spPr bwMode="auto">
            <a:xfrm>
              <a:off x="5551487"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Freeform 83">
              <a:extLst>
                <a:ext uri="{FF2B5EF4-FFF2-40B4-BE49-F238E27FC236}">
                  <a16:creationId xmlns:a16="http://schemas.microsoft.com/office/drawing/2014/main" id="{B25C0ED0-D39A-4611-3ECA-B7535DDF61C5}"/>
                </a:ext>
              </a:extLst>
            </p:cNvPr>
            <p:cNvSpPr>
              <a:spLocks/>
            </p:cNvSpPr>
            <p:nvPr/>
          </p:nvSpPr>
          <p:spPr bwMode="auto">
            <a:xfrm>
              <a:off x="5299075" y="2665103"/>
              <a:ext cx="0" cy="85725"/>
            </a:xfrm>
            <a:custGeom>
              <a:avLst/>
              <a:gdLst>
                <a:gd name="T0" fmla="*/ 121 h 121"/>
                <a:gd name="T1" fmla="*/ 121 h 121"/>
                <a:gd name="T2" fmla="*/ 0 h 121"/>
              </a:gdLst>
              <a:ahLst/>
              <a:cxnLst>
                <a:cxn ang="0">
                  <a:pos x="0" y="T0"/>
                </a:cxn>
                <a:cxn ang="0">
                  <a:pos x="0" y="T1"/>
                </a:cxn>
                <a:cxn ang="0">
                  <a:pos x="0" y="T2"/>
                </a:cxn>
              </a:cxnLst>
              <a:rect l="0" t="0" r="r" b="b"/>
              <a:pathLst>
                <a:path h="121">
                  <a:moveTo>
                    <a:pt x="0" y="121"/>
                  </a:moveTo>
                  <a:lnTo>
                    <a:pt x="0" y="121"/>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 name="Freeform 84">
              <a:extLst>
                <a:ext uri="{FF2B5EF4-FFF2-40B4-BE49-F238E27FC236}">
                  <a16:creationId xmlns:a16="http://schemas.microsoft.com/office/drawing/2014/main" id="{DA7E931A-9BE3-17A1-8B5B-380D3494964A}"/>
                </a:ext>
              </a:extLst>
            </p:cNvPr>
            <p:cNvSpPr>
              <a:spLocks noEditPoints="1"/>
            </p:cNvSpPr>
            <p:nvPr/>
          </p:nvSpPr>
          <p:spPr bwMode="auto">
            <a:xfrm>
              <a:off x="5270500" y="2590491"/>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 name="Freeform 85">
              <a:extLst>
                <a:ext uri="{FF2B5EF4-FFF2-40B4-BE49-F238E27FC236}">
                  <a16:creationId xmlns:a16="http://schemas.microsoft.com/office/drawing/2014/main" id="{8E60CFA2-BE17-A9A8-E135-2EC782E9DCAB}"/>
                </a:ext>
              </a:extLst>
            </p:cNvPr>
            <p:cNvSpPr>
              <a:spLocks noEditPoints="1"/>
            </p:cNvSpPr>
            <p:nvPr/>
          </p:nvSpPr>
          <p:spPr bwMode="auto">
            <a:xfrm>
              <a:off x="5270500" y="2590491"/>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 name="Freeform 86">
              <a:extLst>
                <a:ext uri="{FF2B5EF4-FFF2-40B4-BE49-F238E27FC236}">
                  <a16:creationId xmlns:a16="http://schemas.microsoft.com/office/drawing/2014/main" id="{0E67EDD1-C063-68AF-2F5D-DDE96DEB76C1}"/>
                </a:ext>
              </a:extLst>
            </p:cNvPr>
            <p:cNvSpPr>
              <a:spLocks/>
            </p:cNvSpPr>
            <p:nvPr/>
          </p:nvSpPr>
          <p:spPr bwMode="auto">
            <a:xfrm>
              <a:off x="5016500" y="2580966"/>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 name="Freeform 87">
              <a:extLst>
                <a:ext uri="{FF2B5EF4-FFF2-40B4-BE49-F238E27FC236}">
                  <a16:creationId xmlns:a16="http://schemas.microsoft.com/office/drawing/2014/main" id="{0D17B418-B6BF-5D0E-118F-CCBDD8D83A99}"/>
                </a:ext>
              </a:extLst>
            </p:cNvPr>
            <p:cNvSpPr>
              <a:spLocks noEditPoints="1"/>
            </p:cNvSpPr>
            <p:nvPr/>
          </p:nvSpPr>
          <p:spPr bwMode="auto">
            <a:xfrm>
              <a:off x="4987925"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7" name="Freeform 88">
              <a:extLst>
                <a:ext uri="{FF2B5EF4-FFF2-40B4-BE49-F238E27FC236}">
                  <a16:creationId xmlns:a16="http://schemas.microsoft.com/office/drawing/2014/main" id="{48A27B9B-336A-60A4-5E51-D0F60D10C665}"/>
                </a:ext>
              </a:extLst>
            </p:cNvPr>
            <p:cNvSpPr>
              <a:spLocks noEditPoints="1"/>
            </p:cNvSpPr>
            <p:nvPr/>
          </p:nvSpPr>
          <p:spPr bwMode="auto">
            <a:xfrm>
              <a:off x="4987925"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8" name="Freeform 89">
              <a:extLst>
                <a:ext uri="{FF2B5EF4-FFF2-40B4-BE49-F238E27FC236}">
                  <a16:creationId xmlns:a16="http://schemas.microsoft.com/office/drawing/2014/main" id="{2B74D173-1E0C-17FF-6CF9-B7BCBBC1BC5B}"/>
                </a:ext>
              </a:extLst>
            </p:cNvPr>
            <p:cNvSpPr>
              <a:spLocks/>
            </p:cNvSpPr>
            <p:nvPr/>
          </p:nvSpPr>
          <p:spPr bwMode="auto">
            <a:xfrm>
              <a:off x="7975600" y="3987491"/>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9" name="Freeform 90">
              <a:extLst>
                <a:ext uri="{FF2B5EF4-FFF2-40B4-BE49-F238E27FC236}">
                  <a16:creationId xmlns:a16="http://schemas.microsoft.com/office/drawing/2014/main" id="{978B19DA-8F27-1595-91D8-3B12CB2ADCA9}"/>
                </a:ext>
              </a:extLst>
            </p:cNvPr>
            <p:cNvSpPr>
              <a:spLocks/>
            </p:cNvSpPr>
            <p:nvPr/>
          </p:nvSpPr>
          <p:spPr bwMode="auto">
            <a:xfrm>
              <a:off x="7975600" y="3987491"/>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0" name="Rectangle 91">
              <a:extLst>
                <a:ext uri="{FF2B5EF4-FFF2-40B4-BE49-F238E27FC236}">
                  <a16:creationId xmlns:a16="http://schemas.microsoft.com/office/drawing/2014/main" id="{265E7154-840D-963B-AE44-6F4B2811DD08}"/>
                </a:ext>
              </a:extLst>
            </p:cNvPr>
            <p:cNvSpPr>
              <a:spLocks noChangeArrowheads="1"/>
            </p:cNvSpPr>
            <p:nvPr/>
          </p:nvSpPr>
          <p:spPr bwMode="auto">
            <a:xfrm>
              <a:off x="8034337" y="4030353"/>
              <a:ext cx="220663"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REP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1" name="Rectangle 92">
              <a:extLst>
                <a:ext uri="{FF2B5EF4-FFF2-40B4-BE49-F238E27FC236}">
                  <a16:creationId xmlns:a16="http://schemas.microsoft.com/office/drawing/2014/main" id="{43DEFD61-5ED1-F512-3C90-AFB4905F5874}"/>
                </a:ext>
              </a:extLst>
            </p:cNvPr>
            <p:cNvSpPr>
              <a:spLocks noChangeArrowheads="1"/>
            </p:cNvSpPr>
            <p:nvPr/>
          </p:nvSpPr>
          <p:spPr bwMode="auto">
            <a:xfrm>
              <a:off x="8032750" y="4136716"/>
              <a:ext cx="17303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2" name="Rectangle 93">
              <a:extLst>
                <a:ext uri="{FF2B5EF4-FFF2-40B4-BE49-F238E27FC236}">
                  <a16:creationId xmlns:a16="http://schemas.microsoft.com/office/drawing/2014/main" id="{C0CFFC4C-94DF-3440-D959-1803C06D11C2}"/>
                </a:ext>
              </a:extLst>
            </p:cNvPr>
            <p:cNvSpPr>
              <a:spLocks noChangeArrowheads="1"/>
            </p:cNvSpPr>
            <p:nvPr/>
          </p:nvSpPr>
          <p:spPr bwMode="auto">
            <a:xfrm>
              <a:off x="8153400" y="4136716"/>
              <a:ext cx="952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3" name="Freeform 94">
              <a:extLst>
                <a:ext uri="{FF2B5EF4-FFF2-40B4-BE49-F238E27FC236}">
                  <a16:creationId xmlns:a16="http://schemas.microsoft.com/office/drawing/2014/main" id="{88086DFF-9965-666A-F18C-31DD61A61905}"/>
                </a:ext>
              </a:extLst>
            </p:cNvPr>
            <p:cNvSpPr>
              <a:spLocks noEditPoints="1"/>
            </p:cNvSpPr>
            <p:nvPr/>
          </p:nvSpPr>
          <p:spPr bwMode="auto">
            <a:xfrm>
              <a:off x="6191250" y="2288866"/>
              <a:ext cx="0" cy="2038350"/>
            </a:xfrm>
            <a:custGeom>
              <a:avLst/>
              <a:gdLst>
                <a:gd name="T0" fmla="*/ 13 h 2880"/>
                <a:gd name="T1" fmla="*/ 80 h 2880"/>
                <a:gd name="T2" fmla="*/ 147 h 2880"/>
                <a:gd name="T3" fmla="*/ 213 h 2880"/>
                <a:gd name="T4" fmla="*/ 280 h 2880"/>
                <a:gd name="T5" fmla="*/ 347 h 2880"/>
                <a:gd name="T6" fmla="*/ 413 h 2880"/>
                <a:gd name="T7" fmla="*/ 480 h 2880"/>
                <a:gd name="T8" fmla="*/ 547 h 2880"/>
                <a:gd name="T9" fmla="*/ 613 h 2880"/>
                <a:gd name="T10" fmla="*/ 680 h 2880"/>
                <a:gd name="T11" fmla="*/ 747 h 2880"/>
                <a:gd name="T12" fmla="*/ 813 h 2880"/>
                <a:gd name="T13" fmla="*/ 880 h 2880"/>
                <a:gd name="T14" fmla="*/ 947 h 2880"/>
                <a:gd name="T15" fmla="*/ 1013 h 2880"/>
                <a:gd name="T16" fmla="*/ 1080 h 2880"/>
                <a:gd name="T17" fmla="*/ 1147 h 2880"/>
                <a:gd name="T18" fmla="*/ 1213 h 2880"/>
                <a:gd name="T19" fmla="*/ 1280 h 2880"/>
                <a:gd name="T20" fmla="*/ 1347 h 2880"/>
                <a:gd name="T21" fmla="*/ 1413 h 2880"/>
                <a:gd name="T22" fmla="*/ 1480 h 2880"/>
                <a:gd name="T23" fmla="*/ 1547 h 2880"/>
                <a:gd name="T24" fmla="*/ 1613 h 2880"/>
                <a:gd name="T25" fmla="*/ 1680 h 2880"/>
                <a:gd name="T26" fmla="*/ 1747 h 2880"/>
                <a:gd name="T27" fmla="*/ 1813 h 2880"/>
                <a:gd name="T28" fmla="*/ 1880 h 2880"/>
                <a:gd name="T29" fmla="*/ 1947 h 2880"/>
                <a:gd name="T30" fmla="*/ 2013 h 2880"/>
                <a:gd name="T31" fmla="*/ 2080 h 2880"/>
                <a:gd name="T32" fmla="*/ 2147 h 2880"/>
                <a:gd name="T33" fmla="*/ 2213 h 2880"/>
                <a:gd name="T34" fmla="*/ 2280 h 2880"/>
                <a:gd name="T35" fmla="*/ 2347 h 2880"/>
                <a:gd name="T36" fmla="*/ 2413 h 2880"/>
                <a:gd name="T37" fmla="*/ 2480 h 2880"/>
                <a:gd name="T38" fmla="*/ 2547 h 2880"/>
                <a:gd name="T39" fmla="*/ 2613 h 2880"/>
                <a:gd name="T40" fmla="*/ 2680 h 2880"/>
                <a:gd name="T41" fmla="*/ 2747 h 2880"/>
                <a:gd name="T42" fmla="*/ 2813 h 2880"/>
                <a:gd name="T43" fmla="*/ 2880 h 2880"/>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 ang="0">
                  <a:pos x="0" y="T11"/>
                </a:cxn>
                <a:cxn ang="0">
                  <a:pos x="0" y="T12"/>
                </a:cxn>
                <a:cxn ang="0">
                  <a:pos x="0" y="T13"/>
                </a:cxn>
                <a:cxn ang="0">
                  <a:pos x="0" y="T14"/>
                </a:cxn>
                <a:cxn ang="0">
                  <a:pos x="0" y="T15"/>
                </a:cxn>
                <a:cxn ang="0">
                  <a:pos x="0" y="T16"/>
                </a:cxn>
                <a:cxn ang="0">
                  <a:pos x="0" y="T17"/>
                </a:cxn>
                <a:cxn ang="0">
                  <a:pos x="0" y="T18"/>
                </a:cxn>
                <a:cxn ang="0">
                  <a:pos x="0" y="T19"/>
                </a:cxn>
                <a:cxn ang="0">
                  <a:pos x="0" y="T20"/>
                </a:cxn>
                <a:cxn ang="0">
                  <a:pos x="0" y="T21"/>
                </a:cxn>
                <a:cxn ang="0">
                  <a:pos x="0" y="T22"/>
                </a:cxn>
                <a:cxn ang="0">
                  <a:pos x="0" y="T23"/>
                </a:cxn>
                <a:cxn ang="0">
                  <a:pos x="0" y="T24"/>
                </a:cxn>
                <a:cxn ang="0">
                  <a:pos x="0" y="T25"/>
                </a:cxn>
                <a:cxn ang="0">
                  <a:pos x="0" y="T26"/>
                </a:cxn>
                <a:cxn ang="0">
                  <a:pos x="0" y="T27"/>
                </a:cxn>
                <a:cxn ang="0">
                  <a:pos x="0" y="T28"/>
                </a:cxn>
                <a:cxn ang="0">
                  <a:pos x="0" y="T29"/>
                </a:cxn>
                <a:cxn ang="0">
                  <a:pos x="0" y="T30"/>
                </a:cxn>
                <a:cxn ang="0">
                  <a:pos x="0" y="T31"/>
                </a:cxn>
                <a:cxn ang="0">
                  <a:pos x="0" y="T32"/>
                </a:cxn>
                <a:cxn ang="0">
                  <a:pos x="0" y="T33"/>
                </a:cxn>
                <a:cxn ang="0">
                  <a:pos x="0" y="T34"/>
                </a:cxn>
                <a:cxn ang="0">
                  <a:pos x="0" y="T35"/>
                </a:cxn>
                <a:cxn ang="0">
                  <a:pos x="0" y="T36"/>
                </a:cxn>
                <a:cxn ang="0">
                  <a:pos x="0" y="T37"/>
                </a:cxn>
                <a:cxn ang="0">
                  <a:pos x="0" y="T38"/>
                </a:cxn>
                <a:cxn ang="0">
                  <a:pos x="0" y="T39"/>
                </a:cxn>
                <a:cxn ang="0">
                  <a:pos x="0" y="T40"/>
                </a:cxn>
                <a:cxn ang="0">
                  <a:pos x="0" y="T41"/>
                </a:cxn>
                <a:cxn ang="0">
                  <a:pos x="0" y="T42"/>
                </a:cxn>
                <a:cxn ang="0">
                  <a:pos x="0" y="T43"/>
                </a:cxn>
              </a:cxnLst>
              <a:rect l="0" t="0" r="r" b="b"/>
              <a:pathLst>
                <a:path h="2880">
                  <a:moveTo>
                    <a:pt x="0" y="0"/>
                  </a:moveTo>
                  <a:lnTo>
                    <a:pt x="0" y="0"/>
                  </a:lnTo>
                  <a:lnTo>
                    <a:pt x="0" y="13"/>
                  </a:lnTo>
                  <a:moveTo>
                    <a:pt x="0" y="67"/>
                  </a:moveTo>
                  <a:lnTo>
                    <a:pt x="0" y="67"/>
                  </a:lnTo>
                  <a:lnTo>
                    <a:pt x="0" y="80"/>
                  </a:lnTo>
                  <a:moveTo>
                    <a:pt x="0" y="133"/>
                  </a:moveTo>
                  <a:lnTo>
                    <a:pt x="0" y="133"/>
                  </a:lnTo>
                  <a:lnTo>
                    <a:pt x="0" y="147"/>
                  </a:lnTo>
                  <a:moveTo>
                    <a:pt x="0" y="200"/>
                  </a:moveTo>
                  <a:lnTo>
                    <a:pt x="0" y="200"/>
                  </a:lnTo>
                  <a:lnTo>
                    <a:pt x="0" y="213"/>
                  </a:lnTo>
                  <a:moveTo>
                    <a:pt x="0" y="267"/>
                  </a:moveTo>
                  <a:lnTo>
                    <a:pt x="0" y="267"/>
                  </a:lnTo>
                  <a:lnTo>
                    <a:pt x="0" y="280"/>
                  </a:lnTo>
                  <a:moveTo>
                    <a:pt x="0" y="333"/>
                  </a:moveTo>
                  <a:lnTo>
                    <a:pt x="0" y="333"/>
                  </a:lnTo>
                  <a:lnTo>
                    <a:pt x="0" y="347"/>
                  </a:lnTo>
                  <a:moveTo>
                    <a:pt x="0" y="400"/>
                  </a:moveTo>
                  <a:lnTo>
                    <a:pt x="0" y="400"/>
                  </a:lnTo>
                  <a:lnTo>
                    <a:pt x="0" y="413"/>
                  </a:lnTo>
                  <a:moveTo>
                    <a:pt x="0" y="467"/>
                  </a:moveTo>
                  <a:lnTo>
                    <a:pt x="0" y="467"/>
                  </a:lnTo>
                  <a:lnTo>
                    <a:pt x="0" y="480"/>
                  </a:lnTo>
                  <a:moveTo>
                    <a:pt x="0" y="533"/>
                  </a:moveTo>
                  <a:lnTo>
                    <a:pt x="0" y="533"/>
                  </a:lnTo>
                  <a:lnTo>
                    <a:pt x="0" y="547"/>
                  </a:lnTo>
                  <a:moveTo>
                    <a:pt x="0" y="600"/>
                  </a:moveTo>
                  <a:lnTo>
                    <a:pt x="0" y="600"/>
                  </a:lnTo>
                  <a:lnTo>
                    <a:pt x="0" y="613"/>
                  </a:lnTo>
                  <a:moveTo>
                    <a:pt x="0" y="667"/>
                  </a:moveTo>
                  <a:lnTo>
                    <a:pt x="0" y="667"/>
                  </a:lnTo>
                  <a:lnTo>
                    <a:pt x="0" y="680"/>
                  </a:lnTo>
                  <a:moveTo>
                    <a:pt x="0" y="733"/>
                  </a:moveTo>
                  <a:lnTo>
                    <a:pt x="0" y="733"/>
                  </a:lnTo>
                  <a:lnTo>
                    <a:pt x="0" y="747"/>
                  </a:lnTo>
                  <a:moveTo>
                    <a:pt x="0" y="800"/>
                  </a:moveTo>
                  <a:lnTo>
                    <a:pt x="0" y="800"/>
                  </a:lnTo>
                  <a:lnTo>
                    <a:pt x="0" y="813"/>
                  </a:lnTo>
                  <a:moveTo>
                    <a:pt x="0" y="867"/>
                  </a:moveTo>
                  <a:lnTo>
                    <a:pt x="0" y="867"/>
                  </a:lnTo>
                  <a:lnTo>
                    <a:pt x="0" y="880"/>
                  </a:lnTo>
                  <a:moveTo>
                    <a:pt x="0" y="933"/>
                  </a:moveTo>
                  <a:lnTo>
                    <a:pt x="0" y="933"/>
                  </a:lnTo>
                  <a:lnTo>
                    <a:pt x="0" y="947"/>
                  </a:lnTo>
                  <a:moveTo>
                    <a:pt x="0" y="1000"/>
                  </a:moveTo>
                  <a:lnTo>
                    <a:pt x="0" y="1000"/>
                  </a:lnTo>
                  <a:lnTo>
                    <a:pt x="0" y="1013"/>
                  </a:lnTo>
                  <a:moveTo>
                    <a:pt x="0" y="1067"/>
                  </a:moveTo>
                  <a:lnTo>
                    <a:pt x="0" y="1067"/>
                  </a:lnTo>
                  <a:lnTo>
                    <a:pt x="0" y="1080"/>
                  </a:lnTo>
                  <a:moveTo>
                    <a:pt x="0" y="1133"/>
                  </a:moveTo>
                  <a:lnTo>
                    <a:pt x="0" y="1133"/>
                  </a:lnTo>
                  <a:lnTo>
                    <a:pt x="0" y="1147"/>
                  </a:lnTo>
                  <a:moveTo>
                    <a:pt x="0" y="1200"/>
                  </a:moveTo>
                  <a:lnTo>
                    <a:pt x="0" y="1200"/>
                  </a:lnTo>
                  <a:lnTo>
                    <a:pt x="0" y="1213"/>
                  </a:lnTo>
                  <a:moveTo>
                    <a:pt x="0" y="1267"/>
                  </a:moveTo>
                  <a:lnTo>
                    <a:pt x="0" y="1267"/>
                  </a:lnTo>
                  <a:lnTo>
                    <a:pt x="0" y="1280"/>
                  </a:lnTo>
                  <a:moveTo>
                    <a:pt x="0" y="1333"/>
                  </a:moveTo>
                  <a:lnTo>
                    <a:pt x="0" y="1333"/>
                  </a:lnTo>
                  <a:lnTo>
                    <a:pt x="0" y="1347"/>
                  </a:lnTo>
                  <a:moveTo>
                    <a:pt x="0" y="1400"/>
                  </a:moveTo>
                  <a:lnTo>
                    <a:pt x="0" y="1400"/>
                  </a:lnTo>
                  <a:lnTo>
                    <a:pt x="0" y="1413"/>
                  </a:lnTo>
                  <a:moveTo>
                    <a:pt x="0" y="1467"/>
                  </a:moveTo>
                  <a:lnTo>
                    <a:pt x="0" y="1467"/>
                  </a:lnTo>
                  <a:lnTo>
                    <a:pt x="0" y="1480"/>
                  </a:lnTo>
                  <a:moveTo>
                    <a:pt x="0" y="1533"/>
                  </a:moveTo>
                  <a:lnTo>
                    <a:pt x="0" y="1533"/>
                  </a:lnTo>
                  <a:lnTo>
                    <a:pt x="0" y="1547"/>
                  </a:lnTo>
                  <a:moveTo>
                    <a:pt x="0" y="1600"/>
                  </a:moveTo>
                  <a:lnTo>
                    <a:pt x="0" y="1600"/>
                  </a:lnTo>
                  <a:lnTo>
                    <a:pt x="0" y="1613"/>
                  </a:lnTo>
                  <a:moveTo>
                    <a:pt x="0" y="1667"/>
                  </a:moveTo>
                  <a:lnTo>
                    <a:pt x="0" y="1667"/>
                  </a:lnTo>
                  <a:lnTo>
                    <a:pt x="0" y="1680"/>
                  </a:lnTo>
                  <a:moveTo>
                    <a:pt x="0" y="1733"/>
                  </a:moveTo>
                  <a:lnTo>
                    <a:pt x="0" y="1733"/>
                  </a:lnTo>
                  <a:lnTo>
                    <a:pt x="0" y="1747"/>
                  </a:lnTo>
                  <a:moveTo>
                    <a:pt x="0" y="1800"/>
                  </a:moveTo>
                  <a:lnTo>
                    <a:pt x="0" y="1800"/>
                  </a:lnTo>
                  <a:lnTo>
                    <a:pt x="0" y="1813"/>
                  </a:lnTo>
                  <a:moveTo>
                    <a:pt x="0" y="1867"/>
                  </a:moveTo>
                  <a:lnTo>
                    <a:pt x="0" y="1867"/>
                  </a:lnTo>
                  <a:lnTo>
                    <a:pt x="0" y="1880"/>
                  </a:lnTo>
                  <a:moveTo>
                    <a:pt x="0" y="1933"/>
                  </a:moveTo>
                  <a:lnTo>
                    <a:pt x="0" y="1933"/>
                  </a:lnTo>
                  <a:lnTo>
                    <a:pt x="0" y="1947"/>
                  </a:lnTo>
                  <a:moveTo>
                    <a:pt x="0" y="2000"/>
                  </a:moveTo>
                  <a:lnTo>
                    <a:pt x="0" y="2000"/>
                  </a:lnTo>
                  <a:lnTo>
                    <a:pt x="0" y="2013"/>
                  </a:lnTo>
                  <a:moveTo>
                    <a:pt x="0" y="2067"/>
                  </a:moveTo>
                  <a:lnTo>
                    <a:pt x="0" y="2067"/>
                  </a:lnTo>
                  <a:lnTo>
                    <a:pt x="0" y="2080"/>
                  </a:lnTo>
                  <a:moveTo>
                    <a:pt x="0" y="2133"/>
                  </a:moveTo>
                  <a:lnTo>
                    <a:pt x="0" y="2133"/>
                  </a:lnTo>
                  <a:lnTo>
                    <a:pt x="0" y="2147"/>
                  </a:lnTo>
                  <a:moveTo>
                    <a:pt x="0" y="2200"/>
                  </a:moveTo>
                  <a:lnTo>
                    <a:pt x="0" y="2200"/>
                  </a:lnTo>
                  <a:lnTo>
                    <a:pt x="0" y="2213"/>
                  </a:lnTo>
                  <a:moveTo>
                    <a:pt x="0" y="2267"/>
                  </a:moveTo>
                  <a:lnTo>
                    <a:pt x="0" y="2267"/>
                  </a:lnTo>
                  <a:lnTo>
                    <a:pt x="0" y="2280"/>
                  </a:lnTo>
                  <a:moveTo>
                    <a:pt x="0" y="2333"/>
                  </a:moveTo>
                  <a:lnTo>
                    <a:pt x="0" y="2333"/>
                  </a:lnTo>
                  <a:lnTo>
                    <a:pt x="0" y="2347"/>
                  </a:lnTo>
                  <a:moveTo>
                    <a:pt x="0" y="2400"/>
                  </a:moveTo>
                  <a:lnTo>
                    <a:pt x="0" y="2400"/>
                  </a:lnTo>
                  <a:lnTo>
                    <a:pt x="0" y="2413"/>
                  </a:lnTo>
                  <a:moveTo>
                    <a:pt x="0" y="2467"/>
                  </a:moveTo>
                  <a:lnTo>
                    <a:pt x="0" y="2467"/>
                  </a:lnTo>
                  <a:lnTo>
                    <a:pt x="0" y="2480"/>
                  </a:lnTo>
                  <a:moveTo>
                    <a:pt x="0" y="2533"/>
                  </a:moveTo>
                  <a:lnTo>
                    <a:pt x="0" y="2533"/>
                  </a:lnTo>
                  <a:lnTo>
                    <a:pt x="0" y="2547"/>
                  </a:lnTo>
                  <a:moveTo>
                    <a:pt x="0" y="2600"/>
                  </a:moveTo>
                  <a:lnTo>
                    <a:pt x="0" y="2600"/>
                  </a:lnTo>
                  <a:lnTo>
                    <a:pt x="0" y="2613"/>
                  </a:lnTo>
                  <a:moveTo>
                    <a:pt x="0" y="2667"/>
                  </a:moveTo>
                  <a:lnTo>
                    <a:pt x="0" y="2667"/>
                  </a:lnTo>
                  <a:lnTo>
                    <a:pt x="0" y="2680"/>
                  </a:lnTo>
                  <a:moveTo>
                    <a:pt x="0" y="2733"/>
                  </a:moveTo>
                  <a:lnTo>
                    <a:pt x="0" y="2733"/>
                  </a:lnTo>
                  <a:lnTo>
                    <a:pt x="0" y="2747"/>
                  </a:lnTo>
                  <a:moveTo>
                    <a:pt x="0" y="2800"/>
                  </a:moveTo>
                  <a:lnTo>
                    <a:pt x="0" y="2800"/>
                  </a:lnTo>
                  <a:lnTo>
                    <a:pt x="0" y="2813"/>
                  </a:lnTo>
                  <a:moveTo>
                    <a:pt x="0" y="2867"/>
                  </a:moveTo>
                  <a:lnTo>
                    <a:pt x="0" y="2867"/>
                  </a:lnTo>
                  <a:lnTo>
                    <a:pt x="0" y="288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 name="Rectangle 95">
              <a:extLst>
                <a:ext uri="{FF2B5EF4-FFF2-40B4-BE49-F238E27FC236}">
                  <a16:creationId xmlns:a16="http://schemas.microsoft.com/office/drawing/2014/main" id="{AD2098EC-B9B7-2E56-B458-F47D2C980F05}"/>
                </a:ext>
              </a:extLst>
            </p:cNvPr>
            <p:cNvSpPr>
              <a:spLocks noChangeArrowheads="1"/>
            </p:cNvSpPr>
            <p:nvPr/>
          </p:nvSpPr>
          <p:spPr bwMode="auto">
            <a:xfrm>
              <a:off x="1854200" y="3620778"/>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Initiator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 name="Rectangle 96">
              <a:extLst>
                <a:ext uri="{FF2B5EF4-FFF2-40B4-BE49-F238E27FC236}">
                  <a16:creationId xmlns:a16="http://schemas.microsoft.com/office/drawing/2014/main" id="{4C04B0B2-444F-7EBE-A990-C09132D2478C}"/>
                </a:ext>
              </a:extLst>
            </p:cNvPr>
            <p:cNvSpPr>
              <a:spLocks noChangeArrowheads="1"/>
            </p:cNvSpPr>
            <p:nvPr/>
          </p:nvSpPr>
          <p:spPr bwMode="auto">
            <a:xfrm>
              <a:off x="1558925" y="4011303"/>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Responder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6" name="Freeform 97">
              <a:extLst>
                <a:ext uri="{FF2B5EF4-FFF2-40B4-BE49-F238E27FC236}">
                  <a16:creationId xmlns:a16="http://schemas.microsoft.com/office/drawing/2014/main" id="{8E1E7A12-F114-9A98-D25A-F49CFA115FC0}"/>
                </a:ext>
              </a:extLst>
            </p:cNvPr>
            <p:cNvSpPr>
              <a:spLocks/>
            </p:cNvSpPr>
            <p:nvPr/>
          </p:nvSpPr>
          <p:spPr bwMode="auto">
            <a:xfrm>
              <a:off x="6332537" y="3808103"/>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 name="Freeform 98">
              <a:extLst>
                <a:ext uri="{FF2B5EF4-FFF2-40B4-BE49-F238E27FC236}">
                  <a16:creationId xmlns:a16="http://schemas.microsoft.com/office/drawing/2014/main" id="{D9EA9513-178D-59C6-4D76-F9B7FE9F1F64}"/>
                </a:ext>
              </a:extLst>
            </p:cNvPr>
            <p:cNvSpPr>
              <a:spLocks noEditPoints="1"/>
            </p:cNvSpPr>
            <p:nvPr/>
          </p:nvSpPr>
          <p:spPr bwMode="auto">
            <a:xfrm>
              <a:off x="6303962" y="3892241"/>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8" name="Freeform 99">
              <a:extLst>
                <a:ext uri="{FF2B5EF4-FFF2-40B4-BE49-F238E27FC236}">
                  <a16:creationId xmlns:a16="http://schemas.microsoft.com/office/drawing/2014/main" id="{9CEFF22D-D52E-DEC3-B64A-6A28BA922F41}"/>
                </a:ext>
              </a:extLst>
            </p:cNvPr>
            <p:cNvSpPr>
              <a:spLocks noEditPoints="1"/>
            </p:cNvSpPr>
            <p:nvPr/>
          </p:nvSpPr>
          <p:spPr bwMode="auto">
            <a:xfrm>
              <a:off x="6303962" y="3892241"/>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9" name="Freeform 100">
              <a:extLst>
                <a:ext uri="{FF2B5EF4-FFF2-40B4-BE49-F238E27FC236}">
                  <a16:creationId xmlns:a16="http://schemas.microsoft.com/office/drawing/2014/main" id="{42898BF7-5898-FA90-A807-638BE48F5D15}"/>
                </a:ext>
              </a:extLst>
            </p:cNvPr>
            <p:cNvSpPr>
              <a:spLocks/>
            </p:cNvSpPr>
            <p:nvPr/>
          </p:nvSpPr>
          <p:spPr bwMode="auto">
            <a:xfrm>
              <a:off x="6613525" y="3892241"/>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0" name="Freeform 101">
              <a:extLst>
                <a:ext uri="{FF2B5EF4-FFF2-40B4-BE49-F238E27FC236}">
                  <a16:creationId xmlns:a16="http://schemas.microsoft.com/office/drawing/2014/main" id="{CDFCABD0-EB2F-B7B3-033E-AFC969AF44A0}"/>
                </a:ext>
              </a:extLst>
            </p:cNvPr>
            <p:cNvSpPr>
              <a:spLocks noEditPoints="1"/>
            </p:cNvSpPr>
            <p:nvPr/>
          </p:nvSpPr>
          <p:spPr bwMode="auto">
            <a:xfrm>
              <a:off x="6584950" y="3816041"/>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1" name="Freeform 102">
              <a:extLst>
                <a:ext uri="{FF2B5EF4-FFF2-40B4-BE49-F238E27FC236}">
                  <a16:creationId xmlns:a16="http://schemas.microsoft.com/office/drawing/2014/main" id="{FC82C10F-8601-9924-BB9E-4B3FE8D97AA1}"/>
                </a:ext>
              </a:extLst>
            </p:cNvPr>
            <p:cNvSpPr>
              <a:spLocks noEditPoints="1"/>
            </p:cNvSpPr>
            <p:nvPr/>
          </p:nvSpPr>
          <p:spPr bwMode="auto">
            <a:xfrm>
              <a:off x="6584950" y="3816041"/>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2" name="Freeform 103">
              <a:extLst>
                <a:ext uri="{FF2B5EF4-FFF2-40B4-BE49-F238E27FC236}">
                  <a16:creationId xmlns:a16="http://schemas.microsoft.com/office/drawing/2014/main" id="{E67767A5-7408-1BD3-95EA-0CE2AC6A258B}"/>
                </a:ext>
              </a:extLst>
            </p:cNvPr>
            <p:cNvSpPr>
              <a:spLocks/>
            </p:cNvSpPr>
            <p:nvPr/>
          </p:nvSpPr>
          <p:spPr bwMode="auto">
            <a:xfrm>
              <a:off x="8116887" y="3892241"/>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3" name="Freeform 104">
              <a:extLst>
                <a:ext uri="{FF2B5EF4-FFF2-40B4-BE49-F238E27FC236}">
                  <a16:creationId xmlns:a16="http://schemas.microsoft.com/office/drawing/2014/main" id="{7834D077-DD20-FA27-B11C-B9693173BABE}"/>
                </a:ext>
              </a:extLst>
            </p:cNvPr>
            <p:cNvSpPr>
              <a:spLocks noEditPoints="1"/>
            </p:cNvSpPr>
            <p:nvPr/>
          </p:nvSpPr>
          <p:spPr bwMode="auto">
            <a:xfrm>
              <a:off x="8088312" y="3816041"/>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4" name="Freeform 105">
              <a:extLst>
                <a:ext uri="{FF2B5EF4-FFF2-40B4-BE49-F238E27FC236}">
                  <a16:creationId xmlns:a16="http://schemas.microsoft.com/office/drawing/2014/main" id="{DEC464C8-8670-2F02-8B78-0008B8363E3D}"/>
                </a:ext>
              </a:extLst>
            </p:cNvPr>
            <p:cNvSpPr>
              <a:spLocks noEditPoints="1"/>
            </p:cNvSpPr>
            <p:nvPr/>
          </p:nvSpPr>
          <p:spPr bwMode="auto">
            <a:xfrm>
              <a:off x="8088312" y="3816041"/>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 name="Freeform 106">
              <a:extLst>
                <a:ext uri="{FF2B5EF4-FFF2-40B4-BE49-F238E27FC236}">
                  <a16:creationId xmlns:a16="http://schemas.microsoft.com/office/drawing/2014/main" id="{232C7B7C-64BA-B40E-CDE8-1243F7A32AC1}"/>
                </a:ext>
              </a:extLst>
            </p:cNvPr>
            <p:cNvSpPr>
              <a:spLocks/>
            </p:cNvSpPr>
            <p:nvPr/>
          </p:nvSpPr>
          <p:spPr bwMode="auto">
            <a:xfrm>
              <a:off x="7834312" y="3808103"/>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6" name="Freeform 107">
              <a:extLst>
                <a:ext uri="{FF2B5EF4-FFF2-40B4-BE49-F238E27FC236}">
                  <a16:creationId xmlns:a16="http://schemas.microsoft.com/office/drawing/2014/main" id="{BB22E5C9-77B3-C6C3-1C56-D1977895B891}"/>
                </a:ext>
              </a:extLst>
            </p:cNvPr>
            <p:cNvSpPr>
              <a:spLocks noEditPoints="1"/>
            </p:cNvSpPr>
            <p:nvPr/>
          </p:nvSpPr>
          <p:spPr bwMode="auto">
            <a:xfrm>
              <a:off x="7805737" y="3893828"/>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 name="Freeform 108">
              <a:extLst>
                <a:ext uri="{FF2B5EF4-FFF2-40B4-BE49-F238E27FC236}">
                  <a16:creationId xmlns:a16="http://schemas.microsoft.com/office/drawing/2014/main" id="{B8617584-3C6A-A4AD-7FFD-6E35C968A191}"/>
                </a:ext>
              </a:extLst>
            </p:cNvPr>
            <p:cNvSpPr>
              <a:spLocks noEditPoints="1"/>
            </p:cNvSpPr>
            <p:nvPr/>
          </p:nvSpPr>
          <p:spPr bwMode="auto">
            <a:xfrm>
              <a:off x="7805737" y="3893828"/>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214" name="Group 213">
              <a:extLst>
                <a:ext uri="{FF2B5EF4-FFF2-40B4-BE49-F238E27FC236}">
                  <a16:creationId xmlns:a16="http://schemas.microsoft.com/office/drawing/2014/main" id="{C08FD8BE-2CA4-8389-8E6F-9B6421BFEF31}"/>
                </a:ext>
              </a:extLst>
            </p:cNvPr>
            <p:cNvGrpSpPr/>
            <p:nvPr/>
          </p:nvGrpSpPr>
          <p:grpSpPr>
            <a:xfrm>
              <a:off x="6162963" y="4294158"/>
              <a:ext cx="581122" cy="201633"/>
              <a:chOff x="10620278" y="5715000"/>
              <a:chExt cx="581122" cy="201633"/>
            </a:xfrm>
          </p:grpSpPr>
          <p:sp>
            <p:nvSpPr>
              <p:cNvPr id="215" name="Right Brace 214">
                <a:extLst>
                  <a:ext uri="{FF2B5EF4-FFF2-40B4-BE49-F238E27FC236}">
                    <a16:creationId xmlns:a16="http://schemas.microsoft.com/office/drawing/2014/main" id="{4DD36D52-869E-8228-2FBD-336D08CE0D0D}"/>
                  </a:ext>
                </a:extLst>
              </p:cNvPr>
              <p:cNvSpPr/>
              <p:nvPr/>
            </p:nvSpPr>
            <p:spPr>
              <a:xfrm rot="5400000">
                <a:off x="10875892" y="5507107"/>
                <a:ext cx="69894" cy="4856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6" name="TextBox 215">
                <a:extLst>
                  <a:ext uri="{FF2B5EF4-FFF2-40B4-BE49-F238E27FC236}">
                    <a16:creationId xmlns:a16="http://schemas.microsoft.com/office/drawing/2014/main" id="{1F962162-47A6-F5EE-C9E6-E7B0E7E84B6B}"/>
                  </a:ext>
                </a:extLst>
              </p:cNvPr>
              <p:cNvSpPr txBox="1"/>
              <p:nvPr/>
            </p:nvSpPr>
            <p:spPr>
              <a:xfrm>
                <a:off x="10620278" y="5784893"/>
                <a:ext cx="581122" cy="131740"/>
              </a:xfrm>
              <a:prstGeom prst="rect">
                <a:avLst/>
              </a:prstGeom>
              <a:noFill/>
            </p:spPr>
            <p:txBody>
              <a:bodyPr wrap="none" lIns="91440" tIns="45720" rIns="91440" rtlCol="0" anchor="ctr">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p>
            </p:txBody>
          </p:sp>
        </p:grpSp>
        <p:grpSp>
          <p:nvGrpSpPr>
            <p:cNvPr id="217" name="Group 216">
              <a:extLst>
                <a:ext uri="{FF2B5EF4-FFF2-40B4-BE49-F238E27FC236}">
                  <a16:creationId xmlns:a16="http://schemas.microsoft.com/office/drawing/2014/main" id="{8296076B-B0B0-41FA-361D-66CBF6682F87}"/>
                </a:ext>
              </a:extLst>
            </p:cNvPr>
            <p:cNvGrpSpPr/>
            <p:nvPr/>
          </p:nvGrpSpPr>
          <p:grpSpPr>
            <a:xfrm>
              <a:off x="7666277" y="4297355"/>
              <a:ext cx="581122" cy="201633"/>
              <a:chOff x="7772352" y="5454445"/>
              <a:chExt cx="581122" cy="201633"/>
            </a:xfrm>
          </p:grpSpPr>
          <p:sp>
            <p:nvSpPr>
              <p:cNvPr id="218" name="Right Brace 217">
                <a:extLst>
                  <a:ext uri="{FF2B5EF4-FFF2-40B4-BE49-F238E27FC236}">
                    <a16:creationId xmlns:a16="http://schemas.microsoft.com/office/drawing/2014/main" id="{49CBEAC8-345C-5540-554C-DF7713A99DD7}"/>
                  </a:ext>
                </a:extLst>
              </p:cNvPr>
              <p:cNvSpPr/>
              <p:nvPr/>
            </p:nvSpPr>
            <p:spPr>
              <a:xfrm rot="5400000">
                <a:off x="8027966" y="5246552"/>
                <a:ext cx="69894" cy="4856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9" name="TextBox 218">
                <a:extLst>
                  <a:ext uri="{FF2B5EF4-FFF2-40B4-BE49-F238E27FC236}">
                    <a16:creationId xmlns:a16="http://schemas.microsoft.com/office/drawing/2014/main" id="{46098CC0-B5B2-8CE5-9C04-E130511DD5CB}"/>
                  </a:ext>
                </a:extLst>
              </p:cNvPr>
              <p:cNvSpPr txBox="1"/>
              <p:nvPr/>
            </p:nvSpPr>
            <p:spPr>
              <a:xfrm>
                <a:off x="7772352" y="5524338"/>
                <a:ext cx="581122" cy="131740"/>
              </a:xfrm>
              <a:prstGeom prst="rect">
                <a:avLst/>
              </a:prstGeom>
              <a:noFill/>
            </p:spPr>
            <p:txBody>
              <a:bodyPr wrap="none" lIns="91440" tIns="45720" rIns="91440" rtlCol="0" anchor="ctr">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p>
            </p:txBody>
          </p:sp>
        </p:grpSp>
        <p:sp>
          <p:nvSpPr>
            <p:cNvPr id="343" name="Rectangle 32">
              <a:extLst>
                <a:ext uri="{FF2B5EF4-FFF2-40B4-BE49-F238E27FC236}">
                  <a16:creationId xmlns:a16="http://schemas.microsoft.com/office/drawing/2014/main" id="{35FD738F-E3FE-0B04-E89F-4725747FA9D2}"/>
                </a:ext>
              </a:extLst>
            </p:cNvPr>
            <p:cNvSpPr>
              <a:spLocks noChangeArrowheads="1"/>
            </p:cNvSpPr>
            <p:nvPr/>
          </p:nvSpPr>
          <p:spPr bwMode="auto">
            <a:xfrm>
              <a:off x="6202680" y="3545681"/>
              <a:ext cx="26449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Helvetica Neue"/>
                </a:rPr>
                <a:t>SHR</a:t>
              </a:r>
              <a:br>
                <a:rPr kumimoji="0" lang="en-US" altLang="en-US" sz="800" b="0" i="0" u="none" strike="noStrike" cap="none" normalizeH="0" baseline="0" dirty="0">
                  <a:ln>
                    <a:noFill/>
                  </a:ln>
                  <a:solidFill>
                    <a:srgbClr val="000000"/>
                  </a:solidFill>
                  <a:effectLst/>
                  <a:latin typeface="Helvetica Neue"/>
                </a:rPr>
              </a:br>
              <a:r>
                <a:rPr kumimoji="0" lang="en-US" altLang="en-US" sz="800" b="0" i="0" u="none" strike="noStrike" cap="none" normalizeH="0" baseline="0" dirty="0">
                  <a:ln>
                    <a:noFill/>
                  </a:ln>
                  <a:solidFill>
                    <a:srgbClr val="000000"/>
                  </a:solidFill>
                  <a:effectLst/>
                  <a:latin typeface="Helvetica Neue"/>
                </a:rPr>
                <a:t>POLL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44" name="Rectangle 36">
              <a:extLst>
                <a:ext uri="{FF2B5EF4-FFF2-40B4-BE49-F238E27FC236}">
                  <a16:creationId xmlns:a16="http://schemas.microsoft.com/office/drawing/2014/main" id="{D338175F-83C0-A2D3-DF9A-D573A9C39646}"/>
                </a:ext>
              </a:extLst>
            </p:cNvPr>
            <p:cNvSpPr>
              <a:spLocks noChangeArrowheads="1"/>
            </p:cNvSpPr>
            <p:nvPr/>
          </p:nvSpPr>
          <p:spPr bwMode="auto">
            <a:xfrm>
              <a:off x="6470794" y="4017169"/>
              <a:ext cx="2805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Helvetica Neue"/>
                </a:rPr>
                <a:t>SHR</a:t>
              </a:r>
              <a:br>
                <a:rPr kumimoji="0" lang="en-US" altLang="en-US" sz="800" b="0" i="0" u="none" strike="noStrike" cap="none" normalizeH="0" baseline="0" dirty="0">
                  <a:ln>
                    <a:noFill/>
                  </a:ln>
                  <a:solidFill>
                    <a:srgbClr val="000000"/>
                  </a:solidFill>
                  <a:effectLst/>
                  <a:latin typeface="Helvetica Neue"/>
                </a:rPr>
              </a:br>
              <a:r>
                <a:rPr kumimoji="0" lang="en-US" altLang="en-US" sz="800" b="0" i="0" u="none" strike="noStrike" cap="none" normalizeH="0" baseline="0" dirty="0">
                  <a:ln>
                    <a:noFill/>
                  </a:ln>
                  <a:solidFill>
                    <a:srgbClr val="000000"/>
                  </a:solidFill>
                  <a:effectLst/>
                  <a:latin typeface="Helvetica Neue"/>
                </a:rPr>
                <a:t>RESP</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3" name="Text Placeholder 2">
            <a:extLst>
              <a:ext uri="{FF2B5EF4-FFF2-40B4-BE49-F238E27FC236}">
                <a16:creationId xmlns:a16="http://schemas.microsoft.com/office/drawing/2014/main" id="{92F4EF14-17EA-7E31-86D9-054A8110B943}"/>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If needed, this figure can be used to clarify the case with UWB SHR</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spTree>
    <p:extLst>
      <p:ext uri="{BB962C8B-B14F-4D97-AF65-F5344CB8AC3E}">
        <p14:creationId xmlns:p14="http://schemas.microsoft.com/office/powerpoint/2010/main" val="3059494090"/>
      </p:ext>
    </p:extLst>
  </p:cSld>
  <p:clrMapOvr>
    <a:masterClrMapping/>
  </p:clrMapOvr>
  <p:transition>
    <p:fade/>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982</Words>
  <Application>Microsoft Office PowerPoint</Application>
  <PresentationFormat>Widescreen</PresentationFormat>
  <Paragraphs>181</Paragraphs>
  <Slides>10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-apple-system</vt:lpstr>
      <vt:lpstr>Arial</vt:lpstr>
      <vt:lpstr>Calibri</vt:lpstr>
      <vt:lpstr>Helvetica Neue</vt:lpstr>
      <vt:lpstr>Helvetica Neue Bold</vt:lpstr>
      <vt:lpstr>Times New Roman</vt:lpstr>
      <vt:lpstr>Office Theme</vt:lpstr>
      <vt:lpstr>PowerPoint Presentation</vt:lpstr>
      <vt:lpstr>PowerPoint Presentation</vt:lpstr>
      <vt:lpstr>Change</vt:lpstr>
      <vt:lpstr>Reference</vt:lpstr>
      <vt:lpstr>Change</vt:lpstr>
      <vt:lpstr>Change</vt:lpstr>
      <vt:lpstr>Reference</vt:lpstr>
      <vt:lpstr>Change</vt:lpstr>
      <vt:lpstr>Reference</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Riku Pirhonen</cp:lastModifiedBy>
  <cp:revision>1390</cp:revision>
  <cp:lastPrinted>1998-02-10T13:28:06Z</cp:lastPrinted>
  <dcterms:created xsi:type="dcterms:W3CDTF">2021-07-16T20:39:58Z</dcterms:created>
  <dcterms:modified xsi:type="dcterms:W3CDTF">2023-09-13T17:28:17Z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