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40.xml" ContentType="application/vnd.openxmlformats-officedocument.presentationml.slide+xml"/>
  <Override PartName="/ppt/slides/slide6.xml" ContentType="application/vnd.openxmlformats-officedocument.presentationml.slide+xml"/>
  <Override PartName="/ppt/slides/slide41.xml" ContentType="application/vnd.openxmlformats-officedocument.presentationml.slide+xml"/>
  <Override PartName="/ppt/slides/slide7.xml" ContentType="application/vnd.openxmlformats-officedocument.presentationml.slide+xml"/>
  <Override PartName="/ppt/slides/slide42.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39.xml" ContentType="application/vnd.openxmlformats-officedocument.presentationml.slide+xml"/>
  <Override PartName="/ppt/slides/slide50.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48.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_rels/slide47.xml.rels" ContentType="application/vnd.openxmlformats-package.relationships+xml"/>
  <Override PartName="/ppt/slides/_rels/slide54.xml.rels" ContentType="application/vnd.openxmlformats-package.relationships+xml"/>
  <Override PartName="/ppt/slides/_rels/slide4.xml.rels" ContentType="application/vnd.openxmlformats-package.relationships+xml"/>
  <Override PartName="/ppt/slides/_rels/slide8.xml.rels" ContentType="application/vnd.openxmlformats-package.relationships+xml"/>
  <Override PartName="/ppt/slides/_rels/slide43.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21.xml.rels" ContentType="application/vnd.openxmlformats-package.relationships+xml"/>
  <Override PartName="/ppt/slides/_rels/slide27.xml.rels" ContentType="application/vnd.openxmlformats-package.relationships+xml"/>
  <Override PartName="/ppt/slides/_rels/slide11.xml.rels" ContentType="application/vnd.openxmlformats-package.relationships+xml"/>
  <Override PartName="/ppt/slides/_rels/slide17.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44.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22.xml.rels" ContentType="application/vnd.openxmlformats-package.relationships+xml"/>
  <Override PartName="/ppt/slides/_rels/slide28.xml.rels" ContentType="application/vnd.openxmlformats-package.relationships+xml"/>
  <Override PartName="/ppt/slides/_rels/slide12.xml.rels" ContentType="application/vnd.openxmlformats-package.relationships+xml"/>
  <Override PartName="/ppt/slides/_rels/slide18.xml.rels" ContentType="application/vnd.openxmlformats-package.relationships+xml"/>
  <Override PartName="/ppt/slides/_rels/slide13.xml.rels" ContentType="application/vnd.openxmlformats-package.relationships+xml"/>
  <Override PartName="/ppt/slides/_rels/slide19.xml.rels" ContentType="application/vnd.openxmlformats-package.relationships+xml"/>
  <Override PartName="/ppt/slides/_rels/slide31.xml.rels" ContentType="application/vnd.openxmlformats-package.relationships+xml"/>
  <Override PartName="/ppt/slides/_rels/slide39.xml.rels" ContentType="application/vnd.openxmlformats-package.relationships+xml"/>
  <Override PartName="/ppt/slides/_rels/slide15.xml.rels" ContentType="application/vnd.openxmlformats-package.relationships+xml"/>
  <Override PartName="/ppt/slides/_rels/slide24.xml.rels" ContentType="application/vnd.openxmlformats-package.relationships+xml"/>
  <Override PartName="/ppt/slides/_rels/slide42.xml.rels" ContentType="application/vnd.openxmlformats-package.relationships+xml"/>
  <Override PartName="/ppt/slides/_rels/slide7.xml.rels" ContentType="application/vnd.openxmlformats-package.relationships+xml"/>
  <Override PartName="/ppt/slides/_rels/slide1.xml.rels" ContentType="application/vnd.openxmlformats-package.relationships+xml"/>
  <Override PartName="/ppt/slides/_rels/slide20.xml.rels" ContentType="application/vnd.openxmlformats-package.relationships+xml"/>
  <Override PartName="/ppt/slides/_rels/slide51.xml.rels" ContentType="application/vnd.openxmlformats-package.relationships+xml"/>
  <Override PartName="/ppt/slides/_rels/slide35.xml.rels" ContentType="application/vnd.openxmlformats-package.relationships+xml"/>
  <Override PartName="/ppt/slides/_rels/slide53.xml.rels" ContentType="application/vnd.openxmlformats-package.relationships+xml"/>
  <Override PartName="/ppt/slides/_rels/slide46.xml.rels" ContentType="application/vnd.openxmlformats-package.relationships+xml"/>
  <Override PartName="/ppt/slides/_rels/slide52.xml.rels" ContentType="application/vnd.openxmlformats-package.relationships+xml"/>
  <Override PartName="/ppt/slides/_rels/slide45.xml.rels" ContentType="application/vnd.openxmlformats-package.relationships+xml"/>
  <Override PartName="/ppt/slides/_rels/slide14.xml.rels" ContentType="application/vnd.openxmlformats-package.relationships+xml"/>
  <Override PartName="/ppt/slides/_rels/slide30.xml.rels" ContentType="application/vnd.openxmlformats-package.relationships+xml"/>
  <Override PartName="/ppt/slides/_rels/slide29.xml.rels" ContentType="application/vnd.openxmlformats-package.relationships+xml"/>
  <Override PartName="/ppt/slides/_rels/slide38.xml.rels" ContentType="application/vnd.openxmlformats-package.relationships+xml"/>
  <Override PartName="/ppt/slides/_rels/slide23.xml.rels" ContentType="application/vnd.openxmlformats-package.relationships+xml"/>
  <Override PartName="/ppt/slides/_rels/slide41.xml.rels" ContentType="application/vnd.openxmlformats-package.relationships+xml"/>
  <Override PartName="/ppt/slides/_rels/slide56.xml.rels" ContentType="application/vnd.openxmlformats-package.relationships+xml"/>
  <Override PartName="/ppt/slides/_rels/slide50.xml.rels" ContentType="application/vnd.openxmlformats-package.relationships+xml"/>
  <Override PartName="/ppt/slides/_rels/slide34.xml.rels" ContentType="application/vnd.openxmlformats-package.relationships+xml"/>
  <Override PartName="/ppt/slides/_rels/slide49.xml.rels" ContentType="application/vnd.openxmlformats-package.relationships+xml"/>
  <Override PartName="/ppt/slides/_rels/slide6.xml.rels" ContentType="application/vnd.openxmlformats-package.relationships+xml"/>
  <Override PartName="/ppt/slides/_rels/slide40.xml.rels" ContentType="application/vnd.openxmlformats-package.relationships+xml"/>
  <Override PartName="/ppt/slides/_rels/slide55.xml.rels" ContentType="application/vnd.openxmlformats-package.relationships+xml"/>
  <Override PartName="/ppt/slides/_rels/slide5.xml.rels" ContentType="application/vnd.openxmlformats-package.relationships+xml"/>
  <Override PartName="/ppt/slides/_rels/slide33.xml.rels" ContentType="application/vnd.openxmlformats-package.relationships+xml"/>
  <Override PartName="/ppt/slides/_rels/slide48.xml.rels" ContentType="application/vnd.openxmlformats-package.relationships+xml"/>
  <Override PartName="/ppt/slides/_rels/slide32.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16.xml.rels" ContentType="application/vnd.openxmlformats-package.relationships+xml"/>
  <Override PartName="/ppt/slides/slide30.xml" ContentType="application/vnd.openxmlformats-officedocument.presentationml.slide+xml"/>
  <Override PartName="/ppt/slides/slide49.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s/slide47.xml" ContentType="application/vnd.openxmlformats-officedocument.presentationml.slide+xml"/>
  <Override PartName="/ppt/slides/slide9.xml" ContentType="application/vnd.openxmlformats-officedocument.presentationml.slide+xml"/>
  <Override PartName="/ppt/slides/slide44.xml" ContentType="application/vnd.openxmlformats-officedocument.presentationml.slide+xml"/>
  <Override PartName="/ppt/slides/slide8.xml" ContentType="application/vnd.openxmlformats-officedocument.presentationml.slide+xml"/>
  <Override PartName="/ppt/slides/slide43.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Lst>
  <p:sldSz cx="9144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slide" Target="slides/slide56.xml"/><Relationship Id="rId60"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228600" y="777600"/>
            <a:ext cx="8686440" cy="530640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228600" y="777600"/>
            <a:ext cx="8686440" cy="530640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buNone/>
            </a:pPr>
            <a:endParaRPr b="0" lang="en-US" sz="18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2"/>
          <p:cNvSpPr/>
          <p:nvPr/>
        </p:nvSpPr>
        <p:spPr>
          <a:xfrm>
            <a:off x="3095640" y="380520"/>
            <a:ext cx="5590440" cy="2145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802-15-23-0506-05</a:t>
            </a:r>
            <a:endParaRPr b="0" lang="fi-FI" sz="1400" spc="-1" strike="noStrike">
              <a:solidFill>
                <a:srgbClr val="000000"/>
              </a:solidFill>
              <a:latin typeface="Arial"/>
            </a:endParaRPr>
          </a:p>
        </p:txBody>
      </p:sp>
      <p:sp>
        <p:nvSpPr>
          <p:cNvPr id="1" name="Line 3"/>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4"/>
          <p:cNvSpPr/>
          <p:nvPr/>
        </p:nvSpPr>
        <p:spPr>
          <a:xfrm>
            <a:off x="685800" y="6475320"/>
            <a:ext cx="1724400" cy="290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3" name="Line 5"/>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6"/>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7"/>
          <p:cNvSpPr/>
          <p:nvPr/>
        </p:nvSpPr>
        <p:spPr>
          <a:xfrm>
            <a:off x="3749040" y="6475320"/>
            <a:ext cx="1724400" cy="290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833DAFF0-9A05-4E8D-A6E2-07783C8D7C1F}"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6" name="CustomShape 8"/>
          <p:cNvSpPr/>
          <p:nvPr/>
        </p:nvSpPr>
        <p:spPr>
          <a:xfrm>
            <a:off x="7040160" y="6490080"/>
            <a:ext cx="1724400" cy="290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7" name="CustomShape 9"/>
          <p:cNvSpPr/>
          <p:nvPr/>
        </p:nvSpPr>
        <p:spPr>
          <a:xfrm>
            <a:off x="685800" y="365760"/>
            <a:ext cx="2559960" cy="199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US" sz="2800" spc="-1" strike="noStrike">
                <a:solidFill>
                  <a:srgbClr val="000000"/>
                </a:solidFill>
                <a:latin typeface="Arial"/>
              </a:rPr>
              <a:t>Click to edit the outline text format</a:t>
            </a:r>
            <a:endParaRPr b="0" lang="en-US" sz="2800" spc="-1" strike="noStrike">
              <a:solidFill>
                <a:srgbClr val="000000"/>
              </a:solidFill>
              <a:latin typeface="Arial"/>
            </a:endParaRPr>
          </a:p>
          <a:p>
            <a:pPr lvl="1" marL="864000" indent="-324000">
              <a:lnSpc>
                <a:spcPct val="90000"/>
              </a:lnSpc>
              <a:spcBef>
                <a:spcPts val="1134"/>
              </a:spcBef>
              <a:buClr>
                <a:srgbClr val="000000"/>
              </a:buClr>
              <a:buSzPct val="75000"/>
              <a:buFont typeface="Symbol" charset="2"/>
              <a:buChar char=""/>
            </a:pPr>
            <a:r>
              <a:rPr b="0" lang="en-US" sz="2000" spc="-1" strike="noStrike">
                <a:solidFill>
                  <a:srgbClr val="000000"/>
                </a:solidFill>
                <a:latin typeface="Arial"/>
              </a:rPr>
              <a:t>Second Outline Level</a:t>
            </a:r>
            <a:endParaRPr b="0" lang="en-US" sz="2000" spc="-1" strike="noStrike">
              <a:solidFill>
                <a:srgbClr val="000000"/>
              </a:solidFill>
              <a:latin typeface="Arial"/>
            </a:endParaRPr>
          </a:p>
          <a:p>
            <a:pPr lvl="2" marL="1296000" indent="-288000">
              <a:lnSpc>
                <a:spcPct val="90000"/>
              </a:lnSpc>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lnSpc>
                <a:spcPct val="90000"/>
              </a:lnSpc>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2"/>
          <p:cNvSpPr/>
          <p:nvPr/>
        </p:nvSpPr>
        <p:spPr>
          <a:xfrm>
            <a:off x="3095640" y="380520"/>
            <a:ext cx="5590440" cy="2145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802-15-23-0506-05</a:t>
            </a:r>
            <a:endParaRPr b="0" lang="fi-FI" sz="1400" spc="-1" strike="noStrike">
              <a:solidFill>
                <a:srgbClr val="000000"/>
              </a:solidFill>
              <a:latin typeface="Arial"/>
            </a:endParaRPr>
          </a:p>
        </p:txBody>
      </p:sp>
      <p:sp>
        <p:nvSpPr>
          <p:cNvPr id="47" name="Line 3"/>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4"/>
          <p:cNvSpPr/>
          <p:nvPr/>
        </p:nvSpPr>
        <p:spPr>
          <a:xfrm>
            <a:off x="685800" y="6475320"/>
            <a:ext cx="1724400" cy="290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49" name="Line 5"/>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6"/>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7"/>
          <p:cNvSpPr/>
          <p:nvPr/>
        </p:nvSpPr>
        <p:spPr>
          <a:xfrm>
            <a:off x="3749040" y="6475320"/>
            <a:ext cx="1724400" cy="290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D2DC5BA2-817E-41C6-A6E1-B27000BA2AE7}"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52" name="CustomShape 8"/>
          <p:cNvSpPr/>
          <p:nvPr/>
        </p:nvSpPr>
        <p:spPr>
          <a:xfrm>
            <a:off x="7040160" y="6490080"/>
            <a:ext cx="1724400" cy="290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53" name="CustomShape 9"/>
          <p:cNvSpPr/>
          <p:nvPr/>
        </p:nvSpPr>
        <p:spPr>
          <a:xfrm>
            <a:off x="685800" y="365760"/>
            <a:ext cx="2559960" cy="199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54"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US" sz="2800" spc="-1" strike="noStrike">
                <a:solidFill>
                  <a:srgbClr val="000000"/>
                </a:solidFill>
                <a:latin typeface="Arial"/>
              </a:rPr>
              <a:t>Click to edit the outline text format</a:t>
            </a:r>
            <a:endParaRPr b="0" lang="en-US" sz="2800" spc="-1" strike="noStrike">
              <a:solidFill>
                <a:srgbClr val="000000"/>
              </a:solidFill>
              <a:latin typeface="Arial"/>
            </a:endParaRPr>
          </a:p>
          <a:p>
            <a:pPr lvl="1" marL="864000" indent="-324000">
              <a:lnSpc>
                <a:spcPct val="90000"/>
              </a:lnSpc>
              <a:spcBef>
                <a:spcPts val="1134"/>
              </a:spcBef>
              <a:buClr>
                <a:srgbClr val="000000"/>
              </a:buClr>
              <a:buSzPct val="75000"/>
              <a:buFont typeface="Symbol" charset="2"/>
              <a:buChar char=""/>
            </a:pPr>
            <a:r>
              <a:rPr b="0" lang="en-US" sz="2000" spc="-1" strike="noStrike">
                <a:solidFill>
                  <a:srgbClr val="000000"/>
                </a:solidFill>
                <a:latin typeface="Arial"/>
              </a:rPr>
              <a:t>Second Outline Level</a:t>
            </a:r>
            <a:endParaRPr b="0" lang="en-US" sz="2000" spc="-1" strike="noStrike">
              <a:solidFill>
                <a:srgbClr val="000000"/>
              </a:solidFill>
              <a:latin typeface="Arial"/>
            </a:endParaRPr>
          </a:p>
          <a:p>
            <a:pPr lvl="2" marL="1296000" indent="-288000">
              <a:lnSpc>
                <a:spcPct val="90000"/>
              </a:lnSpc>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lnSpc>
                <a:spcPct val="90000"/>
              </a:lnSpc>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lnSpc>
                <a:spcPct val="90000"/>
              </a:lnSpc>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2.xml.rels><?xml version="1.0" encoding="UTF-8"?>
<Relationships xmlns="http://schemas.openxmlformats.org/package/2006/relationships"><Relationship Id="rId1" Type="http://schemas.openxmlformats.org/officeDocument/2006/relationships/slide" Target="slide12.xml"/><Relationship Id="rId2" Type="http://schemas.openxmlformats.org/officeDocument/2006/relationships/slide" Target="slide5.xml"/><Relationship Id="rId3" Type="http://schemas.openxmlformats.org/officeDocument/2006/relationships/slide" Target="slide6.xml"/><Relationship Id="rId4" Type="http://schemas.openxmlformats.org/officeDocument/2006/relationships/slide" Target="slide7.xml"/><Relationship Id="rId5" Type="http://schemas.openxmlformats.org/officeDocument/2006/relationships/slide" Target="slide8.xml"/><Relationship Id="rId6" Type="http://schemas.openxmlformats.org/officeDocument/2006/relationships/slide" Target="slide9.xml"/><Relationship Id="rId7" Type="http://schemas.openxmlformats.org/officeDocument/2006/relationships/slide" Target="slide10.xml"/><Relationship Id="rId8" Type="http://schemas.openxmlformats.org/officeDocument/2006/relationships/slide" Target="slide10.xml"/><Relationship Id="rId9" Type="http://schemas.openxmlformats.org/officeDocument/2006/relationships/slide" Target="slide11.xml"/><Relationship Id="rId10" Type="http://schemas.openxmlformats.org/officeDocument/2006/relationships/slide" Target="slide11.xml"/><Relationship Id="rId11" Type="http://schemas.openxmlformats.org/officeDocument/2006/relationships/slide" Target="slide13.xml"/><Relationship Id="rId12" Type="http://schemas.openxmlformats.org/officeDocument/2006/relationships/slide" Target="slide14.xml"/><Relationship Id="rId13" Type="http://schemas.openxmlformats.org/officeDocument/2006/relationships/slide" Target="slide15.xml"/><Relationship Id="rId14" Type="http://schemas.openxmlformats.org/officeDocument/2006/relationships/slide" Target="slide16.xml"/><Relationship Id="rId15" Type="http://schemas.openxmlformats.org/officeDocument/2006/relationships/slide" Target="slide17.xml"/><Relationship Id="rId16" Type="http://schemas.openxmlformats.org/officeDocument/2006/relationships/slide" Target="slide18.xml"/><Relationship Id="rId17" Type="http://schemas.openxmlformats.org/officeDocument/2006/relationships/slide" Target="slide19.xml"/><Relationship Id="rId18" Type="http://schemas.openxmlformats.org/officeDocument/2006/relationships/slide" Target="slide20.xml"/><Relationship Id="rId19" Type="http://schemas.openxmlformats.org/officeDocument/2006/relationships/slide" Target="slide21.xml"/><Relationship Id="rId20" Type="http://schemas.openxmlformats.org/officeDocument/2006/relationships/slide" Target="slide22.xml"/><Relationship Id="rId21" Type="http://schemas.openxmlformats.org/officeDocument/2006/relationships/slide" Target="slide23.xml"/><Relationship Id="rId22"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3.xml.rels><?xml version="1.0" encoding="UTF-8"?>
<Relationships xmlns="http://schemas.openxmlformats.org/package/2006/relationships"><Relationship Id="rId1" Type="http://schemas.openxmlformats.org/officeDocument/2006/relationships/slide" Target="slide24.xml"/><Relationship Id="rId2" Type="http://schemas.openxmlformats.org/officeDocument/2006/relationships/slide" Target="slide25.xml"/><Relationship Id="rId3" Type="http://schemas.openxmlformats.org/officeDocument/2006/relationships/slide" Target="slide25.xml"/><Relationship Id="rId4" Type="http://schemas.openxmlformats.org/officeDocument/2006/relationships/slide" Target="slide24.xml"/><Relationship Id="rId5" Type="http://schemas.openxmlformats.org/officeDocument/2006/relationships/slide" Target="slide27.xml"/><Relationship Id="rId6" Type="http://schemas.openxmlformats.org/officeDocument/2006/relationships/slide" Target="slide27.xml"/><Relationship Id="rId7" Type="http://schemas.openxmlformats.org/officeDocument/2006/relationships/slide" Target="slide27.xml"/><Relationship Id="rId8" Type="http://schemas.openxmlformats.org/officeDocument/2006/relationships/slide" Target="slide29.xml"/><Relationship Id="rId9" Type="http://schemas.openxmlformats.org/officeDocument/2006/relationships/slide" Target="slide30.xml"/><Relationship Id="rId10" Type="http://schemas.openxmlformats.org/officeDocument/2006/relationships/slide" Target="slide31.xml"/><Relationship Id="rId11" Type="http://schemas.openxmlformats.org/officeDocument/2006/relationships/slide" Target="slide32.xml"/><Relationship Id="rId12" Type="http://schemas.openxmlformats.org/officeDocument/2006/relationships/slide" Target="slide32.xml"/><Relationship Id="rId13" Type="http://schemas.openxmlformats.org/officeDocument/2006/relationships/slide" Target="slide33.xml"/><Relationship Id="rId14" Type="http://schemas.openxmlformats.org/officeDocument/2006/relationships/slide" Target="slide33.xml"/><Relationship Id="rId15" Type="http://schemas.openxmlformats.org/officeDocument/2006/relationships/slide" Target="slide34.xml"/><Relationship Id="rId16" Type="http://schemas.openxmlformats.org/officeDocument/2006/relationships/slide" Target="slide35.xml"/><Relationship Id="rId17" Type="http://schemas.openxmlformats.org/officeDocument/2006/relationships/slide" Target="slide36.xml"/><Relationship Id="rId18" Type="http://schemas.openxmlformats.org/officeDocument/2006/relationships/slide" Target="slide37.xml"/><Relationship Id="rId19" Type="http://schemas.openxmlformats.org/officeDocument/2006/relationships/slide" Target="slide37.xml"/><Relationship Id="rId20" Type="http://schemas.openxmlformats.org/officeDocument/2006/relationships/slide" Target="slide38.xml"/><Relationship Id="rId21" Type="http://schemas.openxmlformats.org/officeDocument/2006/relationships/slide" Target="slide38.xml"/><Relationship Id="rId22" Type="http://schemas.openxmlformats.org/officeDocument/2006/relationships/slideLayout" Target="../slideLayouts/slideLayout1.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4.xml.rels><?xml version="1.0" encoding="UTF-8"?>
<Relationships xmlns="http://schemas.openxmlformats.org/package/2006/relationships"><Relationship Id="rId1" Type="http://schemas.openxmlformats.org/officeDocument/2006/relationships/slide" Target="slide39.xml"/><Relationship Id="rId2" Type="http://schemas.openxmlformats.org/officeDocument/2006/relationships/slide" Target="slide41.xml"/><Relationship Id="rId3" Type="http://schemas.openxmlformats.org/officeDocument/2006/relationships/slide" Target="slide41.xml"/><Relationship Id="rId4" Type="http://schemas.openxmlformats.org/officeDocument/2006/relationships/slide" Target="slide43.xml"/><Relationship Id="rId5" Type="http://schemas.openxmlformats.org/officeDocument/2006/relationships/slide" Target="slide43.xml"/><Relationship Id="rId6" Type="http://schemas.openxmlformats.org/officeDocument/2006/relationships/slide" Target="slide44.xml"/><Relationship Id="rId7" Type="http://schemas.openxmlformats.org/officeDocument/2006/relationships/slide" Target="slide44.xml"/><Relationship Id="rId8" Type="http://schemas.openxmlformats.org/officeDocument/2006/relationships/slide" Target="slide45.xml"/><Relationship Id="rId9" Type="http://schemas.openxmlformats.org/officeDocument/2006/relationships/slide" Target="slide46.xml"/><Relationship Id="rId10" Type="http://schemas.openxmlformats.org/officeDocument/2006/relationships/slide" Target="slide47.xml"/><Relationship Id="rId11" Type="http://schemas.openxmlformats.org/officeDocument/2006/relationships/slide" Target="slide48.xml"/><Relationship Id="rId12" Type="http://schemas.openxmlformats.org/officeDocument/2006/relationships/slide" Target="slide49.xml"/><Relationship Id="rId13" Type="http://schemas.openxmlformats.org/officeDocument/2006/relationships/slide" Target="slide50.xml"/><Relationship Id="rId14" Type="http://schemas.openxmlformats.org/officeDocument/2006/relationships/slide" Target="slide51.xml"/><Relationship Id="rId15" Type="http://schemas.openxmlformats.org/officeDocument/2006/relationships/slide" Target="slide52.xml"/><Relationship Id="rId16" Type="http://schemas.openxmlformats.org/officeDocument/2006/relationships/slide" Target="slide53.xml"/><Relationship Id="rId17" Type="http://schemas.openxmlformats.org/officeDocument/2006/relationships/slide" Target="slide54.xml"/><Relationship Id="rId18" Type="http://schemas.openxmlformats.org/officeDocument/2006/relationships/slide" Target="slide55.xml"/><Relationship Id="rId19" Type="http://schemas.openxmlformats.org/officeDocument/2006/relationships/slide" Target="slide56.xml"/><Relationship Id="rId20" Type="http://schemas.openxmlformats.org/officeDocument/2006/relationships/slideLayout" Target="../slideLayouts/slideLayout1.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52.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53.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54.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55.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56.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7.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CustomShape 1"/>
          <p:cNvSpPr/>
          <p:nvPr/>
        </p:nvSpPr>
        <p:spPr>
          <a:xfrm>
            <a:off x="152280" y="609480"/>
            <a:ext cx="8977320" cy="461196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Typical / Example Motions for 802.15 IG, SG, TG and WG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14 November 2024</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Phil Beecher</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Wi-SUN Alliance</a:t>
            </a:r>
            <a:endParaRPr b="0" lang="fi-FI"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pbeecher@wi-sun.org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Typical TG and WG motions</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Provide the templates for typical motions that can be done TG or WG.</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Help TG chairs to create proper motions.</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CustomShape 11"/>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Request that the responses to received PAR and CSD review comments contained in document [</a:t>
            </a:r>
            <a:r>
              <a:rPr b="0" i="1" lang="en-US" sz="2000" spc="-1" strike="noStrike">
                <a:solidFill>
                  <a:srgbClr val="000000"/>
                </a:solidFill>
                <a:highlight>
                  <a:srgbClr val="ffff00"/>
                </a:highlight>
                <a:latin typeface="Arial"/>
                <a:ea typeface="DejaVu Sans"/>
              </a:rPr>
              <a:t>doc # here</a:t>
            </a:r>
            <a:r>
              <a:rPr b="0" i="1" lang="en-US" sz="2000" spc="-1" strike="noStrike">
                <a:solidFill>
                  <a:srgbClr val="000000"/>
                </a:solidFill>
                <a:latin typeface="Arial"/>
                <a:ea typeface="DejaVu Sans"/>
              </a:rPr>
              <a:t>] be approved for submission to the WG for its approval. The 802.15 working group chair and technical editor are authorized to make additional modifications to the responses as needed.</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12" name="PlaceHolder 1"/>
          <p:cNvSpPr>
            <a:spLocks noGrp="1"/>
          </p:cNvSpPr>
          <p:nvPr>
            <p:ph type="title"/>
          </p:nvPr>
        </p:nvSpPr>
        <p:spPr>
          <a:xfrm>
            <a:off x="228600" y="627840"/>
            <a:ext cx="8686440" cy="124992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SG motion: SG approval of comment responses for PAR and CSD</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CustomShape 13"/>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Request that the responses to received PAR and CSD review comments contained in document [</a:t>
            </a:r>
            <a:r>
              <a:rPr b="0" i="1" lang="en-US" sz="2000" spc="-1" strike="noStrike">
                <a:solidFill>
                  <a:srgbClr val="000000"/>
                </a:solidFill>
                <a:highlight>
                  <a:srgbClr val="ffff00"/>
                </a:highlight>
                <a:latin typeface="Arial"/>
                <a:ea typeface="DejaVu Sans"/>
              </a:rPr>
              <a:t>doc # here</a:t>
            </a:r>
            <a:r>
              <a:rPr b="0" i="1" lang="en-US" sz="2000" spc="-1" strike="noStrike">
                <a:solidFill>
                  <a:srgbClr val="000000"/>
                </a:solidFill>
                <a:latin typeface="Arial"/>
                <a:ea typeface="DejaVu Sans"/>
              </a:rPr>
              <a:t>] be approved for submission to the LMSC. The 802.15 working group chair and technical editor are authorized to make additional modifications to the responses as needed.</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14" name="PlaceHolder 1"/>
          <p:cNvSpPr>
            <a:spLocks noGrp="1"/>
          </p:cNvSpPr>
          <p:nvPr>
            <p:ph type="title"/>
          </p:nvPr>
        </p:nvSpPr>
        <p:spPr>
          <a:xfrm>
            <a:off x="228600" y="614520"/>
            <a:ext cx="8686440" cy="1213920"/>
          </a:xfrm>
          <a:prstGeom prst="rect">
            <a:avLst/>
          </a:prstGeom>
          <a:noFill/>
          <a:ln w="0">
            <a:noFill/>
          </a:ln>
        </p:spPr>
        <p:txBody>
          <a:bodyPr lIns="0" rIns="0" tIns="0" bIns="0" anchor="ctr">
            <a:noAutofit/>
          </a:bodyPr>
          <a:p>
            <a:pPr indent="0" algn="ctr">
              <a:lnSpc>
                <a:spcPct val="90000"/>
              </a:lnSpc>
              <a:buNone/>
              <a:tabLst>
                <a:tab algn="l" pos="0"/>
              </a:tabLst>
            </a:pPr>
            <a:r>
              <a:rPr b="0" lang="en-US" sz="4400" spc="-1" strike="noStrike">
                <a:solidFill>
                  <a:srgbClr val="000000"/>
                </a:solidFill>
                <a:latin typeface="Arial"/>
                <a:ea typeface="Noto Sans CJK SC"/>
              </a:rPr>
              <a:t>WG motion: WG </a:t>
            </a:r>
            <a:r>
              <a:rPr b="0" lang="en-US" sz="4000" spc="-1" strike="noStrike">
                <a:solidFill>
                  <a:srgbClr val="000000"/>
                </a:solidFill>
                <a:latin typeface="Arial"/>
                <a:ea typeface="DejaVu Sans"/>
              </a:rPr>
              <a:t>approval of comment responses for PAR and CSD</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CustomShape 15"/>
          <p:cNvSpPr/>
          <p:nvPr/>
        </p:nvSpPr>
        <p:spPr>
          <a:xfrm>
            <a:off x="457200" y="2701800"/>
            <a:ext cx="8225640" cy="345168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requests that 802.15 WG requests that the IEEE 802 LMSC forward the [</a:t>
            </a:r>
            <a:r>
              <a:rPr b="0" i="1" lang="en-US" sz="2000" spc="-1" strike="noStrike">
                <a:solidFill>
                  <a:srgbClr val="000000"/>
                </a:solidFill>
                <a:highlight>
                  <a:srgbClr val="ffff00"/>
                </a:highlight>
                <a:latin typeface="Arial"/>
                <a:ea typeface="DejaVu Sans"/>
              </a:rPr>
              <a:t>project name here</a:t>
            </a:r>
            <a:r>
              <a:rPr b="0" i="1" lang="en-US" sz="2000" spc="-1" strike="noStrike">
                <a:solidFill>
                  <a:srgbClr val="000000"/>
                </a:solidFill>
                <a:latin typeface="Arial"/>
                <a:ea typeface="DejaVu Sans"/>
              </a:rPr>
              <a:t>] PAR extension documentation contained in [</a:t>
            </a:r>
            <a:r>
              <a:rPr b="0" i="1" lang="en-US" sz="2000" spc="-1" strike="noStrike">
                <a:solidFill>
                  <a:srgbClr val="000000"/>
                </a:solidFill>
                <a:highlight>
                  <a:srgbClr val="ffff00"/>
                </a:highlight>
                <a:latin typeface="Arial"/>
                <a:ea typeface="DejaVu Sans"/>
              </a:rPr>
              <a:t>document number here</a:t>
            </a:r>
            <a:r>
              <a:rPr b="0" i="1" lang="en-US" sz="2000" spc="-1" strike="noStrike">
                <a:solidFill>
                  <a:srgbClr val="000000"/>
                </a:solidFill>
                <a:latin typeface="Arial"/>
                <a:ea typeface="DejaVu Sans"/>
              </a:rPr>
              <a:t>] to NesCom.</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16" name="PlaceHolder 1"/>
          <p:cNvSpPr>
            <a:spLocks noGrp="1"/>
          </p:cNvSpPr>
          <p:nvPr>
            <p:ph type="title"/>
          </p:nvPr>
        </p:nvSpPr>
        <p:spPr>
          <a:xfrm>
            <a:off x="457200" y="633600"/>
            <a:ext cx="8228880" cy="181836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 </a:t>
            </a:r>
            <a:br>
              <a:rPr sz="4000"/>
            </a:br>
            <a:r>
              <a:rPr b="0" lang="en-GB" sz="4000" spc="-1" strike="noStrike">
                <a:solidFill>
                  <a:srgbClr val="000000"/>
                </a:solidFill>
                <a:latin typeface="Arial"/>
                <a:ea typeface="DejaVu Sans"/>
              </a:rPr>
              <a:t>Request </a:t>
            </a:r>
            <a:r>
              <a:rPr b="0" lang="en-US" sz="4000" spc="-1" strike="noStrike">
                <a:solidFill>
                  <a:srgbClr val="000000"/>
                </a:solidFill>
                <a:latin typeface="Arial"/>
                <a:ea typeface="DejaVu Sans"/>
              </a:rPr>
              <a:t>WG approval to extend a PAR</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CustomShape 15"/>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802.15 WG requests that the IEEE 802 LMSC forward the [</a:t>
            </a:r>
            <a:r>
              <a:rPr b="0" i="1" lang="en-US" sz="2000" spc="-1" strike="noStrike">
                <a:solidFill>
                  <a:srgbClr val="000000"/>
                </a:solidFill>
                <a:highlight>
                  <a:srgbClr val="ffff00"/>
                </a:highlight>
                <a:latin typeface="Arial"/>
                <a:ea typeface="DejaVu Sans"/>
              </a:rPr>
              <a:t>project name here</a:t>
            </a:r>
            <a:r>
              <a:rPr b="0" i="1" lang="en-US" sz="2000" spc="-1" strike="noStrike">
                <a:solidFill>
                  <a:srgbClr val="000000"/>
                </a:solidFill>
                <a:latin typeface="Arial"/>
                <a:ea typeface="DejaVu Sans"/>
              </a:rPr>
              <a:t>] PAR extension documentation contained in [</a:t>
            </a:r>
            <a:r>
              <a:rPr b="0" i="1" lang="en-US" sz="2000" spc="-1" strike="noStrike">
                <a:solidFill>
                  <a:srgbClr val="000000"/>
                </a:solidFill>
                <a:highlight>
                  <a:srgbClr val="ffff00"/>
                </a:highlight>
                <a:latin typeface="Arial"/>
                <a:ea typeface="DejaVu Sans"/>
              </a:rPr>
              <a:t>document number here</a:t>
            </a:r>
            <a:r>
              <a:rPr b="0" i="1" lang="en-US" sz="2000" spc="-1" strike="noStrike">
                <a:solidFill>
                  <a:srgbClr val="000000"/>
                </a:solidFill>
                <a:latin typeface="Arial"/>
                <a:ea typeface="DejaVu Sans"/>
              </a:rPr>
              <a:t>] to NesCom.</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18" name="PlaceHolder 1"/>
          <p:cNvSpPr>
            <a:spLocks noGrp="1"/>
          </p:cNvSpPr>
          <p:nvPr>
            <p:ph type="title"/>
          </p:nvPr>
        </p:nvSpPr>
        <p:spPr>
          <a:xfrm>
            <a:off x="457200" y="633600"/>
            <a:ext cx="822888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WG approval to extend a PAR</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type="title"/>
          </p:nvPr>
        </p:nvSpPr>
        <p:spPr>
          <a:xfrm>
            <a:off x="228600" y="2901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Letter Ballot motions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CustomShape 17"/>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 that the 802.15 WG start a WG Letter Ballot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21"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ready for LB</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CustomShape 19"/>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 that the 802.15 WG start a WG Letter Ballot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and CA document [insert CA doc number]</a:t>
            </a:r>
            <a:r>
              <a:rPr b="0" i="1" lang="en-US" sz="2000" spc="-1" strike="noStrike">
                <a:solidFill>
                  <a:srgbClr val="000000"/>
                </a:solidFill>
                <a:latin typeface="Arial"/>
                <a:ea typeface="DejaVu Sans"/>
              </a:rPr>
              <a:t> to Standards Association ballot pending the completion and inclusion of the edits in the draft.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23"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needs to be edited before LB</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CustomShape 21"/>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 that 802.15 WG start a WG recirculation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25"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ready for recirculation</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CustomShape 23"/>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 that 802.15 WG start a WG Letter Ballot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and CA document [insert CA doc number]</a:t>
            </a:r>
            <a:r>
              <a:rPr b="0" i="1" lang="en-US" sz="2000" spc="-1" strike="noStrike">
                <a:solidFill>
                  <a:srgbClr val="000000"/>
                </a:solidFill>
                <a:latin typeface="Arial"/>
                <a:ea typeface="DejaVu Sans"/>
              </a:rPr>
              <a:t> to Standards Association ballot pending the completion and inclusion of the edits in the draft.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27"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needs edits before recirculation</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CustomShape 25"/>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Approves comment resolutions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29"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a:t>
            </a:r>
            <a:r>
              <a:rPr b="0" lang="en-US" sz="4000" spc="-1" strike="noStrike">
                <a:solidFill>
                  <a:srgbClr val="000000"/>
                </a:solidFill>
                <a:latin typeface="Arial"/>
                <a:ea typeface="DejaVu Sans"/>
              </a:rPr>
              <a:t>motion:</a:t>
            </a:r>
            <a:br>
              <a:rPr sz="4000"/>
            </a:br>
            <a:r>
              <a:rPr b="0" lang="en-US" sz="4000" spc="-1" strike="noStrike">
                <a:solidFill>
                  <a:srgbClr val="000000"/>
                </a:solidFill>
                <a:latin typeface="Arial"/>
                <a:ea typeface="DejaVu Sans"/>
              </a:rPr>
              <a:t>Approv</a:t>
            </a:r>
            <a:r>
              <a:rPr b="0" lang="en-US" sz="4000" spc="-1" strike="noStrike">
                <a:solidFill>
                  <a:srgbClr val="000000"/>
                </a:solidFill>
                <a:latin typeface="Arial"/>
                <a:ea typeface="DejaVu Sans"/>
              </a:rPr>
              <a:t>al of </a:t>
            </a:r>
            <a:r>
              <a:rPr b="0" lang="en-US" sz="4000" spc="-1" strike="noStrike">
                <a:solidFill>
                  <a:srgbClr val="000000"/>
                </a:solidFill>
                <a:latin typeface="Arial"/>
                <a:ea typeface="DejaVu Sans"/>
              </a:rPr>
              <a:t>comme</a:t>
            </a:r>
            <a:r>
              <a:rPr b="0" lang="en-US" sz="4000" spc="-1" strike="noStrike">
                <a:solidFill>
                  <a:srgbClr val="000000"/>
                </a:solidFill>
                <a:latin typeface="Arial"/>
                <a:ea typeface="DejaVu Sans"/>
              </a:rPr>
              <a:t>nt </a:t>
            </a:r>
            <a:r>
              <a:rPr b="0" lang="en-US" sz="4000" spc="-1" strike="noStrike">
                <a:solidFill>
                  <a:srgbClr val="000000"/>
                </a:solidFill>
                <a:latin typeface="Arial"/>
                <a:ea typeface="DejaVu Sans"/>
              </a:rPr>
              <a:t>resoluti</a:t>
            </a:r>
            <a:r>
              <a:rPr b="0" lang="en-US" sz="4000" spc="-1" strike="noStrike">
                <a:solidFill>
                  <a:srgbClr val="000000"/>
                </a:solidFill>
                <a:latin typeface="Arial"/>
                <a:ea typeface="DejaVu Sans"/>
              </a:rPr>
              <a:t>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type="title"/>
          </p:nvPr>
        </p:nvSpPr>
        <p:spPr>
          <a:xfrm>
            <a:off x="457200" y="273600"/>
            <a:ext cx="8227800" cy="1143360"/>
          </a:xfrm>
          <a:prstGeom prst="rect">
            <a:avLst/>
          </a:prstGeom>
          <a:noFill/>
          <a:ln w="0">
            <a:noFill/>
          </a:ln>
        </p:spPr>
        <p:txBody>
          <a:bodyPr lIns="0" rIns="0" tIns="0" bIns="0" anchor="ctr">
            <a:noAutofit/>
          </a:bodyPr>
          <a:p>
            <a:pPr indent="0" algn="ctr">
              <a:lnSpc>
                <a:spcPct val="100000"/>
              </a:lnSpc>
              <a:buNone/>
              <a:tabLst>
                <a:tab algn="l" pos="0"/>
              </a:tabLst>
            </a:pPr>
            <a:r>
              <a:rPr b="0" lang="en-US" sz="4000" spc="-1" strike="noStrike">
                <a:solidFill>
                  <a:srgbClr val="000000"/>
                </a:solidFill>
                <a:latin typeface="Arial"/>
                <a:ea typeface="DejaVu Sans"/>
              </a:rPr>
              <a:t>Table of Contents 1/3</a:t>
            </a:r>
            <a:endParaRPr b="0" lang="en-US" sz="4000" spc="-1" strike="noStrike">
              <a:solidFill>
                <a:srgbClr val="000000"/>
              </a:solidFill>
              <a:latin typeface="Arial"/>
            </a:endParaRPr>
          </a:p>
        </p:txBody>
      </p:sp>
      <p:sp>
        <p:nvSpPr>
          <p:cNvPr id="94" name="Rectangle 47">
            <a:hlinkClick r:id="rId1" action="ppaction://hlinksldjump"/>
          </p:cNvPr>
          <p:cNvSpPr/>
          <p:nvPr/>
        </p:nvSpPr>
        <p:spPr>
          <a:xfrm>
            <a:off x="457200" y="1098000"/>
            <a:ext cx="6399360" cy="2648520"/>
          </a:xfrm>
          <a:prstGeom prst="rect">
            <a:avLst/>
          </a:prstGeom>
          <a:noFill/>
          <a:ln w="0">
            <a:noFill/>
          </a:ln>
        </p:spPr>
        <p:style>
          <a:lnRef idx="0"/>
          <a:fillRef idx="0"/>
          <a:effectRef idx="0"/>
          <a:fontRef idx="minor"/>
        </p:style>
        <p:txBody>
          <a:bodyPr lIns="90000" rIns="90000" tIns="45000" bIns="45000" anchor="t">
            <a:noAutofit/>
          </a:bodyPr>
          <a:p>
            <a:pPr marL="216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2" action="ppaction://hlinksldjump"/>
              </a:rPr>
              <a:t>SG and PAR motions</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3" action="ppaction://hlinksldjump"/>
              </a:rPr>
              <a:t>WG Motion Study Group formation</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4" action="ppaction://hlinksldjump"/>
              </a:rPr>
              <a:t>WG Motion Study Group extension</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5" action="ppaction://hlinksldjump"/>
              </a:rPr>
              <a:t>SG Motion SG approval of PAR and CSD</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6" action="ppaction://hlinksldjump"/>
              </a:rPr>
              <a:t>WG Motion WG approval of PAR and CSD</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7" action="ppaction://hlinksldjump"/>
              </a:rPr>
              <a:t>SG approval of comment responses for PAR and CSD</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8" action="ppaction://hlinksldjump"/>
              </a:rPr>
              <a:t>WG approval of comment responses for PAR and CSD</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9" action="ppaction://hlinksldjump"/>
              </a:rPr>
              <a:t>T</a:t>
            </a:r>
            <a:r>
              <a:rPr b="0" lang="en-US" sz="1800" spc="-1" strike="noStrike" u="sng">
                <a:solidFill>
                  <a:srgbClr val="0000ff"/>
                </a:solidFill>
                <a:uFillTx/>
                <a:latin typeface="Arial"/>
                <a:ea typeface="DejaVu Sans"/>
                <a:hlinkClick r:id="rId10" action="ppaction://hlinksldjump"/>
              </a:rPr>
              <a:t>G approval to extend a PAR</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1" action="ppaction://hlinksldjump"/>
              </a:rPr>
              <a:t>WG approval to extend a PAR</a:t>
            </a:r>
            <a:endParaRPr b="0" lang="fi-FI" sz="1800" spc="-1" strike="noStrike">
              <a:solidFill>
                <a:srgbClr val="000000"/>
              </a:solidFill>
              <a:latin typeface="Arial"/>
            </a:endParaRPr>
          </a:p>
        </p:txBody>
      </p:sp>
      <p:sp>
        <p:nvSpPr>
          <p:cNvPr id="95" name="Rectangle 48"/>
          <p:cNvSpPr/>
          <p:nvPr/>
        </p:nvSpPr>
        <p:spPr>
          <a:xfrm>
            <a:off x="457200" y="3623040"/>
            <a:ext cx="7561800" cy="2648520"/>
          </a:xfrm>
          <a:prstGeom prst="rect">
            <a:avLst/>
          </a:prstGeom>
          <a:noFill/>
          <a:ln w="0">
            <a:noFill/>
          </a:ln>
        </p:spPr>
        <p:style>
          <a:lnRef idx="0"/>
          <a:fillRef idx="0"/>
          <a:effectRef idx="0"/>
          <a:fontRef idx="minor"/>
        </p:style>
        <p:txBody>
          <a:bodyPr lIns="90000" rIns="90000" tIns="45000" bIns="45000" anchor="t">
            <a:noAutofit/>
          </a:bodyPr>
          <a:p>
            <a:pPr marL="216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2" action="ppaction://hlinksldjump"/>
              </a:rPr>
              <a:t>Letter Ballot motions</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3" action="ppaction://hlinksldjump"/>
              </a:rPr>
              <a:t>TG Motion Draft ready for LB</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4" action="ppaction://hlinksldjump"/>
              </a:rPr>
              <a:t>TG Motion Draft needs to be edited before LB</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5" action="ppaction://hlinksldjump"/>
              </a:rPr>
              <a:t>TG Motion Draft ready for recirculation</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6" action="ppaction://hlinksldjump"/>
              </a:rPr>
              <a:t>TG Motion Draft needs to be edited before recirculation</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7" action="ppaction://hlinksldjump"/>
              </a:rPr>
              <a:t>TG Motion Approval of comment resolutions</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8" action="ppaction://hlinksldjump"/>
              </a:rPr>
              <a:t>WG Motion Draft ready for LB</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9" action="ppaction://hlinksldjump"/>
              </a:rPr>
              <a:t>WG Motion Draft needs to be edited before LB</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20" action="ppaction://hlinksldjump"/>
              </a:rPr>
              <a:t>WG Motion Draft ready for recirculation</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21" action="ppaction://hlinksldjump"/>
              </a:rPr>
              <a:t>WG Motion Draft needs edit before recirculation</a:t>
            </a:r>
            <a:endParaRPr b="0" lang="fi-FI"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CustomShape 27"/>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Letter Ballot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31"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ready for LB</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CustomShape 29"/>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Letter Ballot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and CA document [insert CA doc number]</a:t>
            </a:r>
            <a:r>
              <a:rPr b="0" i="1" lang="en-US" sz="2000" spc="-1" strike="noStrike">
                <a:solidFill>
                  <a:srgbClr val="000000"/>
                </a:solidFill>
                <a:latin typeface="Arial"/>
                <a:ea typeface="DejaVu Sans"/>
              </a:rPr>
              <a:t> to Standards Association ballot pending the completion and inclusion of the edits in the draft.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33"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a:t>
            </a:r>
            <a:r>
              <a:rPr b="0" lang="en-US" sz="4000" spc="-1" strike="noStrike">
                <a:solidFill>
                  <a:srgbClr val="000000"/>
                </a:solidFill>
                <a:latin typeface="Arial"/>
                <a:ea typeface="DejaVu Sans"/>
              </a:rPr>
              <a:t>motion:</a:t>
            </a:r>
            <a:br>
              <a:rPr sz="4000"/>
            </a:br>
            <a:r>
              <a:rPr b="0" lang="en-US" sz="4000" spc="-1" strike="noStrike">
                <a:solidFill>
                  <a:srgbClr val="000000"/>
                </a:solidFill>
                <a:latin typeface="Arial"/>
                <a:ea typeface="DejaVu Sans"/>
              </a:rPr>
              <a:t>Draft </a:t>
            </a:r>
            <a:r>
              <a:rPr b="0" lang="en-US" sz="4000" spc="-1" strike="noStrike">
                <a:solidFill>
                  <a:srgbClr val="000000"/>
                </a:solidFill>
                <a:latin typeface="Arial"/>
                <a:ea typeface="DejaVu Sans"/>
              </a:rPr>
              <a:t>needs </a:t>
            </a:r>
            <a:r>
              <a:rPr b="0" lang="en-US" sz="4000" spc="-1" strike="noStrike">
                <a:solidFill>
                  <a:srgbClr val="000000"/>
                </a:solidFill>
                <a:latin typeface="Arial"/>
                <a:ea typeface="DejaVu Sans"/>
              </a:rPr>
              <a:t>to be </a:t>
            </a:r>
            <a:r>
              <a:rPr b="0" lang="en-US" sz="4000" spc="-1" strike="noStrike">
                <a:solidFill>
                  <a:srgbClr val="000000"/>
                </a:solidFill>
                <a:latin typeface="Arial"/>
                <a:ea typeface="DejaVu Sans"/>
              </a:rPr>
              <a:t>edited </a:t>
            </a:r>
            <a:r>
              <a:rPr b="0" lang="en-US" sz="4000" spc="-1" strike="noStrike">
                <a:solidFill>
                  <a:srgbClr val="000000"/>
                </a:solidFill>
                <a:latin typeface="Arial"/>
                <a:ea typeface="DejaVu Sans"/>
              </a:rPr>
              <a:t>before </a:t>
            </a:r>
            <a:r>
              <a:rPr b="0" lang="en-US" sz="4000" spc="-1" strike="noStrike">
                <a:solidFill>
                  <a:srgbClr val="000000"/>
                </a:solidFill>
                <a:latin typeface="Arial"/>
                <a:ea typeface="DejaVu Sans"/>
              </a:rPr>
              <a:t>LB</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CustomShape 31"/>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recirculation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35"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ready for </a:t>
            </a:r>
            <a:r>
              <a:rPr b="0" lang="en-US" sz="4000" spc="-1" strike="noStrike">
                <a:solidFill>
                  <a:srgbClr val="000000"/>
                </a:solidFill>
                <a:latin typeface="Arial"/>
                <a:ea typeface="DejaVu Sans"/>
              </a:rPr>
              <a:t>recirculation</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CustomShape 33"/>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Letter Ballot requesting approval of </a:t>
            </a:r>
            <a:r>
              <a:rPr b="0" i="1" lang="en-US" sz="2000" spc="-1" strike="noStrike">
                <a:solidFill>
                  <a:srgbClr val="000000"/>
                </a:solidFill>
                <a:highlight>
                  <a:srgbClr val="ffff00"/>
                </a:highlight>
                <a:latin typeface="Arial"/>
                <a:ea typeface="DejaVu Sans"/>
              </a:rPr>
              <a:t>CA document [insert CA doc number] and</a:t>
            </a:r>
            <a:r>
              <a:rPr b="0" i="1" lang="en-US" sz="2000" spc="-1" strike="noStrike">
                <a:solidFill>
                  <a:srgbClr val="000000"/>
                </a:solidFill>
                <a:latin typeface="Arial"/>
                <a:ea typeface="DejaVu Sans"/>
              </a:rPr>
              <a:t> document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and CA document [insert CA doc number]</a:t>
            </a:r>
            <a:r>
              <a:rPr b="0" i="1" lang="en-US" sz="2000" spc="-1" strike="noStrike">
                <a:solidFill>
                  <a:srgbClr val="000000"/>
                </a:solidFill>
                <a:latin typeface="Arial"/>
                <a:ea typeface="DejaVu Sans"/>
              </a:rPr>
              <a:t> to Standards Association ballot pending the completion and inclusion of the edits in the draft.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37"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needs edits before recirculation</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title"/>
          </p:nvPr>
        </p:nvSpPr>
        <p:spPr>
          <a:xfrm>
            <a:off x="228600" y="2901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CRG motions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CustomShape 35"/>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fontScale="97000"/>
          </a:bodyPr>
          <a:p>
            <a:pPr>
              <a:lnSpc>
                <a:spcPct val="100000"/>
              </a:lnSpc>
            </a:pPr>
            <a:r>
              <a:rPr b="0" i="1" lang="en-US" sz="2000" spc="-1" strike="noStrike">
                <a:solidFill>
                  <a:srgbClr val="000000"/>
                </a:solidFill>
                <a:latin typeface="Arial"/>
                <a:ea typeface="DejaVu Sans"/>
              </a:rPr>
              <a:t>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requests that 802.15 WG approve the formation of a Comment Resolution Group (CRG) for the WG balloting of the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with the following membership: </a:t>
            </a:r>
            <a:r>
              <a:rPr b="0" i="1" lang="en-US" sz="2000" spc="-1" strike="noStrike">
                <a:solidFill>
                  <a:srgbClr val="000000"/>
                </a:solidFill>
                <a:highlight>
                  <a:srgbClr val="ffff00"/>
                </a:highlight>
                <a:latin typeface="Arial"/>
                <a:ea typeface="DejaVu Sans"/>
              </a:rPr>
              <a:t>Person 1</a:t>
            </a:r>
            <a:r>
              <a:rPr b="0" i="1" lang="en-US" sz="2000" spc="-1" strike="noStrike">
                <a:solidFill>
                  <a:srgbClr val="000000"/>
                </a:solidFill>
                <a:latin typeface="Arial"/>
                <a:ea typeface="DejaVu Sans"/>
              </a:rPr>
              <a:t>(Chair), </a:t>
            </a:r>
            <a:r>
              <a:rPr b="0" i="1" lang="en-US" sz="2000" spc="-1" strike="noStrike">
                <a:solidFill>
                  <a:srgbClr val="000000"/>
                </a:solidFill>
                <a:highlight>
                  <a:srgbClr val="ffff00"/>
                </a:highlight>
                <a:latin typeface="Arial"/>
                <a:ea typeface="DejaVu Sans"/>
              </a:rPr>
              <a:t>Person 2</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3</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4</a:t>
            </a:r>
            <a:r>
              <a:rPr b="0" i="1" lang="en-US" sz="2000" spc="-1" strike="noStrike">
                <a:solidFill>
                  <a:srgbClr val="000000"/>
                </a:solidFill>
                <a:latin typeface="Arial"/>
                <a:ea typeface="DejaVu Sans"/>
              </a:rPr>
              <a:t>, and </a:t>
            </a:r>
            <a:r>
              <a:rPr b="0" i="1" lang="en-US" sz="2000" spc="-1" strike="noStrike">
                <a:solidFill>
                  <a:srgbClr val="000000"/>
                </a:solidFill>
                <a:highlight>
                  <a:srgbClr val="ffff00"/>
                </a:highlight>
                <a:latin typeface="Arial"/>
                <a:ea typeface="DejaVu Sans"/>
              </a:rPr>
              <a:t>Person 5</a:t>
            </a:r>
            <a:r>
              <a:rPr b="0" i="1" lang="en-US" sz="2000" spc="-1" strike="noStrike">
                <a:solidFill>
                  <a:srgbClr val="000000"/>
                </a:solidFill>
                <a:latin typeface="Arial"/>
                <a:ea typeface="DejaVu Sans"/>
              </a:rPr>
              <a:t>. The 802.15.</a:t>
            </a:r>
            <a:r>
              <a:rPr b="0" i="1" lang="en-US" sz="2000" spc="-1" strike="noStrike">
                <a:solidFill>
                  <a:srgbClr val="000000"/>
                </a:solidFill>
                <a:highlight>
                  <a:srgbClr val="ffff00"/>
                </a:highlight>
                <a:latin typeface="Arial"/>
                <a:ea typeface="DejaVu Sans"/>
              </a:rPr>
              <a:t>xy</a:t>
            </a:r>
            <a:r>
              <a:rPr b="0" i="1" lang="en-US" sz="2000" spc="-1" strike="noStrike">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40"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CRG formation for LB</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CustomShape 35"/>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approve the formation of a Comment Resolution Group (CRG) for the WG balloting of the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with the following membership: </a:t>
            </a:r>
            <a:r>
              <a:rPr b="0" i="1" lang="en-US" sz="2000" spc="-1" strike="noStrike">
                <a:solidFill>
                  <a:srgbClr val="000000"/>
                </a:solidFill>
                <a:highlight>
                  <a:srgbClr val="ffff00"/>
                </a:highlight>
                <a:latin typeface="Arial"/>
                <a:ea typeface="DejaVu Sans"/>
              </a:rPr>
              <a:t>Person 1</a:t>
            </a:r>
            <a:r>
              <a:rPr b="0" i="1" lang="en-US" sz="2000" spc="-1" strike="noStrike">
                <a:solidFill>
                  <a:srgbClr val="000000"/>
                </a:solidFill>
                <a:latin typeface="Arial"/>
                <a:ea typeface="DejaVu Sans"/>
              </a:rPr>
              <a:t>(Chair), </a:t>
            </a:r>
            <a:r>
              <a:rPr b="0" i="1" lang="en-US" sz="2000" spc="-1" strike="noStrike">
                <a:solidFill>
                  <a:srgbClr val="000000"/>
                </a:solidFill>
                <a:highlight>
                  <a:srgbClr val="ffff00"/>
                </a:highlight>
                <a:latin typeface="Arial"/>
                <a:ea typeface="DejaVu Sans"/>
              </a:rPr>
              <a:t>Person 2</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3</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4</a:t>
            </a:r>
            <a:r>
              <a:rPr b="0" i="1" lang="en-US" sz="2000" spc="-1" strike="noStrike">
                <a:solidFill>
                  <a:srgbClr val="000000"/>
                </a:solidFill>
                <a:latin typeface="Arial"/>
                <a:ea typeface="DejaVu Sans"/>
              </a:rPr>
              <a:t>, and </a:t>
            </a:r>
            <a:r>
              <a:rPr b="0" i="1" lang="en-US" sz="2000" spc="-1" strike="noStrike">
                <a:solidFill>
                  <a:srgbClr val="000000"/>
                </a:solidFill>
                <a:highlight>
                  <a:srgbClr val="ffff00"/>
                </a:highlight>
                <a:latin typeface="Arial"/>
                <a:ea typeface="DejaVu Sans"/>
              </a:rPr>
              <a:t>Person 5</a:t>
            </a:r>
            <a:r>
              <a:rPr b="0" i="1" lang="en-US" sz="2000" spc="-1" strike="noStrike">
                <a:solidFill>
                  <a:srgbClr val="000000"/>
                </a:solidFill>
                <a:latin typeface="Arial"/>
                <a:ea typeface="DejaVu Sans"/>
              </a:rPr>
              <a:t>. The 802.15.</a:t>
            </a:r>
            <a:r>
              <a:rPr b="0" i="1" lang="en-US" sz="2000" spc="-1" strike="noStrike">
                <a:solidFill>
                  <a:srgbClr val="000000"/>
                </a:solidFill>
                <a:highlight>
                  <a:srgbClr val="ffff00"/>
                </a:highlight>
                <a:latin typeface="Arial"/>
                <a:ea typeface="DejaVu Sans"/>
              </a:rPr>
              <a:t>xy</a:t>
            </a:r>
            <a:r>
              <a:rPr b="0" i="1" lang="en-US" sz="2000" spc="-1" strike="noStrike">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42"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CRG formation for LB</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CustomShape 37"/>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fontScale="94000"/>
          </a:bodyPr>
          <a:p>
            <a:pPr>
              <a:lnSpc>
                <a:spcPct val="100000"/>
              </a:lnSpc>
            </a:pPr>
            <a:r>
              <a:rPr b="0" i="1" lang="en-US" sz="2000" spc="-1" strike="noStrike">
                <a:solidFill>
                  <a:srgbClr val="000000"/>
                </a:solidFill>
                <a:latin typeface="Arial"/>
                <a:ea typeface="DejaVu Sans"/>
              </a:rPr>
              <a:t>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requests that 802.15 WG approve the formation of a Comment Resolution Group (CRG) for the Standards Association balloting of the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with the following membership: </a:t>
            </a:r>
            <a:r>
              <a:rPr b="0" i="1" lang="en-US" sz="2000" spc="-1" strike="noStrike">
                <a:solidFill>
                  <a:srgbClr val="000000"/>
                </a:solidFill>
                <a:highlight>
                  <a:srgbClr val="ffff00"/>
                </a:highlight>
                <a:latin typeface="Arial"/>
                <a:ea typeface="DejaVu Sans"/>
              </a:rPr>
              <a:t>Person 1</a:t>
            </a:r>
            <a:r>
              <a:rPr b="0" i="1" lang="en-US" sz="2000" spc="-1" strike="noStrike">
                <a:solidFill>
                  <a:srgbClr val="000000"/>
                </a:solidFill>
                <a:latin typeface="Arial"/>
                <a:ea typeface="DejaVu Sans"/>
              </a:rPr>
              <a:t>(Chair), </a:t>
            </a:r>
            <a:r>
              <a:rPr b="0" i="1" lang="en-US" sz="2000" spc="-1" strike="noStrike">
                <a:solidFill>
                  <a:srgbClr val="000000"/>
                </a:solidFill>
                <a:highlight>
                  <a:srgbClr val="ffff00"/>
                </a:highlight>
                <a:latin typeface="Arial"/>
                <a:ea typeface="DejaVu Sans"/>
              </a:rPr>
              <a:t>Person 2</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3</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4</a:t>
            </a:r>
            <a:r>
              <a:rPr b="0" i="1" lang="en-US" sz="2000" spc="-1" strike="noStrike">
                <a:solidFill>
                  <a:srgbClr val="000000"/>
                </a:solidFill>
                <a:latin typeface="Arial"/>
                <a:ea typeface="DejaVu Sans"/>
              </a:rPr>
              <a:t>, and </a:t>
            </a:r>
            <a:r>
              <a:rPr b="0" i="1" lang="en-US" sz="2000" spc="-1" strike="noStrike">
                <a:solidFill>
                  <a:srgbClr val="000000"/>
                </a:solidFill>
                <a:highlight>
                  <a:srgbClr val="ffff00"/>
                </a:highlight>
                <a:latin typeface="Arial"/>
                <a:ea typeface="DejaVu Sans"/>
              </a:rPr>
              <a:t>Person 5</a:t>
            </a:r>
            <a:r>
              <a:rPr b="0" i="1" lang="en-US" sz="2000" spc="-1" strike="noStrike">
                <a:solidFill>
                  <a:srgbClr val="000000"/>
                </a:solidFill>
                <a:latin typeface="Arial"/>
                <a:ea typeface="DejaVu Sans"/>
              </a:rPr>
              <a:t>. The 802.15.</a:t>
            </a:r>
            <a:r>
              <a:rPr b="0" i="1" lang="en-US" sz="2000" spc="-1" strike="noStrike">
                <a:solidFill>
                  <a:srgbClr val="000000"/>
                </a:solidFill>
                <a:highlight>
                  <a:srgbClr val="ffff00"/>
                </a:highlight>
                <a:latin typeface="Arial"/>
                <a:ea typeface="DejaVu Sans"/>
              </a:rPr>
              <a:t>xy</a:t>
            </a:r>
            <a:r>
              <a:rPr b="0" i="1" lang="en-US" sz="2000" spc="-1" strike="noStrike">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44"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CRG formation for SA ballot</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37"/>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fontScale="97000"/>
          </a:bodyPr>
          <a:p>
            <a:pPr>
              <a:lnSpc>
                <a:spcPct val="100000"/>
              </a:lnSpc>
            </a:pPr>
            <a:r>
              <a:rPr b="0" i="1" lang="en-US" sz="2000" spc="-1" strike="noStrike">
                <a:solidFill>
                  <a:srgbClr val="000000"/>
                </a:solidFill>
                <a:latin typeface="Arial"/>
                <a:ea typeface="DejaVu Sans"/>
              </a:rPr>
              <a:t>Move that 802.15 WG approve the formation of a Comment Resolution Group (CRG) for the Standards Association balloting of the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with the following membership: </a:t>
            </a:r>
            <a:r>
              <a:rPr b="0" i="1" lang="en-US" sz="2000" spc="-1" strike="noStrike">
                <a:solidFill>
                  <a:srgbClr val="000000"/>
                </a:solidFill>
                <a:highlight>
                  <a:srgbClr val="ffff00"/>
                </a:highlight>
                <a:latin typeface="Arial"/>
                <a:ea typeface="DejaVu Sans"/>
              </a:rPr>
              <a:t>Person 1</a:t>
            </a:r>
            <a:r>
              <a:rPr b="0" i="1" lang="en-US" sz="2000" spc="-1" strike="noStrike">
                <a:solidFill>
                  <a:srgbClr val="000000"/>
                </a:solidFill>
                <a:latin typeface="Arial"/>
                <a:ea typeface="DejaVu Sans"/>
              </a:rPr>
              <a:t>(Chair), </a:t>
            </a:r>
            <a:r>
              <a:rPr b="0" i="1" lang="en-US" sz="2000" spc="-1" strike="noStrike">
                <a:solidFill>
                  <a:srgbClr val="000000"/>
                </a:solidFill>
                <a:highlight>
                  <a:srgbClr val="ffff00"/>
                </a:highlight>
                <a:latin typeface="Arial"/>
                <a:ea typeface="DejaVu Sans"/>
              </a:rPr>
              <a:t>Person 2</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3</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4</a:t>
            </a:r>
            <a:r>
              <a:rPr b="0" i="1" lang="en-US" sz="2000" spc="-1" strike="noStrike">
                <a:solidFill>
                  <a:srgbClr val="000000"/>
                </a:solidFill>
                <a:latin typeface="Arial"/>
                <a:ea typeface="DejaVu Sans"/>
              </a:rPr>
              <a:t>, and </a:t>
            </a:r>
            <a:r>
              <a:rPr b="0" i="1" lang="en-US" sz="2000" spc="-1" strike="noStrike">
                <a:solidFill>
                  <a:srgbClr val="000000"/>
                </a:solidFill>
                <a:highlight>
                  <a:srgbClr val="ffff00"/>
                </a:highlight>
                <a:latin typeface="Arial"/>
                <a:ea typeface="DejaVu Sans"/>
              </a:rPr>
              <a:t>Person 5</a:t>
            </a:r>
            <a:r>
              <a:rPr b="0" i="1" lang="en-US" sz="2000" spc="-1" strike="noStrike">
                <a:solidFill>
                  <a:srgbClr val="000000"/>
                </a:solidFill>
                <a:latin typeface="Arial"/>
                <a:ea typeface="DejaVu Sans"/>
              </a:rPr>
              <a:t>. The 802.15.</a:t>
            </a:r>
            <a:r>
              <a:rPr b="0" i="1" lang="en-US" sz="2000" spc="-1" strike="noStrike">
                <a:solidFill>
                  <a:srgbClr val="000000"/>
                </a:solidFill>
                <a:highlight>
                  <a:srgbClr val="ffff00"/>
                </a:highlight>
                <a:latin typeface="Arial"/>
                <a:ea typeface="DejaVu Sans"/>
              </a:rPr>
              <a:t>xy</a:t>
            </a:r>
            <a:r>
              <a:rPr b="0" i="1" lang="en-US" sz="2000" spc="-1" strike="noStrike">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46"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CRG formation for SA ballot</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PlaceHolder 1"/>
          <p:cNvSpPr>
            <a:spLocks noGrp="1"/>
          </p:cNvSpPr>
          <p:nvPr>
            <p:ph type="title"/>
          </p:nvPr>
        </p:nvSpPr>
        <p:spPr>
          <a:xfrm>
            <a:off x="228600" y="3081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Standards Association Ballot motions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273600"/>
            <a:ext cx="8227800" cy="1143360"/>
          </a:xfrm>
          <a:prstGeom prst="rect">
            <a:avLst/>
          </a:prstGeom>
          <a:noFill/>
          <a:ln w="0">
            <a:noFill/>
          </a:ln>
        </p:spPr>
        <p:txBody>
          <a:bodyPr lIns="0" rIns="0" tIns="0" bIns="0" anchor="ctr">
            <a:noAutofit/>
          </a:bodyPr>
          <a:p>
            <a:pPr indent="0" algn="ctr">
              <a:lnSpc>
                <a:spcPct val="100000"/>
              </a:lnSpc>
              <a:buNone/>
              <a:tabLst>
                <a:tab algn="l" pos="0"/>
              </a:tabLst>
            </a:pPr>
            <a:r>
              <a:rPr b="0" lang="en-US" sz="4000" spc="-1" strike="noStrike">
                <a:solidFill>
                  <a:srgbClr val="000000"/>
                </a:solidFill>
                <a:latin typeface="Arial"/>
                <a:ea typeface="DejaVu Sans"/>
              </a:rPr>
              <a:t>Table of Contents 2/3</a:t>
            </a:r>
            <a:endParaRPr b="0" lang="en-US" sz="4000" spc="-1" strike="noStrike">
              <a:solidFill>
                <a:srgbClr val="000000"/>
              </a:solidFill>
              <a:latin typeface="Arial"/>
            </a:endParaRPr>
          </a:p>
        </p:txBody>
      </p:sp>
      <p:sp>
        <p:nvSpPr>
          <p:cNvPr id="97" name="Rectangle 50"/>
          <p:cNvSpPr/>
          <p:nvPr/>
        </p:nvSpPr>
        <p:spPr>
          <a:xfrm>
            <a:off x="457200" y="1318320"/>
            <a:ext cx="7855200" cy="1729440"/>
          </a:xfrm>
          <a:prstGeom prst="rect">
            <a:avLst/>
          </a:prstGeom>
          <a:noFill/>
          <a:ln w="0">
            <a:noFill/>
          </a:ln>
        </p:spPr>
        <p:style>
          <a:lnRef idx="0"/>
          <a:fillRef idx="0"/>
          <a:effectRef idx="0"/>
          <a:fontRef idx="minor"/>
        </p:style>
        <p:txBody>
          <a:bodyPr lIns="90000" rIns="90000" tIns="45000" bIns="45000" anchor="t">
            <a:noAutofit/>
          </a:bodyPr>
          <a:p>
            <a:pPr marL="216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 action="ppaction://hlinksldjump"/>
              </a:rPr>
              <a:t>CRG motions</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2" action="ppaction://hlinksldjump"/>
              </a:rPr>
              <a:t>T</a:t>
            </a:r>
            <a:r>
              <a:rPr b="0" lang="en-US" sz="1800" spc="-1" strike="noStrike" u="sng">
                <a:solidFill>
                  <a:srgbClr val="0000ff"/>
                </a:solidFill>
                <a:uFillTx/>
                <a:latin typeface="Arial"/>
                <a:ea typeface="DejaVu Sans"/>
                <a:hlinkClick r:id="rId3" action="ppaction://hlinksldjump"/>
              </a:rPr>
              <a:t>G Motion CRG formation for LB</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4" action="ppaction://hlinksldjump"/>
              </a:rPr>
              <a:t>WG Motion CRG formation for LB</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5" action="ppaction://hlinksldjump"/>
              </a:rPr>
              <a:t>T</a:t>
            </a:r>
            <a:r>
              <a:rPr b="0" lang="en-US" sz="1800" spc="-1" strike="noStrike" u="sng">
                <a:solidFill>
                  <a:srgbClr val="0000ff"/>
                </a:solidFill>
                <a:uFillTx/>
                <a:latin typeface="Arial"/>
                <a:ea typeface="DejaVu Sans"/>
                <a:hlinkClick r:id="rId6" action="ppaction://hlinksldjump"/>
              </a:rPr>
              <a:t>G Motion CRG formation for SB</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7" action="ppaction://hlinksldjump"/>
              </a:rPr>
              <a:t>WG Motion CRG formation for SB</a:t>
            </a:r>
            <a:endParaRPr b="0" lang="fi-FI" sz="1800" spc="-1" strike="noStrike">
              <a:solidFill>
                <a:srgbClr val="000000"/>
              </a:solidFill>
              <a:latin typeface="Arial"/>
            </a:endParaRPr>
          </a:p>
        </p:txBody>
      </p:sp>
      <p:sp>
        <p:nvSpPr>
          <p:cNvPr id="98" name="Rectangle 51"/>
          <p:cNvSpPr/>
          <p:nvPr/>
        </p:nvSpPr>
        <p:spPr>
          <a:xfrm>
            <a:off x="457200" y="3076200"/>
            <a:ext cx="7561800" cy="3109320"/>
          </a:xfrm>
          <a:prstGeom prst="rect">
            <a:avLst/>
          </a:prstGeom>
          <a:noFill/>
          <a:ln w="0">
            <a:noFill/>
          </a:ln>
        </p:spPr>
        <p:style>
          <a:lnRef idx="0"/>
          <a:fillRef idx="0"/>
          <a:effectRef idx="0"/>
          <a:fontRef idx="minor"/>
        </p:style>
        <p:txBody>
          <a:bodyPr lIns="90000" rIns="90000" tIns="45000" bIns="45000" anchor="t">
            <a:noAutofit/>
          </a:bodyPr>
          <a:p>
            <a:pPr marL="216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8" action="ppaction://hlinksldjump"/>
              </a:rPr>
              <a:t>Standard Association Ballot motions</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9" action="ppaction://hlinksldjump"/>
              </a:rPr>
              <a:t>TG Motion Conditional submittal</a:t>
            </a:r>
            <a:r>
              <a:rPr b="0" lang="en-US" sz="1800" spc="-1" strike="noStrike" u="sng">
                <a:solidFill>
                  <a:srgbClr val="0000ff"/>
                </a:solidFill>
                <a:uFillTx/>
                <a:latin typeface="Arial"/>
                <a:ea typeface="DejaVu Sans"/>
              </a:rPr>
              <a:t> to SA Ballot</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0" action="ppaction://hlinksldjump"/>
              </a:rPr>
              <a:t>TG Motion Unconditional submittal</a:t>
            </a:r>
            <a:r>
              <a:rPr b="0" lang="en-US" sz="1800" spc="-1" strike="noStrike" u="sng">
                <a:solidFill>
                  <a:srgbClr val="0000ff"/>
                </a:solidFill>
                <a:uFillTx/>
                <a:latin typeface="Arial"/>
                <a:ea typeface="DejaVu Sans"/>
              </a:rPr>
              <a:t> to SA Ballot</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1" action="ppaction://hlinksldjump"/>
              </a:rPr>
              <a:t>TG Motion Draft is ready for </a:t>
            </a:r>
            <a:r>
              <a:rPr b="0" lang="en-US" sz="1800" spc="-1" strike="noStrike" u="sng">
                <a:solidFill>
                  <a:srgbClr val="0000ff"/>
                </a:solidFill>
                <a:uFillTx/>
                <a:latin typeface="Arial"/>
                <a:ea typeface="DejaVu Sans"/>
              </a:rPr>
              <a:t>SA Ballot</a:t>
            </a:r>
            <a:r>
              <a:rPr b="0" lang="en-US" sz="1800" spc="-1" strike="noStrike" u="sng">
                <a:solidFill>
                  <a:srgbClr val="0000ff"/>
                </a:solidFill>
                <a:uFillTx/>
                <a:latin typeface="Arial"/>
                <a:ea typeface="DejaVu Sans"/>
                <a:hlinkClick r:id="rId12" action="ppaction://hlinksldjump"/>
              </a:rPr>
              <a:t> recirculation</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3" action="ppaction://hlinksldjump"/>
              </a:rPr>
              <a:t>TG Motion Draft needs edits before </a:t>
            </a:r>
            <a:r>
              <a:rPr b="0" lang="en-US" sz="1800" spc="-1" strike="noStrike" u="sng">
                <a:solidFill>
                  <a:srgbClr val="0000ff"/>
                </a:solidFill>
                <a:uFillTx/>
                <a:latin typeface="Arial"/>
                <a:ea typeface="DejaVu Sans"/>
              </a:rPr>
              <a:t>SA Ballot</a:t>
            </a:r>
            <a:r>
              <a:rPr b="0" lang="en-US" sz="1800" spc="-1" strike="noStrike" u="sng">
                <a:solidFill>
                  <a:srgbClr val="0000ff"/>
                </a:solidFill>
                <a:uFillTx/>
                <a:latin typeface="Arial"/>
                <a:ea typeface="DejaVu Sans"/>
                <a:hlinkClick r:id="rId14" action="ppaction://hlinksldjump"/>
              </a:rPr>
              <a:t> recirculation</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5" action="ppaction://hlinksldjump"/>
              </a:rPr>
              <a:t>TG Motion Approval of comment resolutions</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6" action="ppaction://hlinksldjump"/>
              </a:rPr>
              <a:t>WG Motion Conditional submittal</a:t>
            </a:r>
            <a:r>
              <a:rPr b="0" lang="en-US" sz="1800" spc="-1" strike="noStrike" u="sng">
                <a:solidFill>
                  <a:srgbClr val="0000ff"/>
                </a:solidFill>
                <a:uFillTx/>
                <a:latin typeface="Arial"/>
                <a:ea typeface="DejaVu Sans"/>
              </a:rPr>
              <a:t> to SA Ballot</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7" action="ppaction://hlinksldjump"/>
              </a:rPr>
              <a:t>WG Motion Unconditional submittal</a:t>
            </a:r>
            <a:r>
              <a:rPr b="0" lang="en-US" sz="1800" spc="-1" strike="noStrike" u="sng">
                <a:solidFill>
                  <a:srgbClr val="0000ff"/>
                </a:solidFill>
                <a:uFillTx/>
                <a:latin typeface="Arial"/>
                <a:ea typeface="DejaVu Sans"/>
              </a:rPr>
              <a:t> to SA Ballot</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8" action="ppaction://hlinksldjump"/>
              </a:rPr>
              <a:t>WG Motion Draft is ready for </a:t>
            </a:r>
            <a:r>
              <a:rPr b="0" lang="en-US" sz="1800" spc="-1" strike="noStrike" u="sng">
                <a:solidFill>
                  <a:srgbClr val="0000ff"/>
                </a:solidFill>
                <a:uFillTx/>
                <a:latin typeface="Arial"/>
                <a:ea typeface="DejaVu Sans"/>
              </a:rPr>
              <a:t>SA Ballot</a:t>
            </a:r>
            <a:r>
              <a:rPr b="0" lang="en-US" sz="1800" spc="-1" strike="noStrike" u="sng">
                <a:solidFill>
                  <a:srgbClr val="0000ff"/>
                </a:solidFill>
                <a:uFillTx/>
                <a:latin typeface="Arial"/>
                <a:ea typeface="DejaVu Sans"/>
                <a:hlinkClick r:id="rId19" action="ppaction://hlinksldjump"/>
              </a:rPr>
              <a:t> recirculation</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20" action="ppaction://hlinksldjump"/>
              </a:rPr>
              <a:t>WG Motion Draft needs edits before </a:t>
            </a:r>
            <a:r>
              <a:rPr b="0" lang="en-US" sz="1800" spc="-1" strike="noStrike" u="sng">
                <a:solidFill>
                  <a:srgbClr val="0000ff"/>
                </a:solidFill>
                <a:uFillTx/>
                <a:latin typeface="Arial"/>
                <a:ea typeface="DejaVu Sans"/>
              </a:rPr>
              <a:t>SA Ballot</a:t>
            </a:r>
            <a:r>
              <a:rPr b="0" lang="en-US" sz="1800" spc="-1" strike="noStrike" u="sng">
                <a:solidFill>
                  <a:srgbClr val="0000ff"/>
                </a:solidFill>
                <a:uFillTx/>
                <a:latin typeface="Arial"/>
                <a:ea typeface="DejaVu Sans"/>
                <a:hlinkClick r:id="rId21" action="ppaction://hlinksldjump"/>
              </a:rPr>
              <a:t> recirculation</a:t>
            </a:r>
            <a:endParaRPr b="0" lang="fi-FI"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CustomShape 39"/>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 that 802.15 reviews </a:t>
            </a:r>
            <a:r>
              <a:rPr b="0" i="1" lang="en-US" sz="2000" spc="-1" strike="noStrike">
                <a:solidFill>
                  <a:srgbClr val="000000"/>
                </a:solidFill>
                <a:highlight>
                  <a:srgbClr val="ffff00"/>
                </a:highlight>
                <a:latin typeface="Arial"/>
                <a:ea typeface="DejaVu Sans"/>
              </a:rPr>
              <a:t>and approves the CSD [insert the CSD doc number], and the CA document [insert CA doc number]</a:t>
            </a:r>
            <a:r>
              <a:rPr b="0" i="1" lang="en-US" sz="2000" spc="-1" strike="noStrike">
                <a:solidFill>
                  <a:srgbClr val="000000"/>
                </a:solidFill>
                <a:latin typeface="Arial"/>
                <a:ea typeface="DejaVu Sans"/>
              </a:rPr>
              <a:t>; and requests conditional approval from the LMSC to submit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(or current revision)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49"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Conditional submittal</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CustomShape 41"/>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 that 802.15 reviews </a:t>
            </a:r>
            <a:r>
              <a:rPr b="0" i="1" lang="en-US" sz="2000" spc="-1" strike="noStrike">
                <a:solidFill>
                  <a:srgbClr val="000000"/>
                </a:solidFill>
                <a:highlight>
                  <a:srgbClr val="ffff00"/>
                </a:highlight>
                <a:latin typeface="Arial"/>
                <a:ea typeface="DejaVu Sans"/>
              </a:rPr>
              <a:t>and approves the CSD [insert the CSD doc number], and the CA document [insert CA doc number]</a:t>
            </a:r>
            <a:r>
              <a:rPr b="0" i="1" lang="en-US" sz="2000" spc="-1" strike="noStrike">
                <a:solidFill>
                  <a:srgbClr val="000000"/>
                </a:solidFill>
                <a:latin typeface="Arial"/>
                <a:ea typeface="DejaVu Sans"/>
              </a:rPr>
              <a:t>; and requests unconditional approval from the LMSC to submit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51"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Unconditional submittal</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CustomShape 43"/>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requests that 802.15 WG start a Standards Association Recirculation Ballot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53"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is ready for SA recirc</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CustomShape 45"/>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requests that 802.15 WG start a Standards Association Recirculation Ballot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pending the completion and inclusion of the edits in the draft.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55"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needs edits before SA recirc</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CustomShape 47"/>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approves comment resolutions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57"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Approval of comment resolutions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CustomShape 49"/>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IEEE 802.15 WG </a:t>
            </a:r>
            <a:r>
              <a:rPr b="0" i="1" lang="en-US" sz="2000" spc="-1" strike="noStrike">
                <a:solidFill>
                  <a:srgbClr val="000000"/>
                </a:solidFill>
                <a:highlight>
                  <a:srgbClr val="ffff00"/>
                </a:highlight>
                <a:latin typeface="Arial"/>
                <a:ea typeface="DejaVu Sans"/>
              </a:rPr>
              <a:t>has reviewed and approves the CSD [insert the CSD doc number], and the CA document [insert CA doc number]; and </a:t>
            </a:r>
            <a:r>
              <a:rPr b="0" i="1" lang="en-US" sz="2000" spc="-1" strike="noStrike">
                <a:solidFill>
                  <a:srgbClr val="000000"/>
                </a:solidFill>
                <a:latin typeface="Arial"/>
                <a:ea typeface="DejaVu Sans"/>
              </a:rPr>
              <a:t>requests conditional approval from the LMSC to submit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(or current revision)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59"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Conditional submittal to SA Ballot</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51"/>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IEEE 802.15 WG </a:t>
            </a:r>
            <a:r>
              <a:rPr b="0" i="1" lang="en-US" sz="2000" spc="-1" strike="noStrike">
                <a:solidFill>
                  <a:srgbClr val="000000"/>
                </a:solidFill>
                <a:highlight>
                  <a:srgbClr val="ffff00"/>
                </a:highlight>
                <a:latin typeface="Arial"/>
                <a:ea typeface="DejaVu Sans"/>
              </a:rPr>
              <a:t>has reviewed and approves the CSD [insert the CSD doc number], and the CA document [insert CA doc number]; and </a:t>
            </a:r>
            <a:r>
              <a:rPr b="0" i="1" lang="en-US" sz="2000" spc="-1" strike="noStrike">
                <a:solidFill>
                  <a:srgbClr val="000000"/>
                </a:solidFill>
                <a:latin typeface="Arial"/>
                <a:ea typeface="DejaVu Sans"/>
              </a:rPr>
              <a:t>requests unconditional approval from the LMSC to submit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61"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Unconditional submittal to SA Ballot</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CustomShape 53"/>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Standards Association Recirculation Ballot of </a:t>
            </a:r>
            <a:r>
              <a:rPr b="0" i="1" lang="en-US" sz="2000" spc="-1" strike="noStrike">
                <a:solidFill>
                  <a:srgbClr val="000000"/>
                </a:solidFill>
                <a:highlight>
                  <a:srgbClr val="ffff00"/>
                </a:highlight>
                <a:latin typeface="Arial"/>
                <a:ea typeface="DejaVu Sans"/>
              </a:rPr>
              <a:t>CA document [insert CA doc number] and</a:t>
            </a:r>
            <a:r>
              <a:rPr b="0" i="1" lang="en-US" sz="2000" spc="-1" strike="noStrike">
                <a:solidFill>
                  <a:srgbClr val="000000"/>
                </a:solidFill>
                <a:latin typeface="Arial"/>
                <a:ea typeface="DejaVu Sans"/>
              </a:rPr>
              <a:t> document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63"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is ready for SA recirculation</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CustomShape 55"/>
          <p:cNvSpPr/>
          <p:nvPr/>
        </p:nvSpPr>
        <p:spPr>
          <a:xfrm>
            <a:off x="459000" y="2443680"/>
            <a:ext cx="8225640" cy="307008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Standards Association Recirculation Ballot of </a:t>
            </a:r>
            <a:r>
              <a:rPr b="0" i="1" lang="en-US" sz="2000" spc="-1" strike="noStrike">
                <a:solidFill>
                  <a:srgbClr val="000000"/>
                </a:solidFill>
                <a:highlight>
                  <a:srgbClr val="ffff00"/>
                </a:highlight>
                <a:latin typeface="Arial"/>
                <a:ea typeface="DejaVu Sans"/>
              </a:rPr>
              <a:t>CA document [insert CA doc number] and</a:t>
            </a:r>
            <a:r>
              <a:rPr b="0" i="1" lang="en-US" sz="2000" spc="-1" strike="noStrike">
                <a:solidFill>
                  <a:srgbClr val="000000"/>
                </a:solidFill>
                <a:latin typeface="Arial"/>
                <a:ea typeface="DejaVu Sans"/>
              </a:rPr>
              <a:t> document P802.15.</a:t>
            </a:r>
            <a:r>
              <a:rPr b="0" i="1" lang="en-US" sz="2000" spc="-1" strike="noStrike">
                <a:solidFill>
                  <a:srgbClr val="000000"/>
                </a:solidFill>
                <a:highlight>
                  <a:srgbClr val="ffff00"/>
                </a:highlight>
                <a:latin typeface="Arial"/>
                <a:ea typeface="DejaVu Sans"/>
              </a:rPr>
              <a:t>xy_Dnn</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pending the completion and inclusion of the edits in the draft.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65"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needs edits before SA recirculation</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PlaceHolder 1"/>
          <p:cNvSpPr>
            <a:spLocks noGrp="1"/>
          </p:cNvSpPr>
          <p:nvPr>
            <p:ph type="title"/>
          </p:nvPr>
        </p:nvSpPr>
        <p:spPr>
          <a:xfrm>
            <a:off x="228600" y="3009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RevCom Submissions motions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PlaceHolder 1"/>
          <p:cNvSpPr>
            <a:spLocks noGrp="1"/>
          </p:cNvSpPr>
          <p:nvPr>
            <p:ph type="title"/>
          </p:nvPr>
        </p:nvSpPr>
        <p:spPr>
          <a:xfrm>
            <a:off x="457200" y="273600"/>
            <a:ext cx="8227800" cy="114336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ea typeface="DejaVu Sans"/>
              </a:rPr>
              <a:t>Table of Contents 3/3</a:t>
            </a:r>
            <a:endParaRPr b="0" lang="en-US" sz="4400" spc="-1" strike="noStrike">
              <a:solidFill>
                <a:srgbClr val="000000"/>
              </a:solidFill>
              <a:latin typeface="Arial"/>
            </a:endParaRPr>
          </a:p>
        </p:txBody>
      </p:sp>
      <p:sp>
        <p:nvSpPr>
          <p:cNvPr id="100" name="Rectangle 52"/>
          <p:cNvSpPr/>
          <p:nvPr/>
        </p:nvSpPr>
        <p:spPr>
          <a:xfrm>
            <a:off x="829800" y="1168920"/>
            <a:ext cx="7561800" cy="4088520"/>
          </a:xfrm>
          <a:prstGeom prst="rect">
            <a:avLst/>
          </a:prstGeom>
          <a:noFill/>
          <a:ln w="0">
            <a:noFill/>
          </a:ln>
        </p:spPr>
        <p:style>
          <a:lnRef idx="0"/>
          <a:fillRef idx="0"/>
          <a:effectRef idx="0"/>
          <a:fontRef idx="minor"/>
        </p:style>
        <p:txBody>
          <a:bodyPr lIns="90000" rIns="90000" tIns="45000" bIns="45000" anchor="t">
            <a:noAutofit/>
          </a:bodyPr>
          <a:p>
            <a:pPr marL="216000" indent="-216000">
              <a:lnSpc>
                <a:spcPct val="100000"/>
              </a:lnSpc>
              <a:buClr>
                <a:srgbClr val="000000"/>
              </a:buClr>
              <a:buSzPct val="45000"/>
              <a:buFont typeface="Wingdings" charset="2"/>
              <a:buChar char=""/>
            </a:pPr>
            <a:r>
              <a:rPr b="0" lang="en-US" sz="1600" spc="-1" strike="noStrike" u="sng">
                <a:solidFill>
                  <a:srgbClr val="0000ff"/>
                </a:solidFill>
                <a:uFillTx/>
                <a:latin typeface="Arial"/>
                <a:ea typeface="DejaVu Sans"/>
                <a:hlinkClick r:id="rId1" action="ppaction://hlinksldjump"/>
              </a:rPr>
              <a:t>RevCom Submission motions</a:t>
            </a:r>
            <a:endParaRPr b="0" lang="fi-FI" sz="16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600" spc="-1" strike="noStrike" u="sng">
                <a:solidFill>
                  <a:srgbClr val="0000ff"/>
                </a:solidFill>
                <a:uFillTx/>
                <a:latin typeface="Arial"/>
                <a:ea typeface="DejaVu Sans"/>
                <a:hlinkClick r:id="rId2" action="ppaction://hlinksldjump"/>
              </a:rPr>
              <a:t>TG Motion RevCom conditional submittal</a:t>
            </a:r>
            <a:endParaRPr b="0" lang="fi-FI" sz="16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600" spc="-1" strike="noStrike" u="sng">
                <a:solidFill>
                  <a:srgbClr val="0000ff"/>
                </a:solidFill>
                <a:uFillTx/>
                <a:latin typeface="Arial"/>
                <a:ea typeface="DejaVu Sans"/>
                <a:hlinkClick r:id="rId3" action="ppaction://hlinksldjump"/>
              </a:rPr>
              <a:t>TG Motion RevCom unconditional submittal</a:t>
            </a:r>
            <a:endParaRPr b="0" lang="fi-FI" sz="16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600" spc="-1" strike="noStrike" u="sng">
                <a:solidFill>
                  <a:srgbClr val="0000ff"/>
                </a:solidFill>
                <a:uFillTx/>
                <a:latin typeface="Arial"/>
                <a:ea typeface="DejaVu Sans"/>
                <a:hlinkClick r:id="rId4" action="ppaction://hlinksldjump"/>
              </a:rPr>
              <a:t>WG Motion RevCom conditional submittal</a:t>
            </a:r>
            <a:endParaRPr b="0" lang="fi-FI" sz="16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600" spc="-1" strike="noStrike" u="sng">
                <a:solidFill>
                  <a:srgbClr val="0000ff"/>
                </a:solidFill>
                <a:uFillTx/>
                <a:latin typeface="Arial"/>
                <a:ea typeface="DejaVu Sans"/>
                <a:hlinkClick r:id="rId5" action="ppaction://hlinksldjump"/>
              </a:rPr>
              <a:t>WG Motion RevCom unconditional submittal</a:t>
            </a:r>
            <a:endParaRPr b="0" lang="fi-FI" sz="1600" spc="-1" strike="noStrike">
              <a:solidFill>
                <a:srgbClr val="000000"/>
              </a:solidFill>
              <a:latin typeface="Arial"/>
            </a:endParaRPr>
          </a:p>
          <a:p>
            <a:pPr>
              <a:lnSpc>
                <a:spcPct val="100000"/>
              </a:lnSpc>
            </a:pPr>
            <a:endParaRPr b="0" lang="fi-FI" sz="1600" spc="-1" strike="noStrike">
              <a:solidFill>
                <a:srgbClr val="000000"/>
              </a:solidFill>
              <a:latin typeface="Arial"/>
            </a:endParaRPr>
          </a:p>
          <a:p>
            <a:pPr indent="-241200">
              <a:lnSpc>
                <a:spcPct val="100000"/>
              </a:lnSpc>
              <a:buClr>
                <a:srgbClr val="000000"/>
              </a:buClr>
              <a:buSzPct val="45000"/>
              <a:buFont typeface="Wingdings" charset="2"/>
              <a:buChar char=""/>
            </a:pPr>
            <a:r>
              <a:rPr b="0" lang="en-US" sz="1600" spc="-1" strike="noStrike" u="sng">
                <a:solidFill>
                  <a:srgbClr val="0000ff"/>
                </a:solidFill>
                <a:uFillTx/>
                <a:latin typeface="Arial"/>
                <a:ea typeface="DejaVu Sans"/>
                <a:hlinkClick r:id="rId6" action="ppaction://hlinksldjump"/>
              </a:rPr>
              <a:t>ISO/IEC JTC1 SC6 </a:t>
            </a:r>
            <a:r>
              <a:rPr b="0" lang="en-US" sz="1600" spc="-1" strike="noStrike" u="sng">
                <a:solidFill>
                  <a:srgbClr val="0000ff"/>
                </a:solidFill>
                <a:uFillTx/>
                <a:latin typeface="Arial"/>
                <a:ea typeface="DejaVu Sans"/>
                <a:hlinkClick r:id="rId7" action="ppaction://hlinksldjump"/>
              </a:rPr>
              <a:t>motions</a:t>
            </a:r>
            <a:endParaRPr b="0" lang="fi-FI" sz="1600" spc="-1" strike="noStrike">
              <a:solidFill>
                <a:srgbClr val="000000"/>
              </a:solidFill>
              <a:latin typeface="Arial"/>
            </a:endParaRPr>
          </a:p>
          <a:p>
            <a:pPr lvl="1" marL="457200" indent="-241200">
              <a:lnSpc>
                <a:spcPct val="100000"/>
              </a:lnSpc>
              <a:buClr>
                <a:srgbClr val="000000"/>
              </a:buClr>
              <a:buSzPct val="45000"/>
              <a:buFont typeface="Wingdings" charset="2"/>
              <a:buChar char=""/>
            </a:pPr>
            <a:r>
              <a:rPr b="0" lang="fr-FR" sz="1600" spc="-1" strike="noStrike" u="sng">
                <a:solidFill>
                  <a:srgbClr val="0000ff"/>
                </a:solidFill>
                <a:uFillTx/>
                <a:latin typeface="Arial"/>
                <a:ea typeface="DejaVu Sans"/>
                <a:hlinkClick r:id="rId8" action="ppaction://hlinksldjump"/>
              </a:rPr>
              <a:t>WG motion*: IEC/ISO JTC1/SC6 Informational Motion</a:t>
            </a:r>
            <a:endParaRPr b="0" lang="fi-FI" sz="1600" spc="-1" strike="noStrike">
              <a:solidFill>
                <a:srgbClr val="000000"/>
              </a:solidFill>
              <a:latin typeface="Arial"/>
            </a:endParaRPr>
          </a:p>
          <a:p>
            <a:pPr lvl="1" marL="457200" indent="-241200">
              <a:lnSpc>
                <a:spcPct val="100000"/>
              </a:lnSpc>
              <a:buClr>
                <a:srgbClr val="000000"/>
              </a:buClr>
              <a:buSzPct val="45000"/>
              <a:buFont typeface="Wingdings" charset="2"/>
              <a:buChar char=""/>
            </a:pPr>
            <a:r>
              <a:rPr b="0" lang="en-GB" sz="1600" spc="-1" strike="noStrike" u="sng">
                <a:solidFill>
                  <a:srgbClr val="0000ff"/>
                </a:solidFill>
                <a:uFillTx/>
                <a:latin typeface="Arial"/>
                <a:ea typeface="DejaVu Sans"/>
                <a:hlinkClick r:id="rId9" action="ppaction://hlinksldjump"/>
              </a:rPr>
              <a:t>LMSC motion*: Approval to forward standard to ISO/IEC JTC...</a:t>
            </a:r>
            <a:endParaRPr b="0" lang="fi-FI" sz="1600" spc="-1" strike="noStrike">
              <a:solidFill>
                <a:srgbClr val="000000"/>
              </a:solidFill>
              <a:latin typeface="Arial"/>
            </a:endParaRPr>
          </a:p>
          <a:p>
            <a:pPr lvl="1" marL="457200" indent="-241200">
              <a:lnSpc>
                <a:spcPct val="100000"/>
              </a:lnSpc>
              <a:buClr>
                <a:srgbClr val="000000"/>
              </a:buClr>
              <a:buSzPct val="45000"/>
              <a:buFont typeface="Wingdings" charset="2"/>
              <a:buChar char=""/>
            </a:pPr>
            <a:r>
              <a:rPr b="0" lang="fr-FR" sz="1600" spc="-1" strike="noStrike" u="sng">
                <a:solidFill>
                  <a:srgbClr val="0000ff"/>
                </a:solidFill>
                <a:uFillTx/>
                <a:latin typeface="Arial"/>
                <a:ea typeface="DejaVu Sans"/>
                <a:hlinkClick r:id="rId10" action="ppaction://hlinksldjump"/>
              </a:rPr>
              <a:t>WG motion**: IEC/ISO JTC1/SC6 Informational Motion</a:t>
            </a:r>
            <a:endParaRPr b="0" lang="fi-FI" sz="1600" spc="-1" strike="noStrike">
              <a:solidFill>
                <a:srgbClr val="000000"/>
              </a:solidFill>
              <a:latin typeface="Arial"/>
            </a:endParaRPr>
          </a:p>
          <a:p>
            <a:pPr lvl="1" marL="457200" indent="-241200">
              <a:lnSpc>
                <a:spcPct val="100000"/>
              </a:lnSpc>
              <a:buClr>
                <a:srgbClr val="000000"/>
              </a:buClr>
              <a:buSzPct val="45000"/>
              <a:buFont typeface="Wingdings" charset="2"/>
              <a:buChar char=""/>
            </a:pPr>
            <a:r>
              <a:rPr b="0" lang="en-GB" sz="1600" spc="-1" strike="noStrike" u="sng">
                <a:solidFill>
                  <a:srgbClr val="0000ff"/>
                </a:solidFill>
                <a:uFillTx/>
                <a:latin typeface="Arial"/>
                <a:ea typeface="DejaVu Sans"/>
                <a:hlinkClick r:id="rId11" action="ppaction://hlinksldjump"/>
              </a:rPr>
              <a:t>LMSC motion**: Approval to forward standard to ISO/IEC JT...</a:t>
            </a:r>
            <a:endParaRPr b="0" lang="fi-FI" sz="1600" spc="-1" strike="noStrike">
              <a:solidFill>
                <a:srgbClr val="000000"/>
              </a:solidFill>
              <a:latin typeface="Arial"/>
            </a:endParaRPr>
          </a:p>
          <a:p>
            <a:pPr lvl="1" marL="457200" indent="-241200">
              <a:lnSpc>
                <a:spcPct val="100000"/>
              </a:lnSpc>
              <a:buClr>
                <a:srgbClr val="000000"/>
              </a:buClr>
              <a:buSzPct val="45000"/>
              <a:buFont typeface="Wingdings" charset="2"/>
              <a:buChar char=""/>
            </a:pPr>
            <a:r>
              <a:rPr b="0" lang="fr-FR" sz="1600" spc="-1" strike="noStrike" u="sng">
                <a:solidFill>
                  <a:srgbClr val="0000ff"/>
                </a:solidFill>
                <a:uFillTx/>
                <a:latin typeface="Arial"/>
                <a:ea typeface="DejaVu Sans"/>
                <a:hlinkClick r:id="rId12" action="ppaction://hlinksldjump"/>
              </a:rPr>
              <a:t>WG motion**: IEC/ISO JTC1/SC6 Adoption Motion</a:t>
            </a:r>
            <a:endParaRPr b="0" lang="fi-FI" sz="1600" spc="-1" strike="noStrike">
              <a:solidFill>
                <a:srgbClr val="000000"/>
              </a:solidFill>
              <a:latin typeface="Arial"/>
            </a:endParaRPr>
          </a:p>
          <a:p>
            <a:pPr lvl="1" marL="457200" indent="-241200">
              <a:lnSpc>
                <a:spcPct val="100000"/>
              </a:lnSpc>
              <a:buClr>
                <a:srgbClr val="000000"/>
              </a:buClr>
              <a:buSzPct val="45000"/>
              <a:buFont typeface="Wingdings" charset="2"/>
              <a:buChar char=""/>
            </a:pPr>
            <a:r>
              <a:rPr b="0" lang="fr-FR" sz="1600" spc="-1" strike="noStrike" u="sng">
                <a:solidFill>
                  <a:srgbClr val="0000ff"/>
                </a:solidFill>
                <a:uFillTx/>
                <a:latin typeface="Arial"/>
                <a:ea typeface="DejaVu Sans"/>
                <a:hlinkClick r:id="rId13" action="ppaction://hlinksldjump"/>
              </a:rPr>
              <a:t>WG motion: IEC/ISO JTC1/SC6 Comment Response</a:t>
            </a:r>
            <a:endParaRPr b="0" lang="fi-FI" sz="1600" spc="-1" strike="noStrike">
              <a:solidFill>
                <a:srgbClr val="000000"/>
              </a:solidFill>
              <a:latin typeface="Arial"/>
            </a:endParaRPr>
          </a:p>
          <a:p>
            <a:pPr lvl="1" marL="457200" indent="-241200">
              <a:lnSpc>
                <a:spcPct val="100000"/>
              </a:lnSpc>
              <a:buClr>
                <a:srgbClr val="000000"/>
              </a:buClr>
              <a:buSzPct val="45000"/>
              <a:buFont typeface="Wingdings" charset="2"/>
              <a:buChar char=""/>
            </a:pPr>
            <a:r>
              <a:rPr b="0" lang="en-GB" sz="1600" spc="-1" strike="noStrike" u="sng">
                <a:solidFill>
                  <a:srgbClr val="0000ff"/>
                </a:solidFill>
                <a:uFillTx/>
                <a:latin typeface="Arial"/>
                <a:ea typeface="DejaVu Sans"/>
                <a:hlinkClick r:id="rId14" action="ppaction://hlinksldjump"/>
              </a:rPr>
              <a:t>LMSC motion**: Approval to forward standard to ISO/IEC JT...</a:t>
            </a:r>
            <a:endParaRPr b="0" lang="fi-FI" sz="1600" spc="-1" strike="noStrike">
              <a:solidFill>
                <a:srgbClr val="000000"/>
              </a:solidFill>
              <a:latin typeface="Arial"/>
            </a:endParaRPr>
          </a:p>
          <a:p>
            <a:pPr>
              <a:lnSpc>
                <a:spcPct val="100000"/>
              </a:lnSpc>
            </a:pPr>
            <a:endParaRPr b="0" lang="fi-FI" sz="1600" spc="-1" strike="noStrike">
              <a:solidFill>
                <a:srgbClr val="000000"/>
              </a:solidFill>
              <a:latin typeface="Arial"/>
            </a:endParaRPr>
          </a:p>
          <a:p>
            <a:pPr indent="-241200">
              <a:lnSpc>
                <a:spcPct val="100000"/>
              </a:lnSpc>
              <a:buClr>
                <a:srgbClr val="000000"/>
              </a:buClr>
              <a:buSzPct val="45000"/>
              <a:buFont typeface="Wingdings" charset="2"/>
              <a:buChar char=""/>
            </a:pPr>
            <a:r>
              <a:rPr b="0" lang="en-GB" sz="1600" spc="-1" strike="noStrike" u="sng">
                <a:solidFill>
                  <a:srgbClr val="0000ff"/>
                </a:solidFill>
                <a:uFillTx/>
                <a:latin typeface="Arial"/>
                <a:ea typeface="DejaVu Sans"/>
                <a:hlinkClick r:id="rId15" action="ppaction://hlinksldjump"/>
              </a:rPr>
              <a:t>Motion for Draft Sharing Liaison between 802.15 WG and [E...</a:t>
            </a:r>
            <a:endParaRPr b="0" lang="fi-FI" sz="1600" spc="-1" strike="noStrike">
              <a:solidFill>
                <a:srgbClr val="000000"/>
              </a:solidFill>
              <a:latin typeface="Arial"/>
            </a:endParaRPr>
          </a:p>
          <a:p>
            <a:pPr indent="-241200">
              <a:lnSpc>
                <a:spcPct val="100000"/>
              </a:lnSpc>
              <a:buClr>
                <a:srgbClr val="000000"/>
              </a:buClr>
              <a:buSzPct val="45000"/>
              <a:buFont typeface="Wingdings" charset="2"/>
              <a:buChar char=""/>
            </a:pPr>
            <a:r>
              <a:rPr b="0" lang="en-GB" sz="1600" spc="-1" strike="noStrike" u="sng">
                <a:solidFill>
                  <a:srgbClr val="0000ff"/>
                </a:solidFill>
                <a:uFillTx/>
                <a:latin typeface="Arial"/>
                <a:ea typeface="DejaVu Sans"/>
                <a:hlinkClick r:id="rId16" action="ppaction://hlinksldjump"/>
              </a:rPr>
              <a:t>Motion for Draft Sharing between 802.15 WG and External O...</a:t>
            </a:r>
            <a:endParaRPr b="0" lang="fi-FI" sz="1600" spc="-1" strike="noStrike">
              <a:solidFill>
                <a:srgbClr val="000000"/>
              </a:solidFill>
              <a:latin typeface="Arial"/>
            </a:endParaRPr>
          </a:p>
        </p:txBody>
      </p:sp>
      <p:sp>
        <p:nvSpPr>
          <p:cNvPr id="101" name="Rectangle 53"/>
          <p:cNvSpPr/>
          <p:nvPr/>
        </p:nvSpPr>
        <p:spPr>
          <a:xfrm>
            <a:off x="899640" y="5467320"/>
            <a:ext cx="3672000" cy="877320"/>
          </a:xfrm>
          <a:prstGeom prst="rect">
            <a:avLst/>
          </a:prstGeom>
          <a:noFill/>
          <a:ln w="0">
            <a:noFill/>
          </a:ln>
        </p:spPr>
        <p:style>
          <a:lnRef idx="0"/>
          <a:fillRef idx="0"/>
          <a:effectRef idx="0"/>
          <a:fontRef idx="minor"/>
        </p:style>
        <p:txBody>
          <a:bodyPr lIns="90000" rIns="90000" tIns="45000" bIns="45000" anchor="t">
            <a:noAutofit/>
          </a:bodyPr>
          <a:p>
            <a:pPr marL="216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7" action="ppaction://hlinksldjump"/>
              </a:rPr>
              <a:t>Futile motions</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8" action="ppaction://hlinksldjump"/>
              </a:rPr>
              <a:t>WG Motion Futile motion</a:t>
            </a:r>
            <a:r>
              <a:rPr b="0" lang="en-US" sz="1800" spc="-1" strike="noStrike" u="sng">
                <a:solidFill>
                  <a:srgbClr val="0000ff"/>
                </a:solidFill>
                <a:uFillTx/>
                <a:latin typeface="Arial"/>
                <a:ea typeface="DejaVu Sans"/>
              </a:rPr>
              <a:t> 1</a:t>
            </a:r>
            <a:endParaRPr b="0" lang="fi-FI"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u="sng">
                <a:solidFill>
                  <a:srgbClr val="0000ff"/>
                </a:solidFill>
                <a:uFillTx/>
                <a:latin typeface="Arial"/>
                <a:ea typeface="DejaVu Sans"/>
                <a:hlinkClick r:id="rId19" action="ppaction://hlinksldjump"/>
              </a:rPr>
              <a:t>WG Motion Futile motion</a:t>
            </a:r>
            <a:r>
              <a:rPr b="0" lang="en-US" sz="1800" spc="-1" strike="noStrike" u="sng">
                <a:solidFill>
                  <a:srgbClr val="0000ff"/>
                </a:solidFill>
                <a:uFillTx/>
                <a:latin typeface="Arial"/>
                <a:ea typeface="DejaVu Sans"/>
              </a:rPr>
              <a:t> 2</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CustomShape 59"/>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requests that 802.15 WG </a:t>
            </a:r>
            <a:r>
              <a:rPr b="0" i="1" lang="en-US" sz="2000" spc="-1" strike="noStrike">
                <a:solidFill>
                  <a:srgbClr val="000000"/>
                </a:solidFill>
                <a:highlight>
                  <a:srgbClr val="ffff00"/>
                </a:highlight>
                <a:latin typeface="Arial"/>
                <a:ea typeface="DejaVu Sans"/>
              </a:rPr>
              <a:t>reviews and approves the CSD [insert doc number for appropriate CSD] and</a:t>
            </a:r>
            <a:r>
              <a:rPr b="0" i="1" lang="en-US" sz="2000" spc="-1" strike="noStrike">
                <a:solidFill>
                  <a:srgbClr val="000000"/>
                </a:solidFill>
                <a:latin typeface="Arial"/>
                <a:ea typeface="DejaVu Sans"/>
              </a:rPr>
              <a:t> requests conditional approval from the IEEE 802 LMSC to submit </a:t>
            </a:r>
            <a:r>
              <a:rPr b="0" i="1" lang="en-US" sz="2000" spc="-1" strike="noStrike">
                <a:solidFill>
                  <a:srgbClr val="000000"/>
                </a:solidFill>
                <a:highlight>
                  <a:srgbClr val="ffff00"/>
                </a:highlight>
                <a:latin typeface="Arial"/>
                <a:ea typeface="DejaVu Sans"/>
              </a:rPr>
              <a:t>[insert PAR project number]_Dnn</a:t>
            </a:r>
            <a:r>
              <a:rPr b="0" i="1" lang="en-US" sz="2000" spc="-1" strike="noStrike">
                <a:solidFill>
                  <a:srgbClr val="000000"/>
                </a:solidFill>
                <a:latin typeface="Arial"/>
                <a:ea typeface="DejaVu Sans"/>
              </a:rPr>
              <a:t> (or current revision) to RevCom.</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68"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RevCom conditional submittal</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CustomShape 57"/>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requests that 802.15 WG </a:t>
            </a:r>
            <a:r>
              <a:rPr b="0" i="1" lang="en-US" sz="2000" spc="-1" strike="noStrike">
                <a:solidFill>
                  <a:srgbClr val="000000"/>
                </a:solidFill>
                <a:highlight>
                  <a:srgbClr val="ffff00"/>
                </a:highlight>
                <a:latin typeface="Arial"/>
                <a:ea typeface="DejaVu Sans"/>
              </a:rPr>
              <a:t>reviews and approves the CSD [insert doc number for appropriate CSD] and </a:t>
            </a:r>
            <a:r>
              <a:rPr b="0" i="1" lang="en-US" sz="2000" spc="-1" strike="noStrike">
                <a:solidFill>
                  <a:srgbClr val="000000"/>
                </a:solidFill>
                <a:latin typeface="Arial"/>
                <a:ea typeface="DejaVu Sans"/>
              </a:rPr>
              <a:t>requests unconditional approval from the IEEE 802 LMSC to submit [</a:t>
            </a:r>
            <a:r>
              <a:rPr b="0" i="1" lang="en-US" sz="2000" spc="-1" strike="noStrike">
                <a:solidFill>
                  <a:srgbClr val="000000"/>
                </a:solidFill>
                <a:highlight>
                  <a:srgbClr val="ffff00"/>
                </a:highlight>
                <a:latin typeface="Arial"/>
                <a:ea typeface="DejaVu Sans"/>
              </a:rPr>
              <a:t>insert PAR project number]_Dnn</a:t>
            </a:r>
            <a:r>
              <a:rPr b="0" i="1" lang="en-US" sz="2000" spc="-1" strike="noStrike">
                <a:solidFill>
                  <a:srgbClr val="000000"/>
                </a:solidFill>
                <a:latin typeface="Arial"/>
                <a:ea typeface="DejaVu Sans"/>
              </a:rPr>
              <a:t> to RevCom.</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70"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RevCom unconditional submittal</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CustomShape 61"/>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a:t>
            </a:r>
            <a:r>
              <a:rPr b="0" i="1" lang="en-US" sz="2000" spc="-1" strike="noStrike">
                <a:solidFill>
                  <a:srgbClr val="000000"/>
                </a:solidFill>
                <a:highlight>
                  <a:srgbClr val="ffff00"/>
                </a:highlight>
                <a:latin typeface="Arial"/>
                <a:ea typeface="DejaVu Sans"/>
              </a:rPr>
              <a:t>has reviewed and approves the CSD [insert doc number for appropriate CSD] and </a:t>
            </a:r>
            <a:r>
              <a:rPr b="0" i="1" lang="en-US" sz="2000" spc="-1" strike="noStrike">
                <a:solidFill>
                  <a:srgbClr val="000000"/>
                </a:solidFill>
                <a:latin typeface="Arial"/>
                <a:ea typeface="DejaVu Sans"/>
              </a:rPr>
              <a:t>requests conditional approval from the IEEE 802 LMSC to submit [</a:t>
            </a:r>
            <a:r>
              <a:rPr b="0" i="1" lang="en-US" sz="2000" spc="-1" strike="noStrike">
                <a:solidFill>
                  <a:srgbClr val="000000"/>
                </a:solidFill>
                <a:highlight>
                  <a:srgbClr val="ffff00"/>
                </a:highlight>
                <a:latin typeface="Arial"/>
                <a:ea typeface="DejaVu Sans"/>
              </a:rPr>
              <a:t>insert PAR project number]_Dnn</a:t>
            </a:r>
            <a:r>
              <a:rPr b="0" i="1" lang="en-US" sz="2000" spc="-1" strike="noStrike">
                <a:solidFill>
                  <a:srgbClr val="000000"/>
                </a:solidFill>
                <a:latin typeface="Arial"/>
                <a:ea typeface="DejaVu Sans"/>
              </a:rPr>
              <a:t> (or current revision) to RevCom.</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72"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RevCom conditional submittal</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CustomShape 63"/>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a:t>
            </a:r>
            <a:r>
              <a:rPr b="0" i="1" lang="en-US" sz="2000" spc="-1" strike="noStrike">
                <a:solidFill>
                  <a:srgbClr val="000000"/>
                </a:solidFill>
                <a:highlight>
                  <a:srgbClr val="ffff00"/>
                </a:highlight>
                <a:latin typeface="Arial"/>
                <a:ea typeface="DejaVu Sans"/>
              </a:rPr>
              <a:t>has reviewed and approves the CSD [insert doc number for appropriate CSD] and </a:t>
            </a:r>
            <a:r>
              <a:rPr b="0" i="1" lang="en-US" sz="2000" spc="-1" strike="noStrike">
                <a:solidFill>
                  <a:srgbClr val="000000"/>
                </a:solidFill>
                <a:latin typeface="Arial"/>
                <a:ea typeface="DejaVu Sans"/>
              </a:rPr>
              <a:t>requests unconditional approval from the IEEE 802 LMSC to submit </a:t>
            </a:r>
            <a:r>
              <a:rPr b="0" i="1" lang="en-US" sz="2000" spc="-1" strike="noStrike">
                <a:solidFill>
                  <a:srgbClr val="000000"/>
                </a:solidFill>
                <a:highlight>
                  <a:srgbClr val="ffff00"/>
                </a:highlight>
                <a:latin typeface="Arial"/>
                <a:ea typeface="DejaVu Sans"/>
              </a:rPr>
              <a:t>[insert PAR project number]_Dnn</a:t>
            </a:r>
            <a:r>
              <a:rPr b="0" i="1" lang="en-US" sz="2000" spc="-1" strike="noStrike">
                <a:solidFill>
                  <a:srgbClr val="000000"/>
                </a:solidFill>
                <a:latin typeface="Arial"/>
                <a:ea typeface="DejaVu Sans"/>
              </a:rPr>
              <a:t> to RevCom.</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74"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RevCom unconditional submittal</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PlaceHolder 1"/>
          <p:cNvSpPr>
            <a:spLocks noGrp="1"/>
          </p:cNvSpPr>
          <p:nvPr>
            <p:ph type="title"/>
          </p:nvPr>
        </p:nvSpPr>
        <p:spPr>
          <a:xfrm>
            <a:off x="228600" y="293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ISO/IEC JTC1 SC6 motions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CustomShape 65"/>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the IEEE 802.15 WG requests that IEEE 802 LMSC approve submission of the following project IEEE Std 802.15.</a:t>
            </a:r>
            <a:r>
              <a:rPr b="0" i="1" lang="en-US" sz="2000" spc="-1" strike="noStrike">
                <a:solidFill>
                  <a:srgbClr val="000000"/>
                </a:solidFill>
                <a:highlight>
                  <a:srgbClr val="ffff00"/>
                </a:highlight>
                <a:latin typeface="Arial"/>
                <a:ea typeface="DejaVu Sans"/>
              </a:rPr>
              <a:t>xy_Dnn </a:t>
            </a:r>
            <a:r>
              <a:rPr b="0" i="1" lang="en-US" sz="2000" spc="-1" strike="noStrike">
                <a:solidFill>
                  <a:srgbClr val="000000"/>
                </a:solidFill>
                <a:latin typeface="Arial"/>
                <a:ea typeface="DejaVu Sans"/>
              </a:rPr>
              <a:t>to ISO/IEC JTC1/SC6 for information under the PSDO agreement.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i="1"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i="1"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i="1" lang="en-US" sz="2000" spc="-1" strike="noStrike">
                <a:solidFill>
                  <a:srgbClr val="000000"/>
                </a:solidFill>
                <a:latin typeface="Arial"/>
                <a:ea typeface="DejaVu Sans"/>
              </a:rPr>
              <a:t>Result: </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i="1" lang="en-US" sz="2000" spc="-1" strike="noStrike">
                <a:solidFill>
                  <a:srgbClr val="000000"/>
                </a:solidFill>
                <a:latin typeface="Arial"/>
                <a:ea typeface="DejaVu Sans"/>
              </a:rPr>
              <a:t>* This is for a draft is in SA Ballot</a:t>
            </a:r>
            <a:endParaRPr b="0" lang="fi-FI" sz="2000" spc="-1" strike="noStrike">
              <a:solidFill>
                <a:srgbClr val="000000"/>
              </a:solidFill>
              <a:latin typeface="Arial"/>
            </a:endParaRPr>
          </a:p>
        </p:txBody>
      </p:sp>
      <p:sp>
        <p:nvSpPr>
          <p:cNvPr id="177"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pPr>
            <a:r>
              <a:rPr b="0" lang="en-US" sz="4000" spc="-1" strike="noStrike">
                <a:solidFill>
                  <a:srgbClr val="000000"/>
                </a:solidFill>
                <a:latin typeface="Arial"/>
                <a:ea typeface="DejaVu Sans"/>
              </a:rPr>
              <a:t>WG motion*:</a:t>
            </a:r>
            <a:br>
              <a:rPr sz="4000"/>
            </a:br>
            <a:r>
              <a:rPr b="0" lang="en-US" sz="3600" spc="-1" strike="noStrike">
                <a:solidFill>
                  <a:srgbClr val="000000"/>
                </a:solidFill>
                <a:latin typeface="Arial"/>
                <a:ea typeface="DejaVu Sans"/>
              </a:rPr>
              <a:t>IEC/ISO JTC1/SC6 Informational Motion</a:t>
            </a:r>
            <a:endParaRPr b="0" lang="en-US" sz="3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PlaceHolder 1"/>
          <p:cNvSpPr>
            <a:spLocks noGrp="1"/>
          </p:cNvSpPr>
          <p:nvPr>
            <p:ph type="title"/>
          </p:nvPr>
        </p:nvSpPr>
        <p:spPr>
          <a:xfrm>
            <a:off x="228600" y="777600"/>
            <a:ext cx="8686440" cy="1512720"/>
          </a:xfrm>
          <a:prstGeom prst="rect">
            <a:avLst/>
          </a:prstGeom>
          <a:noFill/>
          <a:ln w="0">
            <a:noFill/>
          </a:ln>
        </p:spPr>
        <p:txBody>
          <a:bodyPr lIns="0" rIns="0" tIns="0" bIns="0" anchor="ctr">
            <a:noAutofit/>
          </a:bodyPr>
          <a:p>
            <a:pPr indent="0" algn="ctr">
              <a:lnSpc>
                <a:spcPct val="90000"/>
              </a:lnSpc>
              <a:buNone/>
            </a:pPr>
            <a:r>
              <a:rPr b="0" lang="fr-FR" sz="3600" spc="-1" strike="noStrike">
                <a:solidFill>
                  <a:srgbClr val="000000"/>
                </a:solidFill>
                <a:latin typeface="Arial"/>
                <a:ea typeface="DejaVu Sans"/>
              </a:rPr>
              <a:t>LMSC motion*:</a:t>
            </a:r>
            <a:br>
              <a:rPr sz="3600"/>
            </a:br>
            <a:r>
              <a:rPr b="0" lang="en-US" sz="3200" spc="-1" strike="noStrike">
                <a:solidFill>
                  <a:srgbClr val="000000"/>
                </a:solidFill>
                <a:latin typeface="Arial"/>
                <a:ea typeface="DejaVu Sans"/>
              </a:rPr>
              <a:t>Approval to forward standard to ISO/IEC JTC1/SC6 for information. </a:t>
            </a:r>
            <a:endParaRPr b="0" lang="en-US" sz="3200" spc="-1" strike="noStrike">
              <a:solidFill>
                <a:srgbClr val="000000"/>
              </a:solidFill>
              <a:latin typeface="Arial"/>
            </a:endParaRPr>
          </a:p>
        </p:txBody>
      </p:sp>
      <p:sp>
        <p:nvSpPr>
          <p:cNvPr id="179" name="Rectangle 2"/>
          <p:cNvSpPr/>
          <p:nvPr/>
        </p:nvSpPr>
        <p:spPr>
          <a:xfrm>
            <a:off x="471600" y="2579040"/>
            <a:ext cx="8200440" cy="338148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i="1" lang="en-US" sz="1800" spc="-1" strike="noStrike">
                <a:solidFill>
                  <a:srgbClr val="000000"/>
                </a:solidFill>
                <a:latin typeface="Arial"/>
                <a:ea typeface="DejaVu Sans"/>
              </a:rPr>
              <a:t>Motion: Approve liaison of the following standard to ISO/IEC JTC1/SC6 for information under the PSDO agreement: </a:t>
            </a:r>
            <a:endParaRPr b="0" lang="fi-FI" sz="1800" spc="-1" strike="noStrike">
              <a:solidFill>
                <a:srgbClr val="000000"/>
              </a:solidFill>
              <a:latin typeface="Arial"/>
            </a:endParaRPr>
          </a:p>
          <a:p>
            <a:pPr>
              <a:lnSpc>
                <a:spcPct val="100000"/>
              </a:lnSpc>
            </a:pPr>
            <a:r>
              <a:rPr b="0" i="1" lang="en-US" sz="1800" spc="-1" strike="noStrike">
                <a:solidFill>
                  <a:srgbClr val="000000"/>
                </a:solidFill>
                <a:latin typeface="Arial"/>
                <a:ea typeface="DejaVu Sans"/>
              </a:rPr>
              <a:t>• </a:t>
            </a:r>
            <a:r>
              <a:rPr b="0" i="1" lang="en-US" sz="1800" spc="-1" strike="noStrike">
                <a:solidFill>
                  <a:srgbClr val="000000"/>
                </a:solidFill>
                <a:latin typeface="Arial"/>
                <a:ea typeface="DejaVu Sans"/>
              </a:rPr>
              <a:t>IEEE Std 802.15.</a:t>
            </a:r>
            <a:r>
              <a:rPr b="0" i="1" lang="en-US" sz="1800" spc="-1" strike="noStrike">
                <a:solidFill>
                  <a:srgbClr val="000000"/>
                </a:solidFill>
                <a:highlight>
                  <a:srgbClr val="ffff00"/>
                </a:highlight>
                <a:latin typeface="Arial"/>
                <a:ea typeface="DejaVu Sans"/>
              </a:rPr>
              <a:t>xy_Dnn</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r>
              <a:rPr b="0" i="1" lang="en-US" sz="1800" spc="-1" strike="noStrike">
                <a:solidFill>
                  <a:srgbClr val="000000"/>
                </a:solidFill>
                <a:latin typeface="Arial"/>
                <a:ea typeface="DejaVu Sans"/>
              </a:rPr>
              <a:t>Moved by: </a:t>
            </a:r>
            <a:endParaRPr b="0" lang="fi-FI" sz="1800" spc="-1" strike="noStrike">
              <a:solidFill>
                <a:srgbClr val="000000"/>
              </a:solidFill>
              <a:latin typeface="Arial"/>
            </a:endParaRPr>
          </a:p>
          <a:p>
            <a:pPr>
              <a:lnSpc>
                <a:spcPct val="100000"/>
              </a:lnSpc>
            </a:pPr>
            <a:r>
              <a:rPr b="0" i="1" lang="en-US" sz="1800" spc="-1" strike="noStrike">
                <a:solidFill>
                  <a:srgbClr val="000000"/>
                </a:solidFill>
                <a:latin typeface="Arial"/>
                <a:ea typeface="DejaVu Sans"/>
              </a:rPr>
              <a:t>Seconded by: </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r>
              <a:rPr b="0" i="1" lang="en-US" sz="1800" spc="-1" strike="noStrike">
                <a:solidFill>
                  <a:srgbClr val="000000"/>
                </a:solidFill>
                <a:latin typeface="Arial"/>
                <a:ea typeface="DejaVu Sans"/>
              </a:rPr>
              <a:t>* This is for a draft ready is in SA Ballot</a:t>
            </a:r>
            <a:endParaRPr b="0" lang="fi-FI"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0" name="CustomShape 65"/>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the IEEE 802.15 WG requests that IEEE 802 LMSC approve submission of the following project IEEE Std 802.15.</a:t>
            </a:r>
            <a:r>
              <a:rPr b="0" i="1" lang="en-US" sz="2000" spc="-1" strike="noStrike">
                <a:solidFill>
                  <a:srgbClr val="000000"/>
                </a:solidFill>
                <a:highlight>
                  <a:srgbClr val="ffff00"/>
                </a:highlight>
                <a:latin typeface="Arial"/>
                <a:ea typeface="DejaVu Sans"/>
              </a:rPr>
              <a:t>xy</a:t>
            </a:r>
            <a:r>
              <a:rPr b="0" i="1" lang="en-US" sz="2000" spc="-1" strike="noStrike">
                <a:solidFill>
                  <a:srgbClr val="000000"/>
                </a:solidFill>
                <a:latin typeface="Arial"/>
                <a:ea typeface="DejaVu Sans"/>
              </a:rPr>
              <a:t>™ to ISO/IEC JTC1/SC6 for information under the PSDO agreement.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i="1"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i="1"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i="1" lang="en-US" sz="2000" spc="-1" strike="noStrike">
                <a:solidFill>
                  <a:srgbClr val="000000"/>
                </a:solidFill>
                <a:latin typeface="Arial"/>
                <a:ea typeface="DejaVu Sans"/>
              </a:rPr>
              <a:t>Result: </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i="1" lang="en-US" sz="2000" spc="-1" strike="noStrike">
                <a:solidFill>
                  <a:srgbClr val="000000"/>
                </a:solidFill>
                <a:latin typeface="Arial"/>
                <a:ea typeface="DejaVu Sans"/>
              </a:rPr>
              <a:t>** This is for a published standard</a:t>
            </a:r>
            <a:endParaRPr b="0" lang="fi-FI" sz="2000" spc="-1" strike="noStrike">
              <a:solidFill>
                <a:srgbClr val="000000"/>
              </a:solidFill>
              <a:latin typeface="Arial"/>
            </a:endParaRPr>
          </a:p>
        </p:txBody>
      </p:sp>
      <p:sp>
        <p:nvSpPr>
          <p:cNvPr id="181"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pPr>
            <a:r>
              <a:rPr b="0" lang="en-US" sz="4000" spc="-1" strike="noStrike">
                <a:solidFill>
                  <a:srgbClr val="000000"/>
                </a:solidFill>
                <a:latin typeface="Arial"/>
                <a:ea typeface="DejaVu Sans"/>
              </a:rPr>
              <a:t>WG motion**:</a:t>
            </a:r>
            <a:br>
              <a:rPr sz="4000"/>
            </a:br>
            <a:r>
              <a:rPr b="0" lang="en-US" sz="3600" spc="-1" strike="noStrike">
                <a:solidFill>
                  <a:srgbClr val="000000"/>
                </a:solidFill>
                <a:latin typeface="Arial"/>
                <a:ea typeface="DejaVu Sans"/>
              </a:rPr>
              <a:t>IEC/ISO JTC1/SC6 Informational Motion</a:t>
            </a:r>
            <a:endParaRPr b="0" lang="en-US" sz="3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PlaceHolder 1"/>
          <p:cNvSpPr>
            <a:spLocks noGrp="1"/>
          </p:cNvSpPr>
          <p:nvPr>
            <p:ph type="title"/>
          </p:nvPr>
        </p:nvSpPr>
        <p:spPr>
          <a:xfrm>
            <a:off x="228600" y="777600"/>
            <a:ext cx="8686440" cy="1512720"/>
          </a:xfrm>
          <a:prstGeom prst="rect">
            <a:avLst/>
          </a:prstGeom>
          <a:noFill/>
          <a:ln w="0">
            <a:noFill/>
          </a:ln>
        </p:spPr>
        <p:txBody>
          <a:bodyPr lIns="0" rIns="0" tIns="0" bIns="0" anchor="ctr">
            <a:noAutofit/>
          </a:bodyPr>
          <a:p>
            <a:pPr indent="0" algn="ctr">
              <a:lnSpc>
                <a:spcPct val="90000"/>
              </a:lnSpc>
              <a:buNone/>
            </a:pPr>
            <a:r>
              <a:rPr b="0" lang="fr-FR" sz="3600" spc="-1" strike="noStrike">
                <a:solidFill>
                  <a:srgbClr val="000000"/>
                </a:solidFill>
                <a:latin typeface="Arial"/>
                <a:ea typeface="DejaVu Sans"/>
              </a:rPr>
              <a:t>LMSC motion**:</a:t>
            </a:r>
            <a:br>
              <a:rPr sz="3600"/>
            </a:br>
            <a:r>
              <a:rPr b="0" lang="en-US" sz="3200" spc="-1" strike="noStrike">
                <a:solidFill>
                  <a:srgbClr val="000000"/>
                </a:solidFill>
                <a:latin typeface="Arial"/>
                <a:ea typeface="DejaVu Sans"/>
              </a:rPr>
              <a:t>Approval to forward standard to ISO/IEC JTC1/SC6 for information. </a:t>
            </a:r>
            <a:endParaRPr b="0" lang="en-US" sz="3200" spc="-1" strike="noStrike">
              <a:solidFill>
                <a:srgbClr val="000000"/>
              </a:solidFill>
              <a:latin typeface="Arial"/>
            </a:endParaRPr>
          </a:p>
        </p:txBody>
      </p:sp>
      <p:sp>
        <p:nvSpPr>
          <p:cNvPr id="183" name="Rectangle 2"/>
          <p:cNvSpPr/>
          <p:nvPr/>
        </p:nvSpPr>
        <p:spPr>
          <a:xfrm>
            <a:off x="471600" y="2579040"/>
            <a:ext cx="8200440" cy="338148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i="1" lang="en-US" sz="1800" spc="-1" strike="noStrike">
                <a:solidFill>
                  <a:srgbClr val="000000"/>
                </a:solidFill>
                <a:latin typeface="Arial"/>
                <a:ea typeface="DejaVu Sans"/>
              </a:rPr>
              <a:t>Motion: Approve liaison of the following standard to ISO/IEC JTC1/SC6 for information under the PSDO agreement: </a:t>
            </a:r>
            <a:endParaRPr b="0" lang="fi-FI" sz="1800" spc="-1" strike="noStrike">
              <a:solidFill>
                <a:srgbClr val="000000"/>
              </a:solidFill>
              <a:latin typeface="Arial"/>
            </a:endParaRPr>
          </a:p>
          <a:p>
            <a:pPr>
              <a:lnSpc>
                <a:spcPct val="100000"/>
              </a:lnSpc>
            </a:pPr>
            <a:r>
              <a:rPr b="0" i="1" lang="en-US" sz="1800" spc="-1" strike="noStrike">
                <a:solidFill>
                  <a:srgbClr val="000000"/>
                </a:solidFill>
                <a:latin typeface="Arial"/>
                <a:ea typeface="DejaVu Sans"/>
              </a:rPr>
              <a:t>• </a:t>
            </a:r>
            <a:r>
              <a:rPr b="0" i="1" lang="en-US" sz="1800" spc="-1" strike="noStrike">
                <a:solidFill>
                  <a:srgbClr val="000000"/>
                </a:solidFill>
                <a:latin typeface="Arial"/>
                <a:ea typeface="DejaVu Sans"/>
              </a:rPr>
              <a:t>IEEE Std 802.15.</a:t>
            </a:r>
            <a:r>
              <a:rPr b="0" i="1" lang="en-US" sz="1800" spc="-1" strike="noStrike">
                <a:solidFill>
                  <a:srgbClr val="000000"/>
                </a:solidFill>
                <a:highlight>
                  <a:srgbClr val="ffff00"/>
                </a:highlight>
                <a:latin typeface="Arial"/>
                <a:ea typeface="DejaVu Sans"/>
              </a:rPr>
              <a:t>xy</a:t>
            </a:r>
            <a:r>
              <a:rPr b="0" i="1" lang="en-US" sz="1800" spc="-1" strike="noStrike">
                <a:solidFill>
                  <a:srgbClr val="000000"/>
                </a:solidFill>
                <a:latin typeface="Arial"/>
                <a:ea typeface="DejaVu Sans"/>
              </a:rPr>
              <a:t>™</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r>
              <a:rPr b="0" i="1" lang="en-US" sz="1800" spc="-1" strike="noStrike">
                <a:solidFill>
                  <a:srgbClr val="000000"/>
                </a:solidFill>
                <a:latin typeface="Arial"/>
                <a:ea typeface="DejaVu Sans"/>
              </a:rPr>
              <a:t>Moved by: </a:t>
            </a:r>
            <a:endParaRPr b="0" lang="fi-FI" sz="1800" spc="-1" strike="noStrike">
              <a:solidFill>
                <a:srgbClr val="000000"/>
              </a:solidFill>
              <a:latin typeface="Arial"/>
            </a:endParaRPr>
          </a:p>
          <a:p>
            <a:pPr>
              <a:lnSpc>
                <a:spcPct val="100000"/>
              </a:lnSpc>
            </a:pPr>
            <a:r>
              <a:rPr b="0" i="1" lang="en-US" sz="1800" spc="-1" strike="noStrike">
                <a:solidFill>
                  <a:srgbClr val="000000"/>
                </a:solidFill>
                <a:latin typeface="Arial"/>
                <a:ea typeface="DejaVu Sans"/>
              </a:rPr>
              <a:t>Seconded by: </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r>
              <a:rPr b="0" i="1" lang="en-US" sz="1800" spc="-1" strike="noStrike">
                <a:solidFill>
                  <a:srgbClr val="000000"/>
                </a:solidFill>
                <a:latin typeface="Arial"/>
                <a:ea typeface="DejaVu Sans"/>
              </a:rPr>
              <a:t>** This is for the published standard</a:t>
            </a:r>
            <a:endParaRPr b="0" lang="fi-FI"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4" name="CustomShape 65"/>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fontScale="93000"/>
          </a:bodyPr>
          <a:p>
            <a:pPr>
              <a:lnSpc>
                <a:spcPct val="100000"/>
              </a:lnSpc>
            </a:pPr>
            <a:r>
              <a:rPr b="0" lang="en-US" sz="2000" spc="-1" strike="noStrike">
                <a:solidFill>
                  <a:srgbClr val="000000"/>
                </a:solidFill>
                <a:latin typeface="Arial"/>
                <a:ea typeface="DejaVu Sans"/>
              </a:rPr>
              <a:t>Move that the IEEE 802.15 WG requests IEEE 802 LMSC approval to forward submission IEEE Std 802.15.</a:t>
            </a:r>
            <a:r>
              <a:rPr b="0" lang="en-US" sz="2000" spc="-1" strike="noStrike">
                <a:solidFill>
                  <a:srgbClr val="000000"/>
                </a:solidFill>
                <a:highlight>
                  <a:srgbClr val="ffff00"/>
                </a:highlight>
                <a:latin typeface="Arial"/>
                <a:ea typeface="DejaVu Sans"/>
              </a:rPr>
              <a:t>xy™-yyyy </a:t>
            </a:r>
            <a:r>
              <a:rPr b="0" lang="en-US" sz="2000" spc="-1" strike="noStrike">
                <a:solidFill>
                  <a:srgbClr val="000000"/>
                </a:solidFill>
                <a:latin typeface="Arial"/>
                <a:ea typeface="DejaVu Sans"/>
              </a:rPr>
              <a:t>to ISO/IEC JTC1/SC6 for adoption as an ISO/IEC/IEEE standard under the PSDO agreement.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i="1"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i="1"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i="1" lang="en-US" sz="2000" spc="-1" strike="noStrike">
                <a:solidFill>
                  <a:srgbClr val="000000"/>
                </a:solidFill>
                <a:latin typeface="Arial"/>
                <a:ea typeface="DejaVu Sans"/>
              </a:rPr>
              <a:t>Result: </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i="1" lang="en-US" sz="2000" spc="-1" strike="noStrike">
                <a:solidFill>
                  <a:srgbClr val="000000"/>
                </a:solidFill>
                <a:latin typeface="Arial"/>
                <a:ea typeface="DejaVu Sans"/>
              </a:rPr>
              <a:t>** This is for a published standard</a:t>
            </a:r>
            <a:endParaRPr b="0" lang="fi-FI" sz="2000" spc="-1" strike="noStrike">
              <a:solidFill>
                <a:srgbClr val="000000"/>
              </a:solidFill>
              <a:latin typeface="Arial"/>
            </a:endParaRPr>
          </a:p>
        </p:txBody>
      </p:sp>
      <p:sp>
        <p:nvSpPr>
          <p:cNvPr id="185"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pPr>
            <a:r>
              <a:rPr b="0" lang="en-US" sz="4000" spc="-1" strike="noStrike">
                <a:solidFill>
                  <a:srgbClr val="000000"/>
                </a:solidFill>
                <a:latin typeface="Arial"/>
                <a:ea typeface="DejaVu Sans"/>
              </a:rPr>
              <a:t>WG motion**:</a:t>
            </a:r>
            <a:br>
              <a:rPr sz="4000"/>
            </a:br>
            <a:r>
              <a:rPr b="0" lang="en-US" sz="3600" spc="-1" strike="noStrike">
                <a:solidFill>
                  <a:srgbClr val="000000"/>
                </a:solidFill>
                <a:latin typeface="Arial"/>
                <a:ea typeface="DejaVu Sans"/>
              </a:rPr>
              <a:t>IEC/ISO JTC1/SC6 Adoption Motion</a:t>
            </a:r>
            <a:endParaRPr b="0" lang="en-US" sz="3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3153600"/>
            <a:ext cx="822888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SG and PAR motions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CustomShape 65"/>
          <p:cNvSpPr/>
          <p:nvPr/>
        </p:nvSpPr>
        <p:spPr>
          <a:xfrm>
            <a:off x="457200" y="2131920"/>
            <a:ext cx="8225640" cy="4021560"/>
          </a:xfrm>
          <a:prstGeom prst="rect">
            <a:avLst/>
          </a:prstGeom>
          <a:noFill/>
          <a:ln w="0">
            <a:noFill/>
          </a:ln>
        </p:spPr>
        <p:style>
          <a:lnRef idx="0"/>
          <a:fillRef idx="0"/>
          <a:effectRef idx="0"/>
          <a:fontRef idx="minor"/>
        </p:style>
        <p:txBody>
          <a:bodyPr lIns="0" rIns="0" tIns="0" bIns="0" anchor="t">
            <a:normAutofit/>
          </a:bodyPr>
          <a:p>
            <a:pPr>
              <a:lnSpc>
                <a:spcPct val="110000"/>
              </a:lnSpc>
            </a:pPr>
            <a:r>
              <a:rPr b="1" lang="en-GB" sz="2000" spc="-1" strike="noStrike">
                <a:solidFill>
                  <a:srgbClr val="000000"/>
                </a:solidFill>
                <a:latin typeface="Arial"/>
                <a:ea typeface="DejaVu Sans"/>
              </a:rPr>
              <a:t>SCM: Motion to approve comment response to IEC/ISO JTC1/SC6</a:t>
            </a:r>
            <a:endParaRPr b="0" lang="fi-FI" sz="2000" spc="-1" strike="noStrike">
              <a:solidFill>
                <a:srgbClr val="000000"/>
              </a:solidFill>
              <a:latin typeface="Arial"/>
            </a:endParaRPr>
          </a:p>
          <a:p>
            <a:pPr>
              <a:lnSpc>
                <a:spcPct val="110000"/>
              </a:lnSpc>
            </a:pPr>
            <a:endParaRPr b="0" lang="fi-FI" sz="2000" spc="-1" strike="noStrike">
              <a:solidFill>
                <a:srgbClr val="000000"/>
              </a:solidFill>
              <a:latin typeface="Arial"/>
            </a:endParaRPr>
          </a:p>
          <a:p>
            <a:pPr>
              <a:lnSpc>
                <a:spcPct val="110000"/>
              </a:lnSpc>
            </a:pPr>
            <a:r>
              <a:rPr b="0" lang="en-GB" sz="2000" spc="-1" strike="noStrike">
                <a:solidFill>
                  <a:srgbClr val="000000"/>
                </a:solidFill>
                <a:latin typeface="Arial"/>
                <a:ea typeface="DejaVu Sans"/>
              </a:rPr>
              <a:t>802.15 WG approves the comment response in document </a:t>
            </a:r>
            <a:r>
              <a:rPr b="0" lang="en-GB" sz="2000" spc="-1" strike="noStrike">
                <a:solidFill>
                  <a:srgbClr val="000000"/>
                </a:solidFill>
                <a:highlight>
                  <a:srgbClr val="ffff00"/>
                </a:highlight>
                <a:latin typeface="Arial"/>
                <a:ea typeface="DejaVu Sans"/>
              </a:rPr>
              <a:t>[document number] </a:t>
            </a:r>
            <a:r>
              <a:rPr b="0" lang="en-GB" sz="2000" spc="-1" strike="noStrike">
                <a:solidFill>
                  <a:srgbClr val="000000"/>
                </a:solidFill>
                <a:latin typeface="Arial"/>
                <a:ea typeface="DejaVu Sans"/>
              </a:rPr>
              <a:t>and requests 802 LMSC to forward the response to IEC/ISO JTC1 under the PSDO agreement. 802.15WG authorizes the 802.15 WG Chair and Technical Editor to make edits as agreed by 802 LMSC.</a:t>
            </a:r>
            <a:endParaRPr b="0" lang="fi-FI" sz="2000" spc="-1" strike="noStrike">
              <a:solidFill>
                <a:srgbClr val="000000"/>
              </a:solidFill>
              <a:latin typeface="Arial"/>
            </a:endParaRPr>
          </a:p>
          <a:p>
            <a:pPr>
              <a:lnSpc>
                <a:spcPct val="110000"/>
              </a:lnSpc>
            </a:pPr>
            <a:endParaRPr b="0" lang="fi-FI" sz="2000" spc="-1" strike="noStrike">
              <a:solidFill>
                <a:srgbClr val="000000"/>
              </a:solidFill>
              <a:latin typeface="Arial"/>
            </a:endParaRPr>
          </a:p>
          <a:p>
            <a:pPr>
              <a:lnSpc>
                <a:spcPct val="110000"/>
              </a:lnSpc>
            </a:pPr>
            <a:r>
              <a:rPr b="0" lang="en-GB" sz="2000" spc="-1" strike="noStrike">
                <a:solidFill>
                  <a:srgbClr val="000000"/>
                </a:solidFill>
                <a:latin typeface="Arial"/>
                <a:ea typeface="DejaVu Sans"/>
              </a:rPr>
              <a:t>Moved by:</a:t>
            </a:r>
            <a:endParaRPr b="0" lang="fi-FI" sz="2000" spc="-1" strike="noStrike">
              <a:solidFill>
                <a:srgbClr val="000000"/>
              </a:solidFill>
              <a:latin typeface="Arial"/>
            </a:endParaRPr>
          </a:p>
          <a:p>
            <a:pPr>
              <a:lnSpc>
                <a:spcPct val="110000"/>
              </a:lnSpc>
            </a:pPr>
            <a:r>
              <a:rPr b="0" lang="en-GB" sz="2000" spc="-1" strike="noStrike">
                <a:solidFill>
                  <a:srgbClr val="000000"/>
                </a:solidFill>
                <a:latin typeface="Arial"/>
                <a:ea typeface="DejaVu Sans"/>
              </a:rPr>
              <a:t>Seconded by:</a:t>
            </a:r>
            <a:endParaRPr b="0" lang="fi-FI" sz="2000" spc="-1" strike="noStrike">
              <a:solidFill>
                <a:srgbClr val="000000"/>
              </a:solidFill>
              <a:latin typeface="Arial"/>
            </a:endParaRPr>
          </a:p>
        </p:txBody>
      </p:sp>
      <p:sp>
        <p:nvSpPr>
          <p:cNvPr id="187"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pPr>
            <a:r>
              <a:rPr b="0" lang="en-US" sz="4000" spc="-1" strike="noStrike">
                <a:solidFill>
                  <a:srgbClr val="000000"/>
                </a:solidFill>
                <a:latin typeface="Arial"/>
                <a:ea typeface="DejaVu Sans"/>
              </a:rPr>
              <a:t>WG motion:</a:t>
            </a:r>
            <a:br>
              <a:rPr sz="4000"/>
            </a:br>
            <a:r>
              <a:rPr b="0" lang="en-US" sz="3600" spc="-1" strike="noStrike">
                <a:solidFill>
                  <a:srgbClr val="000000"/>
                </a:solidFill>
                <a:latin typeface="Arial"/>
                <a:ea typeface="DejaVu Sans"/>
              </a:rPr>
              <a:t>IEC/ISO JTC1/SC6 Comment Response</a:t>
            </a:r>
            <a:endParaRPr b="0" lang="en-US" sz="3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PlaceHolder 1"/>
          <p:cNvSpPr>
            <a:spLocks noGrp="1"/>
          </p:cNvSpPr>
          <p:nvPr>
            <p:ph type="title"/>
          </p:nvPr>
        </p:nvSpPr>
        <p:spPr>
          <a:xfrm>
            <a:off x="228600" y="777600"/>
            <a:ext cx="8686440" cy="1512720"/>
          </a:xfrm>
          <a:prstGeom prst="rect">
            <a:avLst/>
          </a:prstGeom>
          <a:noFill/>
          <a:ln w="0">
            <a:noFill/>
          </a:ln>
        </p:spPr>
        <p:txBody>
          <a:bodyPr lIns="0" rIns="0" tIns="0" bIns="0" anchor="ctr">
            <a:noAutofit/>
          </a:bodyPr>
          <a:p>
            <a:pPr indent="0" algn="ctr">
              <a:lnSpc>
                <a:spcPct val="90000"/>
              </a:lnSpc>
              <a:buNone/>
            </a:pPr>
            <a:r>
              <a:rPr b="0" lang="fr-FR" sz="3600" spc="-1" strike="noStrike">
                <a:solidFill>
                  <a:srgbClr val="000000"/>
                </a:solidFill>
                <a:latin typeface="Arial"/>
                <a:ea typeface="DejaVu Sans"/>
              </a:rPr>
              <a:t>LMSC motion**:</a:t>
            </a:r>
            <a:br>
              <a:rPr sz="3600"/>
            </a:br>
            <a:r>
              <a:rPr b="0" lang="en-US" sz="3200" spc="-1" strike="noStrike">
                <a:solidFill>
                  <a:srgbClr val="000000"/>
                </a:solidFill>
                <a:latin typeface="Arial"/>
                <a:ea typeface="DejaVu Sans"/>
              </a:rPr>
              <a:t>Approval to forward standard to ISO/IEC JTC1/SC6 for information. </a:t>
            </a:r>
            <a:endParaRPr b="0" lang="en-US" sz="3200" spc="-1" strike="noStrike">
              <a:solidFill>
                <a:srgbClr val="000000"/>
              </a:solidFill>
              <a:latin typeface="Arial"/>
            </a:endParaRPr>
          </a:p>
        </p:txBody>
      </p:sp>
      <p:sp>
        <p:nvSpPr>
          <p:cNvPr id="189" name="Rectangle 2"/>
          <p:cNvSpPr/>
          <p:nvPr/>
        </p:nvSpPr>
        <p:spPr>
          <a:xfrm>
            <a:off x="471600" y="2579040"/>
            <a:ext cx="8200440" cy="338148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lang="en-US" sz="1800" spc="-1" strike="noStrike">
                <a:solidFill>
                  <a:srgbClr val="000000"/>
                </a:solidFill>
                <a:latin typeface="Arial"/>
                <a:ea typeface="DejaVu Sans"/>
              </a:rPr>
              <a:t>Motion: Approve submission of the following project to ISO/IEC JTC1/SC6 for adoption under the PSDO agreement:</a:t>
            </a:r>
            <a:endParaRPr b="0" lang="fi-FI" sz="1800" spc="-1" strike="noStrike">
              <a:solidFill>
                <a:srgbClr val="000000"/>
              </a:solidFill>
              <a:latin typeface="Arial"/>
            </a:endParaRPr>
          </a:p>
          <a:p>
            <a:pPr>
              <a:lnSpc>
                <a:spcPct val="100000"/>
              </a:lnSpc>
            </a:pPr>
            <a:r>
              <a:rPr b="0" lang="en-US" sz="1800" spc="-1" strike="noStrike">
                <a:solidFill>
                  <a:srgbClr val="000000"/>
                </a:solidFill>
                <a:latin typeface="Arial"/>
                <a:ea typeface="DejaVu Sans"/>
              </a:rPr>
              <a:t> • </a:t>
            </a:r>
            <a:r>
              <a:rPr b="0" lang="en-US" sz="1800" spc="-1" strike="noStrike">
                <a:solidFill>
                  <a:srgbClr val="000000"/>
                </a:solidFill>
                <a:latin typeface="Arial"/>
                <a:ea typeface="DejaVu Sans"/>
              </a:rPr>
              <a:t>IEEE Std 802.15.</a:t>
            </a:r>
            <a:r>
              <a:rPr b="0" lang="en-US" sz="1800" spc="-1" strike="noStrike">
                <a:solidFill>
                  <a:srgbClr val="000000"/>
                </a:solidFill>
                <a:highlight>
                  <a:srgbClr val="ffff00"/>
                </a:highlight>
                <a:latin typeface="Arial"/>
                <a:ea typeface="DejaVu Sans"/>
              </a:rPr>
              <a:t>xy™-yyyy - &lt;include complete title&gt;</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r>
              <a:rPr b="0" lang="en-US" sz="1800" spc="-1" strike="noStrike">
                <a:solidFill>
                  <a:srgbClr val="000000"/>
                </a:solidFill>
                <a:latin typeface="Arial"/>
                <a:ea typeface="DejaVu Sans"/>
              </a:rPr>
              <a:t>e.g. IEEE Std 802.15.3™-2023 - IEEE Standard for High Data Rate Wireless Multi-Media Networks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r>
              <a:rPr b="0" i="1" lang="en-US" sz="1800" spc="-1" strike="noStrike">
                <a:solidFill>
                  <a:srgbClr val="000000"/>
                </a:solidFill>
                <a:latin typeface="Arial"/>
                <a:ea typeface="DejaVu Sans"/>
              </a:rPr>
              <a:t>Moved by: </a:t>
            </a:r>
            <a:endParaRPr b="0" lang="fi-FI" sz="1800" spc="-1" strike="noStrike">
              <a:solidFill>
                <a:srgbClr val="000000"/>
              </a:solidFill>
              <a:latin typeface="Arial"/>
            </a:endParaRPr>
          </a:p>
          <a:p>
            <a:pPr>
              <a:lnSpc>
                <a:spcPct val="100000"/>
              </a:lnSpc>
            </a:pPr>
            <a:r>
              <a:rPr b="0" i="1" lang="en-US" sz="1800" spc="-1" strike="noStrike">
                <a:solidFill>
                  <a:srgbClr val="000000"/>
                </a:solidFill>
                <a:latin typeface="Arial"/>
                <a:ea typeface="DejaVu Sans"/>
              </a:rPr>
              <a:t>Seconded by: </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r>
              <a:rPr b="0" i="1" lang="en-US" sz="1800" spc="-1" strike="noStrike">
                <a:solidFill>
                  <a:srgbClr val="000000"/>
                </a:solidFill>
                <a:latin typeface="Arial"/>
                <a:ea typeface="DejaVu Sans"/>
              </a:rPr>
              <a:t>** This is for the published standard</a:t>
            </a:r>
            <a:endParaRPr b="0" lang="fi-FI"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PlaceHolder 1"/>
          <p:cNvSpPr>
            <a:spLocks noGrp="1"/>
          </p:cNvSpPr>
          <p:nvPr>
            <p:ph type="title"/>
          </p:nvPr>
        </p:nvSpPr>
        <p:spPr>
          <a:xfrm>
            <a:off x="228600" y="777600"/>
            <a:ext cx="8686440" cy="1547640"/>
          </a:xfrm>
          <a:prstGeom prst="rect">
            <a:avLst/>
          </a:prstGeom>
          <a:noFill/>
          <a:ln w="0">
            <a:noFill/>
          </a:ln>
        </p:spPr>
        <p:txBody>
          <a:bodyPr lIns="0" rIns="0" tIns="0" bIns="0" anchor="ctr">
            <a:noAutofit/>
          </a:bodyPr>
          <a:p>
            <a:pPr indent="0">
              <a:lnSpc>
                <a:spcPct val="90000"/>
              </a:lnSpc>
              <a:buNone/>
            </a:pPr>
            <a:r>
              <a:rPr b="0" lang="en-GB" sz="3600" spc="-1" strike="noStrike">
                <a:solidFill>
                  <a:srgbClr val="000000"/>
                </a:solidFill>
                <a:latin typeface="Arial"/>
                <a:ea typeface="DejaVu Sans"/>
              </a:rPr>
              <a:t>Motion for Draft Sharing Liaison between 802.15 WG and [External Organization]</a:t>
            </a:r>
            <a:br>
              <a:rPr sz="3600"/>
            </a:br>
            <a:endParaRPr b="0" lang="en-US" sz="3600" spc="-1" strike="noStrike">
              <a:solidFill>
                <a:srgbClr val="000000"/>
              </a:solidFill>
              <a:latin typeface="Arial"/>
            </a:endParaRPr>
          </a:p>
        </p:txBody>
      </p:sp>
      <p:sp>
        <p:nvSpPr>
          <p:cNvPr id="191" name="TextBox 3"/>
          <p:cNvSpPr/>
          <p:nvPr/>
        </p:nvSpPr>
        <p:spPr>
          <a:xfrm>
            <a:off x="362880" y="2256120"/>
            <a:ext cx="8100000" cy="22842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en-GB" sz="1800" spc="-1" strike="noStrike">
                <a:solidFill>
                  <a:srgbClr val="000000"/>
                </a:solidFill>
                <a:latin typeface="Arial"/>
                <a:ea typeface="DejaVu Sans"/>
              </a:rPr>
              <a:t>Motion for Draft Sharing Liaison between 802.15 WG and </a:t>
            </a:r>
            <a:r>
              <a:rPr b="1" lang="en-GB" sz="1800" spc="-1" strike="noStrike">
                <a:solidFill>
                  <a:srgbClr val="000000"/>
                </a:solidFill>
                <a:highlight>
                  <a:srgbClr val="ffff00"/>
                </a:highlight>
                <a:latin typeface="Arial"/>
                <a:ea typeface="DejaVu Sans"/>
              </a:rPr>
              <a:t>[external organization]</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r>
              <a:rPr b="0" lang="en-GB" sz="1800" spc="-1" strike="noStrike">
                <a:solidFill>
                  <a:srgbClr val="000000"/>
                </a:solidFill>
                <a:latin typeface="Arial"/>
                <a:ea typeface="DejaVu Sans"/>
              </a:rPr>
              <a:t>Establish a draft-sharing relationship between the IEEE 802.15 WSN Working Group and the </a:t>
            </a:r>
            <a:r>
              <a:rPr b="0" lang="en-GB" sz="1800" spc="-1" strike="noStrike">
                <a:solidFill>
                  <a:srgbClr val="000000"/>
                </a:solidFill>
                <a:highlight>
                  <a:srgbClr val="ffff00"/>
                </a:highlight>
                <a:latin typeface="Arial"/>
                <a:ea typeface="DejaVu Sans"/>
              </a:rPr>
              <a:t>[external organization]</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r>
              <a:rPr b="0" lang="en-GB" sz="1800" spc="-1" strike="noStrike">
                <a:solidFill>
                  <a:srgbClr val="000000"/>
                </a:solidFill>
                <a:latin typeface="Arial"/>
                <a:ea typeface="DejaVu Sans"/>
              </a:rPr>
              <a:t>Moved by:</a:t>
            </a:r>
            <a:endParaRPr b="0" lang="fi-FI" sz="1800" spc="-1" strike="noStrike">
              <a:solidFill>
                <a:srgbClr val="000000"/>
              </a:solidFill>
              <a:latin typeface="Arial"/>
            </a:endParaRPr>
          </a:p>
          <a:p>
            <a:pPr>
              <a:lnSpc>
                <a:spcPct val="100000"/>
              </a:lnSpc>
            </a:pPr>
            <a:r>
              <a:rPr b="0" lang="en-GB" sz="1800" spc="-1" strike="noStrike">
                <a:solidFill>
                  <a:srgbClr val="000000"/>
                </a:solidFill>
                <a:latin typeface="Arial"/>
                <a:ea typeface="DejaVu Sans"/>
              </a:rPr>
              <a:t>Second by:</a:t>
            </a:r>
            <a:endParaRPr b="0" lang="fi-FI"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PlaceHolder 1"/>
          <p:cNvSpPr>
            <a:spLocks noGrp="1"/>
          </p:cNvSpPr>
          <p:nvPr>
            <p:ph type="title"/>
          </p:nvPr>
        </p:nvSpPr>
        <p:spPr>
          <a:xfrm>
            <a:off x="228600" y="777600"/>
            <a:ext cx="8686440" cy="1547640"/>
          </a:xfrm>
          <a:prstGeom prst="rect">
            <a:avLst/>
          </a:prstGeom>
          <a:noFill/>
          <a:ln w="0">
            <a:noFill/>
          </a:ln>
        </p:spPr>
        <p:txBody>
          <a:bodyPr lIns="0" rIns="0" tIns="0" bIns="0" anchor="ctr">
            <a:noAutofit/>
          </a:bodyPr>
          <a:p>
            <a:pPr indent="0">
              <a:lnSpc>
                <a:spcPct val="90000"/>
              </a:lnSpc>
              <a:buNone/>
            </a:pPr>
            <a:r>
              <a:rPr b="0" lang="en-GB" sz="3600" spc="-1" strike="noStrike">
                <a:solidFill>
                  <a:srgbClr val="000000"/>
                </a:solidFill>
                <a:latin typeface="Arial"/>
                <a:ea typeface="DejaVu Sans"/>
              </a:rPr>
              <a:t>Motion for Draft Sharing between 802.15 WG and External Organization</a:t>
            </a:r>
            <a:br>
              <a:rPr sz="3600"/>
            </a:br>
            <a:endParaRPr b="0" lang="en-US" sz="3600" spc="-1" strike="noStrike">
              <a:solidFill>
                <a:srgbClr val="000000"/>
              </a:solidFill>
              <a:latin typeface="Arial"/>
            </a:endParaRPr>
          </a:p>
        </p:txBody>
      </p:sp>
      <p:sp>
        <p:nvSpPr>
          <p:cNvPr id="193" name="TextBox 3"/>
          <p:cNvSpPr/>
          <p:nvPr/>
        </p:nvSpPr>
        <p:spPr>
          <a:xfrm>
            <a:off x="362880" y="2256120"/>
            <a:ext cx="8100000" cy="200988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en-GB" sz="1800" spc="-1" strike="noStrike">
                <a:solidFill>
                  <a:srgbClr val="000000"/>
                </a:solidFill>
                <a:latin typeface="Arial"/>
                <a:ea typeface="DejaVu Sans"/>
              </a:rPr>
              <a:t>Motion for Draft Sharing between 802.15 WG and </a:t>
            </a:r>
            <a:r>
              <a:rPr b="1" lang="en-GB" sz="1800" spc="-1" strike="noStrike">
                <a:solidFill>
                  <a:srgbClr val="000000"/>
                </a:solidFill>
                <a:highlight>
                  <a:srgbClr val="ffff00"/>
                </a:highlight>
                <a:latin typeface="Arial"/>
                <a:ea typeface="DejaVu Sans"/>
              </a:rPr>
              <a:t>[external organization]</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r>
              <a:rPr b="1" lang="en-GB" sz="1800" spc="-1" strike="noStrike">
                <a:solidFill>
                  <a:srgbClr val="000000"/>
                </a:solidFill>
                <a:latin typeface="Arial"/>
                <a:ea typeface="DejaVu Sans"/>
              </a:rPr>
              <a:t>Draft Sharing</a:t>
            </a:r>
            <a:endParaRPr b="0" lang="fi-FI" sz="1800" spc="-1" strike="noStrike">
              <a:solidFill>
                <a:srgbClr val="000000"/>
              </a:solidFill>
              <a:latin typeface="Arial"/>
            </a:endParaRPr>
          </a:p>
          <a:p>
            <a:pPr>
              <a:lnSpc>
                <a:spcPct val="100000"/>
              </a:lnSpc>
            </a:pPr>
            <a:r>
              <a:rPr b="0" lang="en-GB" sz="1800" spc="-1" strike="noStrike">
                <a:solidFill>
                  <a:srgbClr val="000000"/>
                </a:solidFill>
                <a:latin typeface="Arial"/>
                <a:ea typeface="DejaVu Sans"/>
              </a:rPr>
              <a:t>Motion to share draft IEEE P802.15.</a:t>
            </a:r>
            <a:r>
              <a:rPr b="0" lang="en-GB" sz="1800" spc="-1" strike="noStrike">
                <a:solidFill>
                  <a:srgbClr val="000000"/>
                </a:solidFill>
                <a:highlight>
                  <a:srgbClr val="ffff00"/>
                </a:highlight>
                <a:latin typeface="Arial"/>
                <a:ea typeface="DejaVu Sans"/>
              </a:rPr>
              <a:t>xy</a:t>
            </a:r>
            <a:r>
              <a:rPr b="0" lang="en-GB" sz="1800" spc="-1" strike="noStrike">
                <a:solidFill>
                  <a:srgbClr val="000000"/>
                </a:solidFill>
                <a:latin typeface="Arial"/>
                <a:ea typeface="DejaVu Sans"/>
              </a:rPr>
              <a:t> D</a:t>
            </a:r>
            <a:r>
              <a:rPr b="0" lang="en-GB" sz="1800" spc="-1" strike="noStrike">
                <a:solidFill>
                  <a:srgbClr val="000000"/>
                </a:solidFill>
                <a:highlight>
                  <a:srgbClr val="ffff00"/>
                </a:highlight>
                <a:latin typeface="Arial"/>
                <a:ea typeface="DejaVu Sans"/>
              </a:rPr>
              <a:t>nn</a:t>
            </a:r>
            <a:r>
              <a:rPr b="0" lang="en-GB" sz="1800" spc="-1" strike="noStrike">
                <a:solidFill>
                  <a:srgbClr val="000000"/>
                </a:solidFill>
                <a:latin typeface="Arial"/>
                <a:ea typeface="DejaVu Sans"/>
              </a:rPr>
              <a:t> with the </a:t>
            </a:r>
            <a:r>
              <a:rPr b="0" lang="en-GB" sz="1800" spc="-1" strike="noStrike">
                <a:solidFill>
                  <a:srgbClr val="000000"/>
                </a:solidFill>
                <a:highlight>
                  <a:srgbClr val="ffff00"/>
                </a:highlight>
                <a:latin typeface="Arial"/>
                <a:ea typeface="DejaVu Sans"/>
              </a:rPr>
              <a:t>[external organization]</a:t>
            </a:r>
            <a:r>
              <a:rPr b="0" lang="en-GB" sz="1800" spc="-1" strike="noStrike">
                <a:solidFill>
                  <a:srgbClr val="000000"/>
                </a:solidFill>
                <a:latin typeface="Arial"/>
                <a:ea typeface="DejaVu Sans"/>
              </a:rPr>
              <a:t>. </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r>
              <a:rPr b="0" lang="en-GB" sz="1800" spc="-1" strike="noStrike">
                <a:solidFill>
                  <a:srgbClr val="000000"/>
                </a:solidFill>
                <a:latin typeface="Arial"/>
                <a:ea typeface="DejaVu Sans"/>
              </a:rPr>
              <a:t>Moved by:</a:t>
            </a:r>
            <a:endParaRPr b="0" lang="fi-FI" sz="1800" spc="-1" strike="noStrike">
              <a:solidFill>
                <a:srgbClr val="000000"/>
              </a:solidFill>
              <a:latin typeface="Arial"/>
            </a:endParaRPr>
          </a:p>
          <a:p>
            <a:pPr>
              <a:lnSpc>
                <a:spcPct val="100000"/>
              </a:lnSpc>
            </a:pPr>
            <a:r>
              <a:rPr b="0" lang="en-GB" sz="1800" spc="-1" strike="noStrike">
                <a:solidFill>
                  <a:srgbClr val="000000"/>
                </a:solidFill>
                <a:latin typeface="Arial"/>
                <a:ea typeface="DejaVu Sans"/>
              </a:rPr>
              <a:t>Second by:</a:t>
            </a:r>
            <a:endParaRPr b="0" lang="fi-FI"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PlaceHolder 1"/>
          <p:cNvSpPr>
            <a:spLocks noGrp="1"/>
          </p:cNvSpPr>
          <p:nvPr>
            <p:ph type="title"/>
          </p:nvPr>
        </p:nvSpPr>
        <p:spPr>
          <a:xfrm>
            <a:off x="228600" y="293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Futile motions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CustomShape 65"/>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to request the IEEE802 Wireless group treasury to fund refreshments at the closing plenary</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96"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Futile motion 1</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CustomShape 65"/>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to request that 802.15 WG Treasurer personally funds a Bourbon appreciation course for all non-believers (802.15 voting members and aspirants). </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r>
              <a:rPr b="0" lang="en-US" sz="2000" spc="-1" strike="noStrike">
                <a:solidFill>
                  <a:srgbClr val="ffffff"/>
                </a:solidFill>
                <a:latin typeface="Arial"/>
                <a:ea typeface="DejaVu Sans"/>
              </a:rPr>
              <a:t>squirrel</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r>
              <a:rPr b="0" lang="en-US" sz="2000" spc="-1" strike="noStrike">
                <a:solidFill>
                  <a:srgbClr val="ffffff"/>
                </a:solidFill>
                <a:latin typeface="Arial"/>
                <a:ea typeface="DejaVu Sans"/>
              </a:rPr>
              <a:t>seagull</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98"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Futile motion 2</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CustomShape 6"/>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the 802.15 Working Group seeks approval from the IEEE 802 LMSC to form a study group in 802.15 to develop the PAR and CSD documents for [</a:t>
            </a:r>
            <a:r>
              <a:rPr b="0" i="1" lang="en-US" sz="2000" spc="-1" strike="noStrike">
                <a:solidFill>
                  <a:srgbClr val="000000"/>
                </a:solidFill>
                <a:highlight>
                  <a:srgbClr val="ffff00"/>
                </a:highlight>
                <a:latin typeface="Arial"/>
                <a:ea typeface="DejaVu Sans"/>
              </a:rPr>
              <a:t>Proposed SG Name]</a:t>
            </a:r>
            <a:r>
              <a:rPr b="0" i="1" lang="en-US" sz="2000" spc="-1" strike="noStrike">
                <a:solidFill>
                  <a:srgbClr val="000000"/>
                </a:solidFill>
                <a:latin typeface="Arial"/>
                <a:ea typeface="DejaVu Sans"/>
              </a:rPr>
              <a:t> and additionally authorize the 802.15 WG Chair to make any necessary changes to these docs required to support the submission.</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04" name="PlaceHolder 1"/>
          <p:cNvSpPr>
            <a:spLocks noGrp="1"/>
          </p:cNvSpPr>
          <p:nvPr>
            <p:ph type="title"/>
          </p:nvPr>
        </p:nvSpPr>
        <p:spPr>
          <a:xfrm>
            <a:off x="457200" y="705600"/>
            <a:ext cx="822888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Study Group formation</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CustomShape 3"/>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the 802.15 Working Group seeks approval from the IEEE 802 LMSC to extend the study group in 802.15 to develop the PAR and CSD documents for [</a:t>
            </a:r>
            <a:r>
              <a:rPr b="0" i="1" lang="en-US" sz="2000" spc="-1" strike="noStrike">
                <a:solidFill>
                  <a:srgbClr val="000000"/>
                </a:solidFill>
                <a:highlight>
                  <a:srgbClr val="ffff00"/>
                </a:highlight>
                <a:latin typeface="Arial"/>
                <a:ea typeface="DejaVu Sans"/>
              </a:rPr>
              <a:t>Proposed SG Name]</a:t>
            </a:r>
            <a:r>
              <a:rPr b="0" i="1" lang="en-US" sz="2000" spc="-1" strike="noStrike">
                <a:solidFill>
                  <a:srgbClr val="000000"/>
                </a:solidFill>
                <a:latin typeface="Arial"/>
                <a:ea typeface="DejaVu Sans"/>
              </a:rPr>
              <a: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06" name="PlaceHolder 1"/>
          <p:cNvSpPr>
            <a:spLocks noGrp="1"/>
          </p:cNvSpPr>
          <p:nvPr>
            <p:ph type="title"/>
          </p:nvPr>
        </p:nvSpPr>
        <p:spPr>
          <a:xfrm>
            <a:off x="457200" y="705600"/>
            <a:ext cx="822888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Study Group extension</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CustomShape 7"/>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Request that the PAR and CSD contained in documents [</a:t>
            </a:r>
            <a:r>
              <a:rPr b="0" i="1" lang="en-US" sz="2000" spc="-1" strike="noStrike">
                <a:solidFill>
                  <a:srgbClr val="000000"/>
                </a:solidFill>
                <a:highlight>
                  <a:srgbClr val="ffff00"/>
                </a:highlight>
                <a:latin typeface="Arial"/>
                <a:ea typeface="DejaVu Sans"/>
              </a:rPr>
              <a:t>insert PAR doc number</a:t>
            </a:r>
            <a:r>
              <a:rPr b="0" i="1" lang="en-US" sz="2000" spc="-1" strike="noStrike">
                <a:solidFill>
                  <a:srgbClr val="000000"/>
                </a:solidFill>
                <a:latin typeface="Arial"/>
                <a:ea typeface="DejaVu Sans"/>
              </a:rPr>
              <a:t>] and [</a:t>
            </a:r>
            <a:r>
              <a:rPr b="0" i="1" lang="en-US" sz="2000" spc="-1" strike="noStrike">
                <a:solidFill>
                  <a:srgbClr val="000000"/>
                </a:solidFill>
                <a:highlight>
                  <a:srgbClr val="ffff00"/>
                </a:highlight>
                <a:latin typeface="Arial"/>
                <a:ea typeface="DejaVu Sans"/>
              </a:rPr>
              <a:t>insert CSD doc number]</a:t>
            </a:r>
            <a:r>
              <a:rPr b="0" i="1" lang="en-US" sz="2000" spc="-1" strike="noStrike">
                <a:solidFill>
                  <a:srgbClr val="000000"/>
                </a:solidFill>
                <a:latin typeface="Arial"/>
                <a:ea typeface="DejaVu Sans"/>
              </a:rPr>
              <a:t>, respectively, be approved for submission to the WG for its approval and that the LMSC be requested to forward the PAR to NesCom.</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08" name="PlaceHolder 1"/>
          <p:cNvSpPr>
            <a:spLocks noGrp="1"/>
          </p:cNvSpPr>
          <p:nvPr>
            <p:ph type="title"/>
          </p:nvPr>
        </p:nvSpPr>
        <p:spPr>
          <a:xfrm>
            <a:off x="457200" y="705600"/>
            <a:ext cx="822888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SG motion:</a:t>
            </a:r>
            <a:br>
              <a:rPr sz="4000"/>
            </a:br>
            <a:r>
              <a:rPr b="0" lang="en-US" sz="4000" spc="-1" strike="noStrike">
                <a:solidFill>
                  <a:srgbClr val="000000"/>
                </a:solidFill>
                <a:latin typeface="Arial"/>
                <a:ea typeface="DejaVu Sans"/>
              </a:rPr>
              <a:t>SG approval of PAR and CSD</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CustomShape 9"/>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the PAR and CSD contained in documents [</a:t>
            </a:r>
            <a:r>
              <a:rPr b="0" i="1" lang="en-US" sz="2000" spc="-1" strike="noStrike">
                <a:solidFill>
                  <a:srgbClr val="000000"/>
                </a:solidFill>
                <a:highlight>
                  <a:srgbClr val="ffff00"/>
                </a:highlight>
                <a:latin typeface="Arial"/>
                <a:ea typeface="DejaVu Sans"/>
              </a:rPr>
              <a:t>insert PAR doc number</a:t>
            </a:r>
            <a:r>
              <a:rPr b="0" i="1" lang="en-US" sz="2000" spc="-1" strike="noStrike">
                <a:solidFill>
                  <a:srgbClr val="000000"/>
                </a:solidFill>
                <a:latin typeface="Arial"/>
                <a:ea typeface="DejaVu Sans"/>
              </a:rPr>
              <a:t>] and [</a:t>
            </a:r>
            <a:r>
              <a:rPr b="0" i="1" lang="en-US" sz="2000" spc="-1" strike="noStrike">
                <a:solidFill>
                  <a:srgbClr val="000000"/>
                </a:solidFill>
                <a:highlight>
                  <a:srgbClr val="ffff00"/>
                </a:highlight>
                <a:latin typeface="Arial"/>
                <a:ea typeface="DejaVu Sans"/>
              </a:rPr>
              <a:t>insert CSD doc number</a:t>
            </a:r>
            <a:r>
              <a:rPr b="0" i="1" lang="en-US" sz="2000" spc="-1" strike="noStrike">
                <a:solidFill>
                  <a:srgbClr val="000000"/>
                </a:solidFill>
                <a:latin typeface="Arial"/>
                <a:ea typeface="DejaVu Sans"/>
              </a:rPr>
              <a:t>], respectively, be approved by the IEEE 802.15 WG and that the LMSC be requested to forward the PAR to NesCom. The 802.15 working group chair and technical editor are authorized to make additional modifications to the PAR and CSD as needed to reflect LMSC discussion at its closing meeting.</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110" name="PlaceHolder 1"/>
          <p:cNvSpPr>
            <a:spLocks noGrp="1"/>
          </p:cNvSpPr>
          <p:nvPr>
            <p:ph type="title"/>
          </p:nvPr>
        </p:nvSpPr>
        <p:spPr>
          <a:xfrm>
            <a:off x="457200" y="705600"/>
            <a:ext cx="8228880" cy="1144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WG approval of PAR and CSD</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2519</TotalTime>
  <Application>LibreOffice/7.4.7.2$Linux_X86_64 LibreOffice_project/40$Build-2</Application>
  <AppVersion>15.0000</AppVersion>
  <Words>3722</Words>
  <Paragraphs>386</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2025-03-12T16:33:29Z</dcterms:modified>
  <cp:revision>149</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On-screen Show (4:3)</vt:lpwstr>
  </property>
  <property fmtid="{D5CDD505-2E9C-101B-9397-08002B2CF9AE}" pid="3" name="Slides">
    <vt:i4>56</vt:i4>
  </property>
</Properties>
</file>