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6" r:id="rId3"/>
    <p:sldId id="259"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9" d="100"/>
          <a:sy n="109" d="100"/>
        </p:scale>
        <p:origin x="56" y="19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9860E-5650-A0C1-3D3D-0F9C80851BB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E2031C2-958C-31F0-8AAF-7173D63660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E8E3392-1864-37A0-58D8-C44E35D28BDB}"/>
              </a:ext>
            </a:extLst>
          </p:cNvPr>
          <p:cNvSpPr>
            <a:spLocks noGrp="1"/>
          </p:cNvSpPr>
          <p:nvPr>
            <p:ph type="dt" sz="half" idx="10"/>
          </p:nvPr>
        </p:nvSpPr>
        <p:spPr/>
        <p:txBody>
          <a:bodyPr/>
          <a:lstStyle/>
          <a:p>
            <a:fld id="{AA7B5862-6197-4F86-8EE6-C46E4E3473D6}" type="datetimeFigureOut">
              <a:rPr lang="en-US" smtClean="0"/>
              <a:t>9/12/2023</a:t>
            </a:fld>
            <a:endParaRPr lang="en-US"/>
          </a:p>
        </p:txBody>
      </p:sp>
      <p:sp>
        <p:nvSpPr>
          <p:cNvPr id="5" name="Footer Placeholder 4">
            <a:extLst>
              <a:ext uri="{FF2B5EF4-FFF2-40B4-BE49-F238E27FC236}">
                <a16:creationId xmlns:a16="http://schemas.microsoft.com/office/drawing/2014/main" id="{0DEBBAA4-A143-A9C7-E32B-5D2F665D0E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C5D4D7-864F-9C63-7A52-B958F469DFAD}"/>
              </a:ext>
            </a:extLst>
          </p:cNvPr>
          <p:cNvSpPr>
            <a:spLocks noGrp="1"/>
          </p:cNvSpPr>
          <p:nvPr>
            <p:ph type="sldNum" sz="quarter" idx="12"/>
          </p:nvPr>
        </p:nvSpPr>
        <p:spPr/>
        <p:txBody>
          <a:bodyPr/>
          <a:lstStyle/>
          <a:p>
            <a:fld id="{35CA10FE-DEF4-4634-A36D-6F509002EE73}" type="slidenum">
              <a:rPr lang="en-US" smtClean="0"/>
              <a:t>‹#›</a:t>
            </a:fld>
            <a:endParaRPr lang="en-US"/>
          </a:p>
        </p:txBody>
      </p:sp>
    </p:spTree>
    <p:extLst>
      <p:ext uri="{BB962C8B-B14F-4D97-AF65-F5344CB8AC3E}">
        <p14:creationId xmlns:p14="http://schemas.microsoft.com/office/powerpoint/2010/main" val="2214109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F6352-03D7-A3DC-40AD-07D4093886F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A913056-1CC2-5DFD-DA5E-C43DEFDF70C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7D7AE5-7985-0B61-051C-35527D2A3655}"/>
              </a:ext>
            </a:extLst>
          </p:cNvPr>
          <p:cNvSpPr>
            <a:spLocks noGrp="1"/>
          </p:cNvSpPr>
          <p:nvPr>
            <p:ph type="dt" sz="half" idx="10"/>
          </p:nvPr>
        </p:nvSpPr>
        <p:spPr/>
        <p:txBody>
          <a:bodyPr/>
          <a:lstStyle/>
          <a:p>
            <a:fld id="{AA7B5862-6197-4F86-8EE6-C46E4E3473D6}" type="datetimeFigureOut">
              <a:rPr lang="en-US" smtClean="0"/>
              <a:t>9/12/2023</a:t>
            </a:fld>
            <a:endParaRPr lang="en-US"/>
          </a:p>
        </p:txBody>
      </p:sp>
      <p:sp>
        <p:nvSpPr>
          <p:cNvPr id="5" name="Footer Placeholder 4">
            <a:extLst>
              <a:ext uri="{FF2B5EF4-FFF2-40B4-BE49-F238E27FC236}">
                <a16:creationId xmlns:a16="http://schemas.microsoft.com/office/drawing/2014/main" id="{2F71F077-A465-2598-217A-75EACFF9F5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573FEF-DA57-A834-BA31-D4BF745BD385}"/>
              </a:ext>
            </a:extLst>
          </p:cNvPr>
          <p:cNvSpPr>
            <a:spLocks noGrp="1"/>
          </p:cNvSpPr>
          <p:nvPr>
            <p:ph type="sldNum" sz="quarter" idx="12"/>
          </p:nvPr>
        </p:nvSpPr>
        <p:spPr/>
        <p:txBody>
          <a:bodyPr/>
          <a:lstStyle/>
          <a:p>
            <a:fld id="{35CA10FE-DEF4-4634-A36D-6F509002EE73}" type="slidenum">
              <a:rPr lang="en-US" smtClean="0"/>
              <a:t>‹#›</a:t>
            </a:fld>
            <a:endParaRPr lang="en-US"/>
          </a:p>
        </p:txBody>
      </p:sp>
    </p:spTree>
    <p:extLst>
      <p:ext uri="{BB962C8B-B14F-4D97-AF65-F5344CB8AC3E}">
        <p14:creationId xmlns:p14="http://schemas.microsoft.com/office/powerpoint/2010/main" val="2100111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FA6859C-AE5F-3F84-B60D-819F82934A7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5070589-00C6-C58B-1DC5-5F83E80A27A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41FD05-8C8C-E322-3FC0-19377496173B}"/>
              </a:ext>
            </a:extLst>
          </p:cNvPr>
          <p:cNvSpPr>
            <a:spLocks noGrp="1"/>
          </p:cNvSpPr>
          <p:nvPr>
            <p:ph type="dt" sz="half" idx="10"/>
          </p:nvPr>
        </p:nvSpPr>
        <p:spPr/>
        <p:txBody>
          <a:bodyPr/>
          <a:lstStyle/>
          <a:p>
            <a:fld id="{AA7B5862-6197-4F86-8EE6-C46E4E3473D6}" type="datetimeFigureOut">
              <a:rPr lang="en-US" smtClean="0"/>
              <a:t>9/12/2023</a:t>
            </a:fld>
            <a:endParaRPr lang="en-US"/>
          </a:p>
        </p:txBody>
      </p:sp>
      <p:sp>
        <p:nvSpPr>
          <p:cNvPr id="5" name="Footer Placeholder 4">
            <a:extLst>
              <a:ext uri="{FF2B5EF4-FFF2-40B4-BE49-F238E27FC236}">
                <a16:creationId xmlns:a16="http://schemas.microsoft.com/office/drawing/2014/main" id="{149EDCD7-4591-2C25-4891-88392DE2AE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170768-ABBF-38C3-D866-6FAFAECF49F4}"/>
              </a:ext>
            </a:extLst>
          </p:cNvPr>
          <p:cNvSpPr>
            <a:spLocks noGrp="1"/>
          </p:cNvSpPr>
          <p:nvPr>
            <p:ph type="sldNum" sz="quarter" idx="12"/>
          </p:nvPr>
        </p:nvSpPr>
        <p:spPr/>
        <p:txBody>
          <a:bodyPr/>
          <a:lstStyle/>
          <a:p>
            <a:fld id="{35CA10FE-DEF4-4634-A36D-6F509002EE73}" type="slidenum">
              <a:rPr lang="en-US" smtClean="0"/>
              <a:t>‹#›</a:t>
            </a:fld>
            <a:endParaRPr lang="en-US"/>
          </a:p>
        </p:txBody>
      </p:sp>
    </p:spTree>
    <p:extLst>
      <p:ext uri="{BB962C8B-B14F-4D97-AF65-F5344CB8AC3E}">
        <p14:creationId xmlns:p14="http://schemas.microsoft.com/office/powerpoint/2010/main" val="1907397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E3606-E432-2475-EB6D-A0B93A90DA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3A25C1-D7D0-A4A2-F23E-4AB588FC595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F38CC3-0DD5-4E82-B164-D6CDC8F47047}"/>
              </a:ext>
            </a:extLst>
          </p:cNvPr>
          <p:cNvSpPr>
            <a:spLocks noGrp="1"/>
          </p:cNvSpPr>
          <p:nvPr>
            <p:ph type="dt" sz="half" idx="10"/>
          </p:nvPr>
        </p:nvSpPr>
        <p:spPr/>
        <p:txBody>
          <a:bodyPr/>
          <a:lstStyle/>
          <a:p>
            <a:fld id="{AA7B5862-6197-4F86-8EE6-C46E4E3473D6}" type="datetimeFigureOut">
              <a:rPr lang="en-US" smtClean="0"/>
              <a:t>9/12/2023</a:t>
            </a:fld>
            <a:endParaRPr lang="en-US"/>
          </a:p>
        </p:txBody>
      </p:sp>
      <p:sp>
        <p:nvSpPr>
          <p:cNvPr id="5" name="Footer Placeholder 4">
            <a:extLst>
              <a:ext uri="{FF2B5EF4-FFF2-40B4-BE49-F238E27FC236}">
                <a16:creationId xmlns:a16="http://schemas.microsoft.com/office/drawing/2014/main" id="{6E15A82C-BF06-84A7-0363-503BB072F2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17C6CB-2670-728D-03DD-D6F239BF9CED}"/>
              </a:ext>
            </a:extLst>
          </p:cNvPr>
          <p:cNvSpPr>
            <a:spLocks noGrp="1"/>
          </p:cNvSpPr>
          <p:nvPr>
            <p:ph type="sldNum" sz="quarter" idx="12"/>
          </p:nvPr>
        </p:nvSpPr>
        <p:spPr/>
        <p:txBody>
          <a:bodyPr/>
          <a:lstStyle/>
          <a:p>
            <a:fld id="{35CA10FE-DEF4-4634-A36D-6F509002EE73}" type="slidenum">
              <a:rPr lang="en-US" smtClean="0"/>
              <a:t>‹#›</a:t>
            </a:fld>
            <a:endParaRPr lang="en-US"/>
          </a:p>
        </p:txBody>
      </p:sp>
    </p:spTree>
    <p:extLst>
      <p:ext uri="{BB962C8B-B14F-4D97-AF65-F5344CB8AC3E}">
        <p14:creationId xmlns:p14="http://schemas.microsoft.com/office/powerpoint/2010/main" val="2773021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7CAAC-4395-67C7-F89F-581DF36D903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46F8848-629F-1AB9-9DB0-531243BED5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FBD9CBA-AA2C-307F-A099-7BEC0EE79EE8}"/>
              </a:ext>
            </a:extLst>
          </p:cNvPr>
          <p:cNvSpPr>
            <a:spLocks noGrp="1"/>
          </p:cNvSpPr>
          <p:nvPr>
            <p:ph type="dt" sz="half" idx="10"/>
          </p:nvPr>
        </p:nvSpPr>
        <p:spPr/>
        <p:txBody>
          <a:bodyPr/>
          <a:lstStyle/>
          <a:p>
            <a:fld id="{AA7B5862-6197-4F86-8EE6-C46E4E3473D6}" type="datetimeFigureOut">
              <a:rPr lang="en-US" smtClean="0"/>
              <a:t>9/12/2023</a:t>
            </a:fld>
            <a:endParaRPr lang="en-US"/>
          </a:p>
        </p:txBody>
      </p:sp>
      <p:sp>
        <p:nvSpPr>
          <p:cNvPr id="5" name="Footer Placeholder 4">
            <a:extLst>
              <a:ext uri="{FF2B5EF4-FFF2-40B4-BE49-F238E27FC236}">
                <a16:creationId xmlns:a16="http://schemas.microsoft.com/office/drawing/2014/main" id="{980A366C-A0D1-7BF5-CEE9-436451B8DE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02342F-0CCD-22C0-DC67-97B45E11B1C2}"/>
              </a:ext>
            </a:extLst>
          </p:cNvPr>
          <p:cNvSpPr>
            <a:spLocks noGrp="1"/>
          </p:cNvSpPr>
          <p:nvPr>
            <p:ph type="sldNum" sz="quarter" idx="12"/>
          </p:nvPr>
        </p:nvSpPr>
        <p:spPr/>
        <p:txBody>
          <a:bodyPr/>
          <a:lstStyle/>
          <a:p>
            <a:fld id="{35CA10FE-DEF4-4634-A36D-6F509002EE73}" type="slidenum">
              <a:rPr lang="en-US" smtClean="0"/>
              <a:t>‹#›</a:t>
            </a:fld>
            <a:endParaRPr lang="en-US"/>
          </a:p>
        </p:txBody>
      </p:sp>
    </p:spTree>
    <p:extLst>
      <p:ext uri="{BB962C8B-B14F-4D97-AF65-F5344CB8AC3E}">
        <p14:creationId xmlns:p14="http://schemas.microsoft.com/office/powerpoint/2010/main" val="3722631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BE553-DDF2-960D-3566-74EE2FBE78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4212B51-B603-1A84-02B0-2E55E7C94F0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46DDC4-6709-E6AD-E383-7645918825D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D6784D6-E0E8-6141-371F-386921BF2EA0}"/>
              </a:ext>
            </a:extLst>
          </p:cNvPr>
          <p:cNvSpPr>
            <a:spLocks noGrp="1"/>
          </p:cNvSpPr>
          <p:nvPr>
            <p:ph type="dt" sz="half" idx="10"/>
          </p:nvPr>
        </p:nvSpPr>
        <p:spPr/>
        <p:txBody>
          <a:bodyPr/>
          <a:lstStyle/>
          <a:p>
            <a:fld id="{AA7B5862-6197-4F86-8EE6-C46E4E3473D6}" type="datetimeFigureOut">
              <a:rPr lang="en-US" smtClean="0"/>
              <a:t>9/12/2023</a:t>
            </a:fld>
            <a:endParaRPr lang="en-US"/>
          </a:p>
        </p:txBody>
      </p:sp>
      <p:sp>
        <p:nvSpPr>
          <p:cNvPr id="6" name="Footer Placeholder 5">
            <a:extLst>
              <a:ext uri="{FF2B5EF4-FFF2-40B4-BE49-F238E27FC236}">
                <a16:creationId xmlns:a16="http://schemas.microsoft.com/office/drawing/2014/main" id="{9A80C096-4EE7-CC25-603F-BCAB0FF16FA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C162E9-81A4-DC05-B4C6-680F43B36E68}"/>
              </a:ext>
            </a:extLst>
          </p:cNvPr>
          <p:cNvSpPr>
            <a:spLocks noGrp="1"/>
          </p:cNvSpPr>
          <p:nvPr>
            <p:ph type="sldNum" sz="quarter" idx="12"/>
          </p:nvPr>
        </p:nvSpPr>
        <p:spPr/>
        <p:txBody>
          <a:bodyPr/>
          <a:lstStyle/>
          <a:p>
            <a:fld id="{35CA10FE-DEF4-4634-A36D-6F509002EE73}" type="slidenum">
              <a:rPr lang="en-US" smtClean="0"/>
              <a:t>‹#›</a:t>
            </a:fld>
            <a:endParaRPr lang="en-US"/>
          </a:p>
        </p:txBody>
      </p:sp>
    </p:spTree>
    <p:extLst>
      <p:ext uri="{BB962C8B-B14F-4D97-AF65-F5344CB8AC3E}">
        <p14:creationId xmlns:p14="http://schemas.microsoft.com/office/powerpoint/2010/main" val="684341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2C90E-A797-F16E-4319-0A0F77F0199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13DE564-6B55-7367-AB3F-B667254E044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1EB7568-57BD-EB7F-BA3A-8417654119B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3AA6F21-E272-8654-D072-17ACD3C281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11F36E-B9E9-2C25-EB08-371854A82C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4A69344-67FB-D654-94B5-60344A87F37B}"/>
              </a:ext>
            </a:extLst>
          </p:cNvPr>
          <p:cNvSpPr>
            <a:spLocks noGrp="1"/>
          </p:cNvSpPr>
          <p:nvPr>
            <p:ph type="dt" sz="half" idx="10"/>
          </p:nvPr>
        </p:nvSpPr>
        <p:spPr/>
        <p:txBody>
          <a:bodyPr/>
          <a:lstStyle/>
          <a:p>
            <a:fld id="{AA7B5862-6197-4F86-8EE6-C46E4E3473D6}" type="datetimeFigureOut">
              <a:rPr lang="en-US" smtClean="0"/>
              <a:t>9/12/2023</a:t>
            </a:fld>
            <a:endParaRPr lang="en-US"/>
          </a:p>
        </p:txBody>
      </p:sp>
      <p:sp>
        <p:nvSpPr>
          <p:cNvPr id="8" name="Footer Placeholder 7">
            <a:extLst>
              <a:ext uri="{FF2B5EF4-FFF2-40B4-BE49-F238E27FC236}">
                <a16:creationId xmlns:a16="http://schemas.microsoft.com/office/drawing/2014/main" id="{3E3678E6-F1E5-CBCD-B240-90E96CDB5C9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CF8CA89-B9EC-ECDF-2454-8C2AE1989924}"/>
              </a:ext>
            </a:extLst>
          </p:cNvPr>
          <p:cNvSpPr>
            <a:spLocks noGrp="1"/>
          </p:cNvSpPr>
          <p:nvPr>
            <p:ph type="sldNum" sz="quarter" idx="12"/>
          </p:nvPr>
        </p:nvSpPr>
        <p:spPr/>
        <p:txBody>
          <a:bodyPr/>
          <a:lstStyle/>
          <a:p>
            <a:fld id="{35CA10FE-DEF4-4634-A36D-6F509002EE73}" type="slidenum">
              <a:rPr lang="en-US" smtClean="0"/>
              <a:t>‹#›</a:t>
            </a:fld>
            <a:endParaRPr lang="en-US"/>
          </a:p>
        </p:txBody>
      </p:sp>
    </p:spTree>
    <p:extLst>
      <p:ext uri="{BB962C8B-B14F-4D97-AF65-F5344CB8AC3E}">
        <p14:creationId xmlns:p14="http://schemas.microsoft.com/office/powerpoint/2010/main" val="1652018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BC698-FC11-5656-7BB1-4EABD488B6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B596C90-CDBD-2C48-304A-509DE62BFD92}"/>
              </a:ext>
            </a:extLst>
          </p:cNvPr>
          <p:cNvSpPr>
            <a:spLocks noGrp="1"/>
          </p:cNvSpPr>
          <p:nvPr>
            <p:ph type="dt" sz="half" idx="10"/>
          </p:nvPr>
        </p:nvSpPr>
        <p:spPr/>
        <p:txBody>
          <a:bodyPr/>
          <a:lstStyle/>
          <a:p>
            <a:fld id="{AA7B5862-6197-4F86-8EE6-C46E4E3473D6}" type="datetimeFigureOut">
              <a:rPr lang="en-US" smtClean="0"/>
              <a:t>9/12/2023</a:t>
            </a:fld>
            <a:endParaRPr lang="en-US"/>
          </a:p>
        </p:txBody>
      </p:sp>
      <p:sp>
        <p:nvSpPr>
          <p:cNvPr id="4" name="Footer Placeholder 3">
            <a:extLst>
              <a:ext uri="{FF2B5EF4-FFF2-40B4-BE49-F238E27FC236}">
                <a16:creationId xmlns:a16="http://schemas.microsoft.com/office/drawing/2014/main" id="{E935C2D1-DBD4-087F-7276-C6995F70AB5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FED6D66-512A-1364-2B89-995ACEE52A4E}"/>
              </a:ext>
            </a:extLst>
          </p:cNvPr>
          <p:cNvSpPr>
            <a:spLocks noGrp="1"/>
          </p:cNvSpPr>
          <p:nvPr>
            <p:ph type="sldNum" sz="quarter" idx="12"/>
          </p:nvPr>
        </p:nvSpPr>
        <p:spPr/>
        <p:txBody>
          <a:bodyPr/>
          <a:lstStyle/>
          <a:p>
            <a:fld id="{35CA10FE-DEF4-4634-A36D-6F509002EE73}" type="slidenum">
              <a:rPr lang="en-US" smtClean="0"/>
              <a:t>‹#›</a:t>
            </a:fld>
            <a:endParaRPr lang="en-US"/>
          </a:p>
        </p:txBody>
      </p:sp>
    </p:spTree>
    <p:extLst>
      <p:ext uri="{BB962C8B-B14F-4D97-AF65-F5344CB8AC3E}">
        <p14:creationId xmlns:p14="http://schemas.microsoft.com/office/powerpoint/2010/main" val="3198221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C94D5A-AE0E-0D9C-DC97-D76ECC6D28CA}"/>
              </a:ext>
            </a:extLst>
          </p:cNvPr>
          <p:cNvSpPr>
            <a:spLocks noGrp="1"/>
          </p:cNvSpPr>
          <p:nvPr>
            <p:ph type="dt" sz="half" idx="10"/>
          </p:nvPr>
        </p:nvSpPr>
        <p:spPr/>
        <p:txBody>
          <a:bodyPr/>
          <a:lstStyle/>
          <a:p>
            <a:fld id="{AA7B5862-6197-4F86-8EE6-C46E4E3473D6}" type="datetimeFigureOut">
              <a:rPr lang="en-US" smtClean="0"/>
              <a:t>9/12/2023</a:t>
            </a:fld>
            <a:endParaRPr lang="en-US"/>
          </a:p>
        </p:txBody>
      </p:sp>
      <p:sp>
        <p:nvSpPr>
          <p:cNvPr id="3" name="Footer Placeholder 2">
            <a:extLst>
              <a:ext uri="{FF2B5EF4-FFF2-40B4-BE49-F238E27FC236}">
                <a16:creationId xmlns:a16="http://schemas.microsoft.com/office/drawing/2014/main" id="{4DEDCCDC-8ACF-66AE-18AD-7022E1DEAAC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1615F58-2A0E-4ECD-92F2-6E61954DCAF7}"/>
              </a:ext>
            </a:extLst>
          </p:cNvPr>
          <p:cNvSpPr>
            <a:spLocks noGrp="1"/>
          </p:cNvSpPr>
          <p:nvPr>
            <p:ph type="sldNum" sz="quarter" idx="12"/>
          </p:nvPr>
        </p:nvSpPr>
        <p:spPr/>
        <p:txBody>
          <a:bodyPr/>
          <a:lstStyle/>
          <a:p>
            <a:fld id="{35CA10FE-DEF4-4634-A36D-6F509002EE73}" type="slidenum">
              <a:rPr lang="en-US" smtClean="0"/>
              <a:t>‹#›</a:t>
            </a:fld>
            <a:endParaRPr lang="en-US"/>
          </a:p>
        </p:txBody>
      </p:sp>
    </p:spTree>
    <p:extLst>
      <p:ext uri="{BB962C8B-B14F-4D97-AF65-F5344CB8AC3E}">
        <p14:creationId xmlns:p14="http://schemas.microsoft.com/office/powerpoint/2010/main" val="3901985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F1B8C-5E42-C538-B1B9-D160A83488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6A802CF-44BB-E937-2C97-13AD5C8735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5FDCDCE-1D4D-D1C2-E74A-D01832FA3E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ED212B-4096-3242-B5FF-ECB15B6E950B}"/>
              </a:ext>
            </a:extLst>
          </p:cNvPr>
          <p:cNvSpPr>
            <a:spLocks noGrp="1"/>
          </p:cNvSpPr>
          <p:nvPr>
            <p:ph type="dt" sz="half" idx="10"/>
          </p:nvPr>
        </p:nvSpPr>
        <p:spPr/>
        <p:txBody>
          <a:bodyPr/>
          <a:lstStyle/>
          <a:p>
            <a:fld id="{AA7B5862-6197-4F86-8EE6-C46E4E3473D6}" type="datetimeFigureOut">
              <a:rPr lang="en-US" smtClean="0"/>
              <a:t>9/12/2023</a:t>
            </a:fld>
            <a:endParaRPr lang="en-US"/>
          </a:p>
        </p:txBody>
      </p:sp>
      <p:sp>
        <p:nvSpPr>
          <p:cNvPr id="6" name="Footer Placeholder 5">
            <a:extLst>
              <a:ext uri="{FF2B5EF4-FFF2-40B4-BE49-F238E27FC236}">
                <a16:creationId xmlns:a16="http://schemas.microsoft.com/office/drawing/2014/main" id="{1D8B615A-51E6-C829-ACE8-B0213B24C2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1C3EDB-8022-2F4E-C32B-0B3276572A9C}"/>
              </a:ext>
            </a:extLst>
          </p:cNvPr>
          <p:cNvSpPr>
            <a:spLocks noGrp="1"/>
          </p:cNvSpPr>
          <p:nvPr>
            <p:ph type="sldNum" sz="quarter" idx="12"/>
          </p:nvPr>
        </p:nvSpPr>
        <p:spPr/>
        <p:txBody>
          <a:bodyPr/>
          <a:lstStyle/>
          <a:p>
            <a:fld id="{35CA10FE-DEF4-4634-A36D-6F509002EE73}" type="slidenum">
              <a:rPr lang="en-US" smtClean="0"/>
              <a:t>‹#›</a:t>
            </a:fld>
            <a:endParaRPr lang="en-US"/>
          </a:p>
        </p:txBody>
      </p:sp>
    </p:spTree>
    <p:extLst>
      <p:ext uri="{BB962C8B-B14F-4D97-AF65-F5344CB8AC3E}">
        <p14:creationId xmlns:p14="http://schemas.microsoft.com/office/powerpoint/2010/main" val="3761814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43EF5-A589-21B1-EE3F-096B184E93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F03EA97-BAF8-B7EB-9DD1-242E7C78C99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5943F9E-C4FD-EE1A-AABE-C40A6A1EB1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16EB0AA-5F3F-7573-CFE0-BA7D0D14793D}"/>
              </a:ext>
            </a:extLst>
          </p:cNvPr>
          <p:cNvSpPr>
            <a:spLocks noGrp="1"/>
          </p:cNvSpPr>
          <p:nvPr>
            <p:ph type="dt" sz="half" idx="10"/>
          </p:nvPr>
        </p:nvSpPr>
        <p:spPr/>
        <p:txBody>
          <a:bodyPr/>
          <a:lstStyle/>
          <a:p>
            <a:fld id="{AA7B5862-6197-4F86-8EE6-C46E4E3473D6}" type="datetimeFigureOut">
              <a:rPr lang="en-US" smtClean="0"/>
              <a:t>9/12/2023</a:t>
            </a:fld>
            <a:endParaRPr lang="en-US"/>
          </a:p>
        </p:txBody>
      </p:sp>
      <p:sp>
        <p:nvSpPr>
          <p:cNvPr id="6" name="Footer Placeholder 5">
            <a:extLst>
              <a:ext uri="{FF2B5EF4-FFF2-40B4-BE49-F238E27FC236}">
                <a16:creationId xmlns:a16="http://schemas.microsoft.com/office/drawing/2014/main" id="{9E28A907-48D5-82F6-A627-26E8104FF8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4599D10-EEC8-6F8A-EB02-F6620B5D0824}"/>
              </a:ext>
            </a:extLst>
          </p:cNvPr>
          <p:cNvSpPr>
            <a:spLocks noGrp="1"/>
          </p:cNvSpPr>
          <p:nvPr>
            <p:ph type="sldNum" sz="quarter" idx="12"/>
          </p:nvPr>
        </p:nvSpPr>
        <p:spPr/>
        <p:txBody>
          <a:bodyPr/>
          <a:lstStyle/>
          <a:p>
            <a:fld id="{35CA10FE-DEF4-4634-A36D-6F509002EE73}" type="slidenum">
              <a:rPr lang="en-US" smtClean="0"/>
              <a:t>‹#›</a:t>
            </a:fld>
            <a:endParaRPr lang="en-US"/>
          </a:p>
        </p:txBody>
      </p:sp>
    </p:spTree>
    <p:extLst>
      <p:ext uri="{BB962C8B-B14F-4D97-AF65-F5344CB8AC3E}">
        <p14:creationId xmlns:p14="http://schemas.microsoft.com/office/powerpoint/2010/main" val="4092359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82F5956-1C38-2241-996B-FC1059B32B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2BAEB51-A5B1-A936-4969-46BF039011A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3D0137-F53C-0F75-145E-77842C670C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7B5862-6197-4F86-8EE6-C46E4E3473D6}" type="datetimeFigureOut">
              <a:rPr lang="en-US" smtClean="0"/>
              <a:t>9/12/2023</a:t>
            </a:fld>
            <a:endParaRPr lang="en-US"/>
          </a:p>
        </p:txBody>
      </p:sp>
      <p:sp>
        <p:nvSpPr>
          <p:cNvPr id="5" name="Footer Placeholder 4">
            <a:extLst>
              <a:ext uri="{FF2B5EF4-FFF2-40B4-BE49-F238E27FC236}">
                <a16:creationId xmlns:a16="http://schemas.microsoft.com/office/drawing/2014/main" id="{8523785C-48B4-409E-4B58-725C6834FC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C94628C-028B-C717-1DE8-EEB3D37B35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CA10FE-DEF4-4634-A36D-6F509002EE73}" type="slidenum">
              <a:rPr lang="en-US" smtClean="0"/>
              <a:t>‹#›</a:t>
            </a:fld>
            <a:endParaRPr lang="en-US"/>
          </a:p>
        </p:txBody>
      </p:sp>
    </p:spTree>
    <p:extLst>
      <p:ext uri="{BB962C8B-B14F-4D97-AF65-F5344CB8AC3E}">
        <p14:creationId xmlns:p14="http://schemas.microsoft.com/office/powerpoint/2010/main" val="41923770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Proposed </a:t>
            </a:r>
            <a:r>
              <a:rPr lang="en-US" altLang="en-US" dirty="0" err="1">
                <a:solidFill>
                  <a:schemeClr val="tx2"/>
                </a:solidFill>
              </a:rPr>
              <a:t>ptmp</a:t>
            </a:r>
            <a:r>
              <a:rPr lang="en-US" altLang="en-US" dirty="0">
                <a:solidFill>
                  <a:schemeClr val="tx2"/>
                </a:solidFill>
              </a:rPr>
              <a:t> Security Changes</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2023-09-12</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Yael Luz, Ondas</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Recommended changes for security</a:t>
            </a:r>
          </a:p>
          <a:p>
            <a:pPr>
              <a:spcBef>
                <a:spcPts val="600"/>
              </a:spcBef>
              <a:spcAft>
                <a:spcPts val="600"/>
              </a:spcAft>
            </a:pPr>
            <a:r>
              <a:rPr lang="en-US" altLang="en-US" b="1" dirty="0">
                <a:solidFill>
                  <a:schemeClr val="tx2"/>
                </a:solidFill>
              </a:rPr>
              <a:t>Purpose:</a:t>
            </a:r>
            <a:r>
              <a:rPr lang="en-US" altLang="en-US" dirty="0">
                <a:solidFill>
                  <a:schemeClr val="tx2"/>
                </a:solidFill>
              </a:rPr>
              <a:t>	Discussion and agreement</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
        <p:nvSpPr>
          <p:cNvPr id="2" name="TextBox 1">
            <a:extLst>
              <a:ext uri="{FF2B5EF4-FFF2-40B4-BE49-F238E27FC236}">
                <a16:creationId xmlns:a16="http://schemas.microsoft.com/office/drawing/2014/main" id="{9E8D985F-A695-0397-E855-AC46A7831A13}"/>
              </a:ext>
            </a:extLst>
          </p:cNvPr>
          <p:cNvSpPr txBox="1"/>
          <p:nvPr/>
        </p:nvSpPr>
        <p:spPr>
          <a:xfrm>
            <a:off x="6743214" y="46693"/>
            <a:ext cx="4651210" cy="369332"/>
          </a:xfrm>
          <a:prstGeom prst="rect">
            <a:avLst/>
          </a:prstGeom>
          <a:noFill/>
        </p:spPr>
        <p:txBody>
          <a:bodyPr wrap="none" rtlCol="0">
            <a:spAutoFit/>
          </a:bodyPr>
          <a:lstStyle/>
          <a:p>
            <a:r>
              <a:rPr lang="en-US" dirty="0"/>
              <a:t>15-23-0495-01-016t-ieee802-16t-ptmp-security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B6E6DD1-4090-59A7-24DD-0233B89476A9}"/>
              </a:ext>
            </a:extLst>
          </p:cNvPr>
          <p:cNvSpPr>
            <a:spLocks noGrp="1"/>
          </p:cNvSpPr>
          <p:nvPr>
            <p:ph type="title"/>
          </p:nvPr>
        </p:nvSpPr>
        <p:spPr/>
        <p:txBody>
          <a:bodyPr/>
          <a:lstStyle/>
          <a:p>
            <a:r>
              <a:rPr lang="en-US" dirty="0"/>
              <a:t>Current security</a:t>
            </a:r>
            <a:r>
              <a:rPr lang="he-IL" dirty="0"/>
              <a:t> </a:t>
            </a:r>
            <a:r>
              <a:rPr lang="en-US" dirty="0"/>
              <a:t>status in D0.93</a:t>
            </a:r>
          </a:p>
        </p:txBody>
      </p:sp>
      <p:sp>
        <p:nvSpPr>
          <p:cNvPr id="5" name="Content Placeholder 4">
            <a:extLst>
              <a:ext uri="{FF2B5EF4-FFF2-40B4-BE49-F238E27FC236}">
                <a16:creationId xmlns:a16="http://schemas.microsoft.com/office/drawing/2014/main" id="{90A8D9CF-8F73-1ABE-2129-94D8A9C24B93}"/>
              </a:ext>
            </a:extLst>
          </p:cNvPr>
          <p:cNvSpPr>
            <a:spLocks noGrp="1"/>
          </p:cNvSpPr>
          <p:nvPr>
            <p:ph idx="1"/>
          </p:nvPr>
        </p:nvSpPr>
        <p:spPr/>
        <p:txBody>
          <a:bodyPr>
            <a:normAutofit fontScale="92500" lnSpcReduction="20000"/>
          </a:bodyPr>
          <a:lstStyle/>
          <a:p>
            <a:pPr marL="0" indent="0">
              <a:buNone/>
            </a:pPr>
            <a:r>
              <a:rPr lang="en-US" sz="2200" dirty="0">
                <a:solidFill>
                  <a:srgbClr val="FF0000"/>
                </a:solidFill>
              </a:rPr>
              <a:t>Marked in red are changes in current contribution</a:t>
            </a:r>
          </a:p>
          <a:p>
            <a:r>
              <a:rPr lang="en-US" dirty="0"/>
              <a:t>PKMv1 – no changes in current contribution</a:t>
            </a:r>
          </a:p>
          <a:p>
            <a:r>
              <a:rPr lang="en-US" dirty="0"/>
              <a:t>PKMv2</a:t>
            </a:r>
          </a:p>
          <a:p>
            <a:pPr lvl="1"/>
            <a:r>
              <a:rPr lang="en-US" dirty="0"/>
              <a:t>Two/three options:</a:t>
            </a:r>
          </a:p>
          <a:p>
            <a:pPr lvl="2"/>
            <a:r>
              <a:rPr lang="en-US" dirty="0"/>
              <a:t>RSA (</a:t>
            </a:r>
            <a:r>
              <a:rPr lang="en-US" dirty="0">
                <a:solidFill>
                  <a:srgbClr val="FF0000"/>
                </a:solidFill>
              </a:rPr>
              <a:t>RSA/ECC</a:t>
            </a:r>
            <a:r>
              <a:rPr lang="en-US" dirty="0"/>
              <a:t>)</a:t>
            </a:r>
          </a:p>
          <a:p>
            <a:pPr lvl="3"/>
            <a:r>
              <a:rPr lang="en-US" dirty="0"/>
              <a:t>Between the BS and SS. No need for backbone network</a:t>
            </a:r>
          </a:p>
          <a:p>
            <a:pPr lvl="3"/>
            <a:r>
              <a:rPr lang="en-US" dirty="0"/>
              <a:t>Optional mutual authentication</a:t>
            </a:r>
          </a:p>
          <a:p>
            <a:pPr lvl="2"/>
            <a:r>
              <a:rPr lang="en-US" dirty="0"/>
              <a:t>EAP based:  EAP-TLS or EAP-SIM</a:t>
            </a:r>
          </a:p>
          <a:p>
            <a:pPr lvl="3"/>
            <a:r>
              <a:rPr lang="en-US" dirty="0"/>
              <a:t>With authentication server </a:t>
            </a:r>
          </a:p>
          <a:p>
            <a:pPr lvl="3"/>
            <a:r>
              <a:rPr lang="en-US" dirty="0">
                <a:solidFill>
                  <a:srgbClr val="FF0000"/>
                </a:solidFill>
              </a:rPr>
              <a:t>Mutual authentication</a:t>
            </a:r>
          </a:p>
          <a:p>
            <a:pPr lvl="2"/>
            <a:r>
              <a:rPr lang="en-US" dirty="0">
                <a:solidFill>
                  <a:srgbClr val="FF0000"/>
                </a:solidFill>
              </a:rPr>
              <a:t>TLS  v1.3 authentication for DPP</a:t>
            </a:r>
          </a:p>
          <a:p>
            <a:pPr lvl="3"/>
            <a:r>
              <a:rPr lang="en-US" dirty="0">
                <a:solidFill>
                  <a:srgbClr val="FF0000"/>
                </a:solidFill>
              </a:rPr>
              <a:t>Between two SS. No need for backbone network</a:t>
            </a:r>
          </a:p>
          <a:p>
            <a:r>
              <a:rPr lang="en-US" dirty="0"/>
              <a:t>Supported cryptographic functions:</a:t>
            </a:r>
          </a:p>
          <a:p>
            <a:pPr lvl="1"/>
            <a:r>
              <a:rPr lang="en-US" dirty="0"/>
              <a:t>RSA, </a:t>
            </a:r>
            <a:r>
              <a:rPr lang="en-US" dirty="0">
                <a:solidFill>
                  <a:srgbClr val="FF0000"/>
                </a:solidFill>
              </a:rPr>
              <a:t>ECC</a:t>
            </a:r>
            <a:r>
              <a:rPr lang="en-US" dirty="0"/>
              <a:t>, DES, 3-DES, AES 128, </a:t>
            </a:r>
            <a:r>
              <a:rPr lang="en-US" dirty="0">
                <a:solidFill>
                  <a:srgbClr val="FF0000"/>
                </a:solidFill>
              </a:rPr>
              <a:t>AES-256, </a:t>
            </a:r>
            <a:r>
              <a:rPr lang="en-US" dirty="0"/>
              <a:t>CMAC, HMAC, SHA-1</a:t>
            </a:r>
            <a:r>
              <a:rPr lang="en-US" dirty="0">
                <a:solidFill>
                  <a:srgbClr val="FF0000"/>
                </a:solidFill>
              </a:rPr>
              <a:t>, SHA-2, SHA-3</a:t>
            </a:r>
          </a:p>
        </p:txBody>
      </p:sp>
    </p:spTree>
    <p:extLst>
      <p:ext uri="{BB962C8B-B14F-4D97-AF65-F5344CB8AC3E}">
        <p14:creationId xmlns:p14="http://schemas.microsoft.com/office/powerpoint/2010/main" val="1079226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B6E6DD1-4090-59A7-24DD-0233B89476A9}"/>
              </a:ext>
            </a:extLst>
          </p:cNvPr>
          <p:cNvSpPr>
            <a:spLocks noGrp="1"/>
          </p:cNvSpPr>
          <p:nvPr>
            <p:ph type="title"/>
          </p:nvPr>
        </p:nvSpPr>
        <p:spPr/>
        <p:txBody>
          <a:bodyPr/>
          <a:lstStyle/>
          <a:p>
            <a:r>
              <a:rPr lang="en-US" dirty="0"/>
              <a:t>Authentication change suggestion</a:t>
            </a:r>
          </a:p>
        </p:txBody>
      </p:sp>
      <p:sp>
        <p:nvSpPr>
          <p:cNvPr id="5" name="Content Placeholder 4">
            <a:extLst>
              <a:ext uri="{FF2B5EF4-FFF2-40B4-BE49-F238E27FC236}">
                <a16:creationId xmlns:a16="http://schemas.microsoft.com/office/drawing/2014/main" id="{90A8D9CF-8F73-1ABE-2129-94D8A9C24B93}"/>
              </a:ext>
            </a:extLst>
          </p:cNvPr>
          <p:cNvSpPr>
            <a:spLocks noGrp="1"/>
          </p:cNvSpPr>
          <p:nvPr>
            <p:ph idx="1"/>
          </p:nvPr>
        </p:nvSpPr>
        <p:spPr/>
        <p:txBody>
          <a:bodyPr/>
          <a:lstStyle/>
          <a:p>
            <a:r>
              <a:rPr lang="en-US" dirty="0"/>
              <a:t>Remove PKMv1</a:t>
            </a:r>
          </a:p>
          <a:p>
            <a:r>
              <a:rPr lang="en-US" dirty="0"/>
              <a:t>Remove PKMv2 RSA (or RSA/ECC)</a:t>
            </a:r>
          </a:p>
          <a:p>
            <a:pPr lvl="1"/>
            <a:r>
              <a:rPr lang="en-US" dirty="0"/>
              <a:t>TLS v1.3 can be used when backbone network is not available</a:t>
            </a:r>
          </a:p>
          <a:p>
            <a:r>
              <a:rPr lang="en-US" dirty="0"/>
              <a:t>Remove EAP-SIM?</a:t>
            </a:r>
          </a:p>
          <a:p>
            <a:r>
              <a:rPr lang="en-US" dirty="0"/>
              <a:t>Security capabilities negotiation:</a:t>
            </a:r>
          </a:p>
          <a:p>
            <a:pPr lvl="1"/>
            <a:r>
              <a:rPr lang="en-US" dirty="0"/>
              <a:t>Remove from registration (SBC-REQ), use the TLS capabilities negotiation</a:t>
            </a:r>
          </a:p>
          <a:p>
            <a:r>
              <a:rPr lang="en-US" dirty="0"/>
              <a:t>Remove functions that are not NIST approved: DES, short RSA, SHA-1, CMAC (CMAC is approved but not recommended)</a:t>
            </a:r>
          </a:p>
          <a:p>
            <a:pPr marL="0" indent="0">
              <a:buNone/>
            </a:pPr>
            <a:endParaRPr lang="en-US" dirty="0"/>
          </a:p>
        </p:txBody>
      </p:sp>
    </p:spTree>
    <p:extLst>
      <p:ext uri="{BB962C8B-B14F-4D97-AF65-F5344CB8AC3E}">
        <p14:creationId xmlns:p14="http://schemas.microsoft.com/office/powerpoint/2010/main" val="23660144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209</TotalTime>
  <Words>320</Words>
  <Application>Microsoft Office PowerPoint</Application>
  <PresentationFormat>Widescreen</PresentationFormat>
  <Paragraphs>39</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Current security status in D0.93</vt:lpstr>
      <vt:lpstr>Authentication change suggestion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Current security</dc:title>
  <dc:creator>Yael Luz</dc:creator>
  <cp:lastModifiedBy>Godfrey, Tim</cp:lastModifiedBy>
  <cp:revision>4</cp:revision>
  <dcterms:created xsi:type="dcterms:W3CDTF">2023-09-12T12:34:26Z</dcterms:created>
  <dcterms:modified xsi:type="dcterms:W3CDTF">2023-09-12T17:58:36Z</dcterms:modified>
</cp:coreProperties>
</file>