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7B0D3-BDB4-4322-B33C-DD4096DF5A7B}" v="1" dt="2023-09-12T13:59:59.6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9860E-5650-A0C1-3D3D-0F9C80851B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2031C2-958C-31F0-8AAF-7173D6366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E3392-1864-37A0-58D8-C44E35D2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BBAA4-A143-A9C7-E32B-5D2F665D0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5D4D7-864F-9C63-7A52-B958F469D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0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F6352-03D7-A3DC-40AD-07D409388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913056-1CC2-5DFD-DA5E-C43DEFDF70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D7AE5-7985-0B61-051C-35527D2A3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71F077-A465-2598-217A-75EACFF9F5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73FEF-DA57-A834-BA31-D4BF745B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1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A6859C-AE5F-3F84-B60D-819F82934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070589-00C6-C58B-1DC5-5F83E80A2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1FD05-8C8C-E322-3FC0-19377496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EDCD7-4591-2C25-4891-88392DE2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70768-ABBF-38C3-D866-6FAFAECF4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9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E3606-E432-2475-EB6D-A0B93A90D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A25C1-D7D0-A4A2-F23E-4AB588FC5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38CC3-0DD5-4E82-B164-D6CDC8F4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5A82C-BF06-84A7-0363-503BB072F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7C6CB-2670-728D-03DD-D6F239BF9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02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7CAAC-4395-67C7-F89F-581DF36D9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6F8848-629F-1AB9-9DB0-531243BED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D9CBA-AA2C-307F-A099-7BEC0EE7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0A366C-A0D1-7BF5-CEE9-436451B8D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2342F-0CCD-22C0-DC67-97B45E11B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3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BE553-DDF2-960D-3566-74EE2FBE7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12B51-B603-1A84-02B0-2E55E7C94F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6DDC4-6709-E6AD-E383-764591882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784D6-E0E8-6141-371F-386921BF2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0C096-4EE7-CC25-603F-BCAB0FF16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C162E9-81A4-DC05-B4C6-680F43B36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34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2C90E-A797-F16E-4319-0A0F77F01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3DE564-6B55-7367-AB3F-B667254E0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B7568-57BD-EB7F-BA3A-841765411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A6F21-E272-8654-D072-17ACD3C281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11F36E-B9E9-2C25-EB08-371854A82C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A69344-67FB-D654-94B5-60344A87F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3678E6-F1E5-CBCD-B240-90E96CDB5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F8CA89-B9EC-ECDF-2454-8C2AE1989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01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BC698-FC11-5656-7BB1-4EABD488B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596C90-CDBD-2C48-304A-509DE62BF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35C2D1-DBD4-087F-7276-C6995F70A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ED6D66-512A-1364-2B89-995ACEE52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21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C94D5A-AE0E-0D9C-DC97-D76ECC6D2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EDCCDC-8ACF-66AE-18AD-7022E1DEA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15F58-2A0E-4ECD-92F2-6E61954DC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98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F1B8C-5E42-C538-B1B9-D160A8348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802CF-44BB-E937-2C97-13AD5C873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FDCDCE-1D4D-D1C2-E74A-D01832FA3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ED212B-4096-3242-B5FF-ECB15B6E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8B615A-51E6-C829-ACE8-B0213B24C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1C3EDB-8022-2F4E-C32B-0B3276572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1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43EF5-A589-21B1-EE3F-096B184E9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03EA97-BAF8-B7EB-9DD1-242E7C78C9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43F9E-C4FD-EE1A-AABE-C40A6A1EB1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6EB0AA-5F3F-7573-CFE0-BA7D0D147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8A907-48D5-82F6-A627-26E8104FF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599D10-EEC8-6F8A-EB02-F6620B5D0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5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2F5956-1C38-2241-996B-FC1059B32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AEB51-A5B1-A936-4969-46BF03901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3D0137-F53C-0F75-145E-77842C670C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5862-6197-4F86-8EE6-C46E4E3473D6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3785C-48B4-409E-4B58-725C6834F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94628C-028B-C717-1DE8-EEB3D37B3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A10FE-DEF4-4634-A36D-6F509002EE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7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6E6DD1-4090-59A7-24DD-0233B8947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security</a:t>
            </a:r>
            <a:r>
              <a:rPr lang="he-IL" dirty="0"/>
              <a:t> </a:t>
            </a:r>
            <a:r>
              <a:rPr lang="en-US" dirty="0"/>
              <a:t>status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A8D9CF-8F73-1ABE-2129-94D8A9C24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</a:rPr>
              <a:t>Marked in red are changes in current contribution</a:t>
            </a:r>
          </a:p>
          <a:p>
            <a:r>
              <a:rPr lang="en-US" dirty="0"/>
              <a:t>PKMv1 – no changes in current contribution</a:t>
            </a:r>
          </a:p>
          <a:p>
            <a:r>
              <a:rPr lang="en-US" dirty="0"/>
              <a:t>PKMv2</a:t>
            </a:r>
          </a:p>
          <a:p>
            <a:pPr lvl="1"/>
            <a:r>
              <a:rPr lang="en-US" dirty="0"/>
              <a:t>Two/three options:</a:t>
            </a:r>
          </a:p>
          <a:p>
            <a:pPr lvl="2"/>
            <a:r>
              <a:rPr lang="en-US" dirty="0"/>
              <a:t>RSA (</a:t>
            </a:r>
            <a:r>
              <a:rPr lang="en-US" dirty="0">
                <a:solidFill>
                  <a:srgbClr val="FF0000"/>
                </a:solidFill>
              </a:rPr>
              <a:t>RSA/ECC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Between the BS and SS. No need for backbone network</a:t>
            </a:r>
          </a:p>
          <a:p>
            <a:pPr lvl="3"/>
            <a:r>
              <a:rPr lang="en-US" dirty="0"/>
              <a:t>Optional mutual authentication</a:t>
            </a:r>
          </a:p>
          <a:p>
            <a:pPr lvl="2"/>
            <a:r>
              <a:rPr lang="en-US" dirty="0"/>
              <a:t>EAP based:  EAP-TLS or EAP-SIM</a:t>
            </a:r>
          </a:p>
          <a:p>
            <a:pPr lvl="3"/>
            <a:r>
              <a:rPr lang="en-US" dirty="0"/>
              <a:t>With authentication server 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Mutual authentication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TLS  v1.3 authentication for DPP</a:t>
            </a:r>
          </a:p>
          <a:p>
            <a:pPr lvl="3"/>
            <a:r>
              <a:rPr lang="en-US" dirty="0">
                <a:solidFill>
                  <a:srgbClr val="FF0000"/>
                </a:solidFill>
              </a:rPr>
              <a:t>Between to SS. No need for backbone network</a:t>
            </a:r>
          </a:p>
          <a:p>
            <a:r>
              <a:rPr lang="en-US" dirty="0"/>
              <a:t>Supported cryptographic functions:</a:t>
            </a:r>
          </a:p>
          <a:p>
            <a:pPr lvl="1"/>
            <a:r>
              <a:rPr lang="en-US" dirty="0"/>
              <a:t>RSA, </a:t>
            </a:r>
            <a:r>
              <a:rPr lang="en-US" dirty="0">
                <a:solidFill>
                  <a:srgbClr val="FF0000"/>
                </a:solidFill>
              </a:rPr>
              <a:t>ECC</a:t>
            </a:r>
            <a:r>
              <a:rPr lang="en-US" dirty="0"/>
              <a:t>, DES, 3-DES, AES 128, </a:t>
            </a:r>
            <a:r>
              <a:rPr lang="en-US" dirty="0">
                <a:solidFill>
                  <a:srgbClr val="FF0000"/>
                </a:solidFill>
              </a:rPr>
              <a:t>AES-256, </a:t>
            </a:r>
            <a:r>
              <a:rPr lang="en-US" dirty="0"/>
              <a:t>CMAC, HMAC, SHA-1</a:t>
            </a:r>
            <a:r>
              <a:rPr lang="en-US" dirty="0">
                <a:solidFill>
                  <a:srgbClr val="FF0000"/>
                </a:solidFill>
              </a:rPr>
              <a:t>, SHA-2, SHA-3</a:t>
            </a:r>
          </a:p>
        </p:txBody>
      </p:sp>
    </p:spTree>
    <p:extLst>
      <p:ext uri="{BB962C8B-B14F-4D97-AF65-F5344CB8AC3E}">
        <p14:creationId xmlns:p14="http://schemas.microsoft.com/office/powerpoint/2010/main" val="1079226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6E6DD1-4090-59A7-24DD-0233B8947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Authentication change suggestion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A8D9CF-8F73-1ABE-2129-94D8A9C24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Remove PKMv1</a:t>
            </a:r>
          </a:p>
          <a:p>
            <a:r>
              <a:rPr lang="en-US" dirty="0"/>
              <a:t>Remove PKMv2 RSA (or RSA/ECC)</a:t>
            </a:r>
          </a:p>
          <a:p>
            <a:pPr lvl="1"/>
            <a:r>
              <a:rPr lang="en-US" dirty="0"/>
              <a:t>TLS v1.3 can be used when backbone network is not available</a:t>
            </a:r>
          </a:p>
          <a:p>
            <a:r>
              <a:rPr lang="en-US" dirty="0"/>
              <a:t>Remove EAP-SIM?</a:t>
            </a:r>
          </a:p>
          <a:p>
            <a:r>
              <a:rPr lang="en-US" dirty="0"/>
              <a:t>Security capabilities negotiation:</a:t>
            </a:r>
          </a:p>
          <a:p>
            <a:pPr lvl="1"/>
            <a:r>
              <a:rPr lang="en-US" dirty="0"/>
              <a:t>Remove </a:t>
            </a:r>
            <a:r>
              <a:rPr lang="en-US"/>
              <a:t>from registration (SBC-REQ), </a:t>
            </a:r>
            <a:r>
              <a:rPr lang="en-US" dirty="0"/>
              <a:t>use the TLS capabilities negotiation</a:t>
            </a:r>
          </a:p>
          <a:p>
            <a:r>
              <a:rPr lang="en-US" dirty="0"/>
              <a:t>Remove functions that are not NIST approved: DES, short RSA, SHA-1, CMAC (CMAC is approved but not recommended)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014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162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Current security status</vt:lpstr>
      <vt:lpstr>Authentication change suggestion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security</dc:title>
  <dc:creator>Yael Luz</dc:creator>
  <cp:lastModifiedBy>Menashe Shahar</cp:lastModifiedBy>
  <cp:revision>2</cp:revision>
  <dcterms:created xsi:type="dcterms:W3CDTF">2023-09-12T12:34:26Z</dcterms:created>
  <dcterms:modified xsi:type="dcterms:W3CDTF">2023-09-12T15:49:10Z</dcterms:modified>
</cp:coreProperties>
</file>