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22" r:id="rId2"/>
    <p:sldId id="2436" r:id="rId3"/>
    <p:sldId id="2437" r:id="rId4"/>
  </p:sldIdLst>
  <p:sldSz cx="9144000" cy="6858000" type="screen4x3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EE98"/>
    <a:srgbClr val="C3EC8F"/>
    <a:srgbClr val="0000F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84" autoAdjust="0"/>
    <p:restoredTop sz="94646" autoAdjust="0"/>
  </p:normalViewPr>
  <p:slideViewPr>
    <p:cSldViewPr>
      <p:cViewPr varScale="1">
        <p:scale>
          <a:sx n="129" d="100"/>
          <a:sy n="129" d="100"/>
        </p:scale>
        <p:origin x="174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6" y="3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698500"/>
            <a:ext cx="4594225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20AD8A7-AF3A-45B5-A4AF-214DE59C809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A68D7BD-EE7B-43EB-BA6B-D7A780E6E7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57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8438" y="685800"/>
            <a:ext cx="1978025" cy="55546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5786438" cy="55546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7540C22-21B0-475E-96ED-8FBF9E25E7D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FA0C20-D616-47F3-A135-1674C892116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88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05238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1371600"/>
            <a:ext cx="3806825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4244975" y="6538913"/>
            <a:ext cx="654050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C365BC2-592E-47FF-BFDD-D1B2E6BD592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BD2DDC-C4F9-4DA1-A63E-D3965D20584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02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2234"/>
            <a:ext cx="39624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b="1" dirty="0">
                <a:solidFill>
                  <a:schemeClr val="tx1"/>
                </a:solidFill>
              </a:rPr>
              <a:t>DCN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15-23-0493-00-04me</a:t>
            </a:r>
            <a:r>
              <a:rPr lang="en-GB" altLang="en-US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38" y="6477000"/>
            <a:ext cx="78279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"/>
            <a:ext cx="17526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dirty="0"/>
              <a:t>September 2023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550" y="6478588"/>
            <a:ext cx="37465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dirty="0"/>
              <a:t>T. Almholt (Texas Instruments, Inc)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685800"/>
            <a:ext cx="7764463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7977" y="1371600"/>
            <a:ext cx="7764463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11638" y="6554788"/>
            <a:ext cx="655637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95BE7F-4CC3-4947-BB24-F6A697F0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SUN PHY OQPSK pulse shaping options</a:t>
            </a:r>
            <a:endParaRPr lang="en-US" sz="3600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457DDDA-2EC7-4A5E-95DB-E9907484A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/>
          <a:p>
            <a:r>
              <a:rPr lang="en-US" dirty="0"/>
              <a:t>Hybrid Meeting</a:t>
            </a:r>
          </a:p>
          <a:p>
            <a:r>
              <a:rPr lang="en-US" dirty="0"/>
              <a:t>September 11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1DFDBA-DA6E-4E3F-88E8-AA6588CDBB1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F04E8E9-279B-42CA-B6E8-61A287E0027B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055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14802C0-20BE-4F9E-ACF7-705FA1533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Geographic regional frequency bands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446F3A4-0DD3-486B-814A-303B4DBBF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Slide </a:t>
            </a:r>
            <a:fld id="{59A14E3C-6B9B-4CBB-ADA5-EC89A9C8A74F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1026" name="Picture 1" descr="image003">
            <a:extLst>
              <a:ext uri="{FF2B5EF4-FFF2-40B4-BE49-F238E27FC236}">
                <a16:creationId xmlns:a16="http://schemas.microsoft.com/office/drawing/2014/main" id="{FE09FE5F-2DFB-4306-AD20-1156EADD5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40768"/>
            <a:ext cx="5256584" cy="512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59CC35-60F7-4987-B053-7B8AF8A8FB45}"/>
              </a:ext>
            </a:extLst>
          </p:cNvPr>
          <p:cNvSpPr/>
          <p:nvPr/>
        </p:nvSpPr>
        <p:spPr bwMode="auto">
          <a:xfrm>
            <a:off x="6876256" y="1268760"/>
            <a:ext cx="936104" cy="7540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6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14802C0-20BE-4F9E-ACF7-705FA1533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Current SUN-OQPSK pulse shaping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446F3A4-0DD3-486B-814A-303B4DBBF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Slide </a:t>
            </a:r>
            <a:fld id="{59A14E3C-6B9B-4CBB-ADA5-EC89A9C8A74F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2050" name="Picture 2" descr="image004">
            <a:extLst>
              <a:ext uri="{FF2B5EF4-FFF2-40B4-BE49-F238E27FC236}">
                <a16:creationId xmlns:a16="http://schemas.microsoft.com/office/drawing/2014/main" id="{6B5A15FE-9337-409F-8169-D1AB5FA00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73407"/>
            <a:ext cx="4463430" cy="48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24F593B-158E-4B15-909B-0275F79EAABC}"/>
              </a:ext>
            </a:extLst>
          </p:cNvPr>
          <p:cNvSpPr txBox="1"/>
          <p:nvPr/>
        </p:nvSpPr>
        <p:spPr>
          <a:xfrm>
            <a:off x="251520" y="1628800"/>
            <a:ext cx="38884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The IEEE 802.15.4-2020 defines two different pulse shaping functions and the application of each is regionally dependent.</a:t>
            </a:r>
          </a:p>
          <a:p>
            <a:pPr marL="971550" lvl="1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This has implications for globally available end equipment manufactures as they would need to know which country it device was in.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Section 21.3.13 defines two pulse shapes: a half-sine pulse and a raised cosine pulse. Only the half-sine is constant envelope. Constant envelop transmitters are significantly more common and lower overall TX power and we to not expect this to change</a:t>
            </a:r>
          </a:p>
          <a:p>
            <a:pPr marL="971550" lvl="1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We recommend to redefine the frequency bands they apply to. Our proposal would be to remove the region specific details and make both option valid.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There might be some issues, though with the bandwidth of the signals for the half-sine pulses (they are wider, precisely like FSK/MSK) and that is why it was decided originally to allow that split</a:t>
            </a:r>
          </a:p>
        </p:txBody>
      </p:sp>
    </p:spTree>
    <p:extLst>
      <p:ext uri="{BB962C8B-B14F-4D97-AF65-F5344CB8AC3E}">
        <p14:creationId xmlns:p14="http://schemas.microsoft.com/office/powerpoint/2010/main" val="6454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86035</TotalTime>
  <Words>177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Verdana</vt:lpstr>
      <vt:lpstr>Office Theme</vt:lpstr>
      <vt:lpstr>SUN PHY OQPSK pulse shaping options</vt:lpstr>
      <vt:lpstr>Geographic regional frequency bands</vt:lpstr>
      <vt:lpstr>Current SUN-OQPSK pulse shaping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Gary Stuebing (gstuebin)</cp:lastModifiedBy>
  <cp:revision>352</cp:revision>
  <cp:lastPrinted>2000-03-07T00:55:37Z</cp:lastPrinted>
  <dcterms:created xsi:type="dcterms:W3CDTF">2016-01-17T22:48:36Z</dcterms:created>
  <dcterms:modified xsi:type="dcterms:W3CDTF">2023-09-12T12:01:04Z</dcterms:modified>
  <cp:category/>
</cp:coreProperties>
</file>