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87" r:id="rId4"/>
    <p:sldId id="283" r:id="rId5"/>
    <p:sldId id="284" r:id="rId6"/>
    <p:sldId id="277"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62" d="100"/>
          <a:sy n="62" d="100"/>
        </p:scale>
        <p:origin x="1368" y="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extLst>
      <p:ext uri="{BB962C8B-B14F-4D97-AF65-F5344CB8AC3E}">
        <p14:creationId xmlns:p14="http://schemas.microsoft.com/office/powerpoint/2010/main" val="2629797496"/>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802.15-23-</a:t>
            </a:r>
            <a:r>
              <a:rPr lang="en-US" sz="1400" b="1" dirty="0" smtClean="0">
                <a:solidFill>
                  <a:schemeClr val="tx1"/>
                </a:solidFill>
              </a:rPr>
              <a:t>0489-0</a:t>
            </a:r>
            <a:r>
              <a:rPr lang="en-US" sz="1400" b="1" dirty="0" smtClean="0"/>
              <a:t>1-03ma-September_2023_Closing_Plenary_Slides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September 2023</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3mb  September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September 2023</a:t>
            </a:r>
            <a:endParaRPr lang="en-US" sz="1600" dirty="0">
              <a:solidFill>
                <a:schemeClr val="tx2"/>
              </a:solidFill>
            </a:endParaRPr>
          </a:p>
          <a:p>
            <a:r>
              <a:rPr lang="en-US" sz="1600" b="1" dirty="0">
                <a:solidFill>
                  <a:schemeClr val="tx2"/>
                </a:solidFill>
              </a:rPr>
              <a:t>Source</a:t>
            </a:r>
            <a:r>
              <a:rPr lang="en-US" sz="1600" dirty="0"/>
              <a:t>: </a:t>
            </a:r>
            <a:r>
              <a:rPr lang="en-US" sz="1600" dirty="0" smtClean="0"/>
              <a:t>Thomas Kürner TU Braunschweig</a:t>
            </a:r>
            <a:endParaRPr lang="en-US" sz="1600" dirty="0"/>
          </a:p>
          <a:p>
            <a:r>
              <a:rPr lang="en-US" sz="1600" dirty="0"/>
              <a:t>Address </a:t>
            </a:r>
            <a:r>
              <a:rPr lang="en-US" sz="1600" dirty="0" err="1" smtClean="0"/>
              <a:t>Schleinitzstr</a:t>
            </a:r>
            <a:r>
              <a:rPr lang="en-US" sz="1600" dirty="0" smtClean="0"/>
              <a:t>. 22, D-38092 Braunschweig, Germany</a:t>
            </a:r>
            <a:endParaRPr lang="en-US" sz="1600" dirty="0"/>
          </a:p>
          <a:p>
            <a:r>
              <a:rPr lang="en-US" sz="1600" dirty="0"/>
              <a:t>Voice</a:t>
            </a:r>
            <a:r>
              <a:rPr lang="en-US" sz="1600" dirty="0" smtClean="0"/>
              <a:t>:+495313912416, </a:t>
            </a:r>
            <a:r>
              <a:rPr lang="en-US" sz="1600" dirty="0"/>
              <a:t>FAX: </a:t>
            </a:r>
            <a:r>
              <a:rPr lang="en-US" sz="1600" dirty="0" smtClean="0"/>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3mb September 2023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TG3mb September 2023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September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Activities</a:t>
            </a:r>
            <a:r>
              <a:rPr lang="de-DE" dirty="0" smtClean="0"/>
              <a:t> </a:t>
            </a:r>
            <a:r>
              <a:rPr lang="de-DE" dirty="0" err="1" smtClean="0"/>
              <a:t>during</a:t>
            </a:r>
            <a:r>
              <a:rPr lang="de-DE" dirty="0" smtClean="0"/>
              <a:t> </a:t>
            </a:r>
            <a:r>
              <a:rPr lang="de-DE" dirty="0" err="1" smtClean="0"/>
              <a:t>the</a:t>
            </a:r>
            <a:r>
              <a:rPr lang="de-DE" dirty="0" smtClean="0"/>
              <a:t> </a:t>
            </a:r>
            <a:r>
              <a:rPr lang="de-DE" dirty="0" err="1" smtClean="0"/>
              <a:t>week</a:t>
            </a:r>
            <a:endParaRPr lang="de-DE" dirty="0"/>
          </a:p>
        </p:txBody>
      </p:sp>
      <p:sp>
        <p:nvSpPr>
          <p:cNvPr id="3" name="Inhaltsplatzhalter 2"/>
          <p:cNvSpPr>
            <a:spLocks noGrp="1"/>
          </p:cNvSpPr>
          <p:nvPr>
            <p:ph idx="1"/>
          </p:nvPr>
        </p:nvSpPr>
        <p:spPr/>
        <p:txBody>
          <a:bodyPr/>
          <a:lstStyle/>
          <a:p>
            <a:r>
              <a:rPr lang="de-DE" sz="2000" dirty="0" smtClean="0"/>
              <a:t>The </a:t>
            </a:r>
            <a:r>
              <a:rPr lang="de-DE" sz="2000" dirty="0" err="1" smtClean="0"/>
              <a:t>only</a:t>
            </a:r>
            <a:r>
              <a:rPr lang="de-DE" sz="2000" dirty="0" smtClean="0"/>
              <a:t> </a:t>
            </a:r>
            <a:r>
              <a:rPr lang="de-DE" sz="2000" dirty="0" err="1" smtClean="0"/>
              <a:t>business</a:t>
            </a:r>
            <a:r>
              <a:rPr lang="de-DE" sz="2000" dirty="0" smtClean="0"/>
              <a:t> was </a:t>
            </a:r>
            <a:r>
              <a:rPr lang="de-DE" sz="2000" dirty="0" err="1" smtClean="0"/>
              <a:t>the</a:t>
            </a:r>
            <a:r>
              <a:rPr lang="de-DE" sz="2000" dirty="0" smtClean="0"/>
              <a:t> </a:t>
            </a:r>
            <a:r>
              <a:rPr lang="de-DE" sz="2000" dirty="0" err="1" smtClean="0"/>
              <a:t>comfirmation</a:t>
            </a:r>
            <a:r>
              <a:rPr lang="de-DE" sz="2000" dirty="0" smtClean="0"/>
              <a:t> of </a:t>
            </a:r>
            <a:r>
              <a:rPr lang="de-DE" sz="2000" dirty="0" err="1" smtClean="0"/>
              <a:t>the</a:t>
            </a:r>
            <a:r>
              <a:rPr lang="de-DE" sz="2000" dirty="0"/>
              <a:t> Comment Resolution Group (CRG</a:t>
            </a:r>
            <a:r>
              <a:rPr lang="de-DE" sz="2000" dirty="0" smtClean="0"/>
              <a:t>). </a:t>
            </a:r>
            <a:endParaRPr lang="en-US" sz="2200" dirty="0"/>
          </a:p>
          <a:p>
            <a:pPr lvl="1"/>
            <a:endParaRPr lang="de-DE" sz="1800" dirty="0"/>
          </a:p>
        </p:txBody>
      </p:sp>
      <p:sp>
        <p:nvSpPr>
          <p:cNvPr id="4" name="Datumsplatzhalter 3"/>
          <p:cNvSpPr>
            <a:spLocks noGrp="1"/>
          </p:cNvSpPr>
          <p:nvPr>
            <p:ph type="dt" sz="half" idx="10"/>
          </p:nvPr>
        </p:nvSpPr>
        <p:spPr/>
        <p:txBody>
          <a:bodyPr/>
          <a:lstStyle/>
          <a:p>
            <a:r>
              <a:rPr lang="en-US" dirty="0" smtClean="0"/>
              <a:t>September 2023</a:t>
            </a:r>
          </a:p>
        </p:txBody>
      </p:sp>
      <p:sp>
        <p:nvSpPr>
          <p:cNvPr id="5" name="Fußzeilenplatzhalter 4"/>
          <p:cNvSpPr>
            <a:spLocks noGrp="1"/>
          </p:cNvSpPr>
          <p:nvPr>
            <p:ph type="ftr" sz="quarter" idx="11"/>
          </p:nvPr>
        </p:nvSpPr>
        <p:spPr/>
        <p:txBody>
          <a:bodyPr/>
          <a:lstStyle/>
          <a:p>
            <a:r>
              <a:rPr lang="en-US" dirty="0" smtClean="0">
                <a:solidFill>
                  <a:srgbClr val="FF0000"/>
                </a:solidFill>
              </a:rPr>
              <a:t>Thomas Kürner </a:t>
            </a:r>
            <a:r>
              <a:rPr lang="en-US" dirty="0">
                <a:solidFill>
                  <a:srgbClr val="FF0000"/>
                </a:solidFill>
              </a:rPr>
              <a:t>(</a:t>
            </a:r>
            <a:r>
              <a:rPr lang="en-US" dirty="0" smtClean="0">
                <a:solidFill>
                  <a:srgbClr val="FF0000"/>
                </a:solidFill>
              </a:rPr>
              <a:t>TU Braunschweig</a:t>
            </a:r>
            <a:r>
              <a:rPr lang="en-US" dirty="0" smtClean="0"/>
              <a:t>)</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Tree>
    <p:extLst>
      <p:ext uri="{BB962C8B-B14F-4D97-AF65-F5344CB8AC3E}">
        <p14:creationId xmlns:p14="http://schemas.microsoft.com/office/powerpoint/2010/main" val="1636180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a:t>Move that </a:t>
            </a:r>
            <a:r>
              <a:rPr lang="en-US" sz="2000" i="1" dirty="0" smtClean="0"/>
              <a:t>802.15.3mb TG approve </a:t>
            </a:r>
            <a:r>
              <a:rPr lang="en-US" sz="2000" i="1" dirty="0"/>
              <a:t>the formation of a Comment Resolution Group (CRG) for the Standards Association balloting of the P802-15-3-Rev </a:t>
            </a:r>
            <a:r>
              <a:rPr lang="en-US" sz="2000" i="1" dirty="0" smtClean="0"/>
              <a:t>B-D6.pdf   </a:t>
            </a:r>
            <a:r>
              <a:rPr lang="en-US" sz="2000" i="1" dirty="0"/>
              <a:t>with the following membership: Thomas Kürner (Chair), Iwao Hosako, </a:t>
            </a:r>
            <a:r>
              <a:rPr lang="en-US" sz="2000" i="1" dirty="0" smtClean="0"/>
              <a:t>Josep Jornet, </a:t>
            </a:r>
            <a:r>
              <a:rPr lang="en-US" sz="2000" i="1" dirty="0" err="1" smtClean="0"/>
              <a:t>Shoichi</a:t>
            </a:r>
            <a:r>
              <a:rPr lang="en-US" sz="2000" i="1" dirty="0" smtClean="0"/>
              <a:t> </a:t>
            </a:r>
            <a:r>
              <a:rPr lang="en-US" sz="2000" i="1" dirty="0"/>
              <a:t>Kitazawa and Jörg Robert</a:t>
            </a:r>
            <a:r>
              <a:rPr lang="en-US" sz="2000" i="1" dirty="0" smtClean="0"/>
              <a:t>. </a:t>
            </a:r>
            <a:r>
              <a:rPr lang="en-US" sz="2000" i="1" dirty="0"/>
              <a:t>The </a:t>
            </a:r>
            <a:r>
              <a:rPr lang="en-US" sz="2000" i="1" dirty="0" smtClean="0"/>
              <a:t>CRG is </a:t>
            </a:r>
            <a:r>
              <a:rPr lang="en-US" sz="2000" i="1" dirty="0"/>
              <a:t>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2000" dirty="0"/>
          </a:p>
          <a:p>
            <a:pPr marL="0" indent="0">
              <a:buNone/>
            </a:pPr>
            <a:endParaRPr lang="en-US" sz="2000" dirty="0"/>
          </a:p>
          <a:p>
            <a:pPr marL="0" indent="0">
              <a:buNone/>
            </a:pPr>
            <a:r>
              <a:rPr lang="en-US" sz="2000" dirty="0"/>
              <a:t>Moved by Iwao Hosako (NICT)</a:t>
            </a:r>
            <a:endParaRPr lang="de-DE" sz="2000" dirty="0"/>
          </a:p>
          <a:p>
            <a:pPr marL="0" indent="0">
              <a:buNone/>
            </a:pPr>
            <a:r>
              <a:rPr lang="en-US" sz="2000" dirty="0"/>
              <a:t>Seconded by Ann Krieger (DoD)</a:t>
            </a:r>
            <a:endParaRPr lang="de-DE" sz="2000" dirty="0"/>
          </a:p>
          <a:p>
            <a:pPr marL="0" indent="0">
              <a:buNone/>
            </a:pPr>
            <a:r>
              <a:rPr lang="en-US" sz="2000" dirty="0"/>
              <a:t>Motion approved with unanimous consent.</a:t>
            </a:r>
            <a:endParaRPr lang="de-DE" sz="20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22783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September</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7" name="Fußzeilenplatzhalter 2"/>
          <p:cNvSpPr txBox="1">
            <a:spLocks/>
          </p:cNvSpPr>
          <p:nvPr/>
        </p:nvSpPr>
        <p:spPr>
          <a:xfrm>
            <a:off x="5486400" y="6475413"/>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Thomas Kürner, TU Braunschweig</a:t>
            </a:r>
            <a:endParaRPr lang="en-US" dirty="0"/>
          </a:p>
        </p:txBody>
      </p:sp>
    </p:spTree>
    <p:extLst>
      <p:ext uri="{BB962C8B-B14F-4D97-AF65-F5344CB8AC3E}">
        <p14:creationId xmlns:p14="http://schemas.microsoft.com/office/powerpoint/2010/main" val="3065470643"/>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a:t>Move that </a:t>
            </a:r>
            <a:r>
              <a:rPr lang="en-US" sz="2000" i="1" dirty="0" smtClean="0"/>
              <a:t>802.15 WG approve </a:t>
            </a:r>
            <a:r>
              <a:rPr lang="en-US" sz="2000" i="1" dirty="0"/>
              <a:t>the formation of a Comment Resolution Group (CRG) for the Standards Association balloting of the P802-15-3-Rev </a:t>
            </a:r>
            <a:r>
              <a:rPr lang="en-US" sz="2000" i="1" dirty="0" smtClean="0"/>
              <a:t>B-D6.pdf   </a:t>
            </a:r>
            <a:r>
              <a:rPr lang="en-US" sz="2000" i="1" dirty="0"/>
              <a:t>with the following membership: Thomas Kürner (Chair), Iwao Hosako, Josep Jornet, </a:t>
            </a:r>
            <a:r>
              <a:rPr lang="en-US" sz="2000" i="1" dirty="0" err="1"/>
              <a:t>Shoichi</a:t>
            </a:r>
            <a:r>
              <a:rPr lang="en-US" sz="2000" i="1" dirty="0"/>
              <a:t> Kitazawa and Jörg Robert. The </a:t>
            </a:r>
            <a:r>
              <a:rPr lang="en-US" sz="2000" i="1" dirty="0" smtClean="0"/>
              <a:t>CRG </a:t>
            </a:r>
            <a:r>
              <a:rPr lang="en-US" sz="2000" i="1" dirty="0"/>
              <a:t>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2000" dirty="0"/>
          </a:p>
          <a:p>
            <a:pPr marL="0" indent="0">
              <a:buNone/>
            </a:pPr>
            <a:r>
              <a:rPr lang="en-US" sz="2800" dirty="0"/>
              <a:t>Moved By:  </a:t>
            </a:r>
            <a:r>
              <a:rPr lang="en-US" sz="2800" dirty="0" smtClean="0"/>
              <a:t>Phil Beecher</a:t>
            </a:r>
            <a:endParaRPr lang="en-US" sz="2800" dirty="0"/>
          </a:p>
          <a:p>
            <a:pPr marL="0" indent="0">
              <a:buNone/>
            </a:pPr>
            <a:r>
              <a:rPr lang="en-US" sz="2800" dirty="0"/>
              <a:t>Seconded By: </a:t>
            </a:r>
            <a:r>
              <a:rPr lang="en-US" sz="2800" dirty="0" smtClean="0"/>
              <a:t>Iwao Hosako</a:t>
            </a:r>
            <a:endParaRPr lang="en-US" sz="28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22783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September</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 2023</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6" name="Fußzeilenplatzhalter 2"/>
          <p:cNvSpPr txBox="1">
            <a:spLocks/>
          </p:cNvSpPr>
          <p:nvPr/>
        </p:nvSpPr>
        <p:spPr>
          <a:xfrm>
            <a:off x="5486400" y="6475413"/>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Thomas Kürner, TU Braunschweig</a:t>
            </a:r>
            <a:endParaRPr lang="en-US" dirty="0"/>
          </a:p>
        </p:txBody>
      </p:sp>
    </p:spTree>
    <p:extLst>
      <p:ext uri="{BB962C8B-B14F-4D97-AF65-F5344CB8AC3E}">
        <p14:creationId xmlns:p14="http://schemas.microsoft.com/office/powerpoint/2010/main" val="2907738351"/>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en-US" sz="1800" dirty="0"/>
          </a:p>
          <a:p>
            <a:pPr marL="355600" lvl="1" indent="-266700">
              <a:spcAft>
                <a:spcPts val="0"/>
              </a:spcAft>
              <a:buFont typeface="Arial" pitchFamily="34" charset="0"/>
              <a:buChar char="•"/>
            </a:pPr>
            <a:r>
              <a:rPr lang="en-US" sz="1800" dirty="0" smtClean="0"/>
              <a:t>Requested November 2023 meeting slots  for TG3mb</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One time slot required (will be cancelled if standard approved by SASB)</a:t>
            </a:r>
            <a:endParaRPr lang="en-US" sz="1800" dirty="0"/>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355600" lvl="1" indent="-266700">
              <a:spcAft>
                <a:spcPts val="0"/>
              </a:spcAft>
              <a:buFont typeface="Arial" pitchFamily="34" charset="0"/>
              <a:buChar char="•"/>
            </a:pPr>
            <a:endParaRPr lang="en-US" sz="2200" dirty="0" smtClean="0"/>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September 2023</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378</Words>
  <Application>Microsoft Office PowerPoint</Application>
  <PresentationFormat>Bildschirmpräsentation (4:3)</PresentationFormat>
  <Paragraphs>56</Paragraphs>
  <Slides>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ＭＳ Ｐゴシック</vt:lpstr>
      <vt:lpstr>Arial</vt:lpstr>
      <vt:lpstr>Times New Roman</vt:lpstr>
      <vt:lpstr>IEEE-P802_15</vt:lpstr>
      <vt:lpstr>PowerPoint-Präsentation</vt:lpstr>
      <vt:lpstr>TG3mb September 2023  Closing Report</vt:lpstr>
      <vt:lpstr>Activities during the week</vt:lpstr>
      <vt:lpstr>TG Motion</vt:lpstr>
      <vt:lpstr>WG Motion</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274</cp:revision>
  <cp:lastPrinted>1998-02-10T13:28:06Z</cp:lastPrinted>
  <dcterms:created xsi:type="dcterms:W3CDTF">2012-11-14T22:04:21Z</dcterms:created>
  <dcterms:modified xsi:type="dcterms:W3CDTF">2023-09-12T12:52:48Z</dcterms:modified>
</cp:coreProperties>
</file>