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829" r:id="rId2"/>
    <p:sldMasterId id="2147483867" r:id="rId3"/>
  </p:sldMasterIdLst>
  <p:notesMasterIdLst>
    <p:notesMasterId r:id="rId44"/>
  </p:notesMasterIdLst>
  <p:sldIdLst>
    <p:sldId id="363" r:id="rId4"/>
    <p:sldId id="322" r:id="rId5"/>
    <p:sldId id="2441" r:id="rId6"/>
    <p:sldId id="2434" r:id="rId7"/>
    <p:sldId id="2366" r:id="rId8"/>
    <p:sldId id="339" r:id="rId9"/>
    <p:sldId id="365" r:id="rId10"/>
    <p:sldId id="304" r:id="rId11"/>
    <p:sldId id="369" r:id="rId12"/>
    <p:sldId id="370" r:id="rId13"/>
    <p:sldId id="371" r:id="rId14"/>
    <p:sldId id="2422" r:id="rId15"/>
    <p:sldId id="2423" r:id="rId16"/>
    <p:sldId id="2424" r:id="rId17"/>
    <p:sldId id="401" r:id="rId18"/>
    <p:sldId id="402" r:id="rId19"/>
    <p:sldId id="317" r:id="rId20"/>
    <p:sldId id="2442" r:id="rId21"/>
    <p:sldId id="2392" r:id="rId22"/>
    <p:sldId id="2417" r:id="rId23"/>
    <p:sldId id="361" r:id="rId24"/>
    <p:sldId id="2416" r:id="rId25"/>
    <p:sldId id="2395" r:id="rId26"/>
    <p:sldId id="2399" r:id="rId27"/>
    <p:sldId id="312" r:id="rId28"/>
    <p:sldId id="2385" r:id="rId29"/>
    <p:sldId id="2375" r:id="rId30"/>
    <p:sldId id="2377" r:id="rId31"/>
    <p:sldId id="326" r:id="rId32"/>
    <p:sldId id="2448" r:id="rId33"/>
    <p:sldId id="2464" r:id="rId34"/>
    <p:sldId id="2463" r:id="rId35"/>
    <p:sldId id="2465" r:id="rId36"/>
    <p:sldId id="2435" r:id="rId37"/>
    <p:sldId id="2466" r:id="rId38"/>
    <p:sldId id="2440" r:id="rId39"/>
    <p:sldId id="2444" r:id="rId40"/>
    <p:sldId id="2467" r:id="rId41"/>
    <p:sldId id="2447" r:id="rId42"/>
    <p:sldId id="296" r:id="rId43"/>
  </p:sldIdLst>
  <p:sldSz cx="12192000" cy="6858000"/>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AEE98"/>
    <a:srgbClr val="C3EC8F"/>
    <a:srgbClr val="0000FF"/>
    <a:srgbClr val="EAEC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46" autoAdjust="0"/>
  </p:normalViewPr>
  <p:slideViewPr>
    <p:cSldViewPr>
      <p:cViewPr varScale="1">
        <p:scale>
          <a:sx n="82" d="100"/>
          <a:sy n="82" d="100"/>
        </p:scale>
        <p:origin x="720" y="72"/>
      </p:cViewPr>
      <p:guideLst>
        <p:guide orient="horz" pos="2160"/>
        <p:guide pos="384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366713" y="698500"/>
            <a:ext cx="6121400"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365125" y="698500"/>
            <a:ext cx="613251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1251" y="685801"/>
            <a:ext cx="2637367"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12800" y="685801"/>
            <a:ext cx="7715251"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B96BBA-3FDF-3E2F-E9C1-C0C8307280A0}"/>
              </a:ext>
            </a:extLst>
          </p:cNvPr>
          <p:cNvSpPr/>
          <p:nvPr/>
        </p:nvSpPr>
        <p:spPr>
          <a:xfrm>
            <a:off x="615245"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8074D166-1266-3EEB-946A-0B58F184C2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17201" y="6280152"/>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597D5567-8BCA-3E6B-5A39-22B4B882AC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2" y="6267452"/>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8659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White Title Slide">
    <p:spTree>
      <p:nvGrpSpPr>
        <p:cNvPr id="1" name=""/>
        <p:cNvGrpSpPr/>
        <p:nvPr/>
      </p:nvGrpSpPr>
      <p:grpSpPr>
        <a:xfrm>
          <a:off x="0" y="0"/>
          <a:ext cx="0" cy="0"/>
          <a:chOff x="0" y="0"/>
          <a:chExt cx="0" cy="0"/>
        </a:xfrm>
      </p:grpSpPr>
      <p:pic>
        <p:nvPicPr>
          <p:cNvPr id="9" name="Picture 7">
            <a:extLst>
              <a:ext uri="{FF2B5EF4-FFF2-40B4-BE49-F238E27FC236}">
                <a16:creationId xmlns:a16="http://schemas.microsoft.com/office/drawing/2014/main" id="{3F785459-F69C-4C70-B31C-24D5159D496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609601" y="585235"/>
            <a:ext cx="1477841" cy="63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1719FB7D-7375-483C-B6A1-81F8104FE07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9276361" y="14915"/>
            <a:ext cx="2915636" cy="3189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41DC814-29A8-43FB-8C0A-E34BECA1BF66}"/>
              </a:ext>
            </a:extLst>
          </p:cNvPr>
          <p:cNvSpPr/>
          <p:nvPr/>
        </p:nvSpPr>
        <p:spPr>
          <a:xfrm>
            <a:off x="615954" y="4178303"/>
            <a:ext cx="3450167"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609600" y="1784763"/>
            <a:ext cx="6719659" cy="2387600"/>
          </a:xfrm>
        </p:spPr>
        <p:txBody>
          <a:bodyPr anchor="b">
            <a:normAutofit/>
          </a:bodyPr>
          <a:lstStyle>
            <a:lvl1pPr algn="l">
              <a:lnSpc>
                <a:spcPct val="80000"/>
              </a:lnSpc>
              <a:defRPr sz="2933"/>
            </a:lvl1pPr>
          </a:lstStyle>
          <a:p>
            <a:r>
              <a:rPr lang="en-US"/>
              <a:t>Click to edit Master title style</a:t>
            </a:r>
            <a:endParaRPr lang="en-US" dirty="0"/>
          </a:p>
        </p:txBody>
      </p:sp>
      <p:sp>
        <p:nvSpPr>
          <p:cNvPr id="3" name="Subtitle 2"/>
          <p:cNvSpPr>
            <a:spLocks noGrp="1"/>
          </p:cNvSpPr>
          <p:nvPr>
            <p:ph type="subTitle" idx="1"/>
          </p:nvPr>
        </p:nvSpPr>
        <p:spPr>
          <a:xfrm>
            <a:off x="609600" y="4655317"/>
            <a:ext cx="6719659" cy="858683"/>
          </a:xfrm>
        </p:spPr>
        <p:txBody>
          <a:bodyPr>
            <a:normAutofit/>
          </a:bodyPr>
          <a:lstStyle>
            <a:lvl1pPr marL="0" indent="0" algn="l">
              <a:buNone/>
              <a:defRPr sz="1200" b="1" i="0" cap="all">
                <a:solidFill>
                  <a:srgbClr val="000000"/>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pic>
        <p:nvPicPr>
          <p:cNvPr id="11" name="Picture 6">
            <a:extLst>
              <a:ext uri="{FF2B5EF4-FFF2-40B4-BE49-F238E27FC236}">
                <a16:creationId xmlns:a16="http://schemas.microsoft.com/office/drawing/2014/main" id="{9FE88A66-9BF3-4A3D-8127-9CAE974D6436}"/>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10603090"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114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lack Title Slide">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9212B6-BCD3-4668-8FB2-0D4B36A809B9}"/>
              </a:ext>
            </a:extLst>
          </p:cNvPr>
          <p:cNvSpPr/>
          <p:nvPr/>
        </p:nvSpPr>
        <p:spPr>
          <a:xfrm>
            <a:off x="615954" y="4178303"/>
            <a:ext cx="3450167"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609600" y="1784763"/>
            <a:ext cx="6719659" cy="2387600"/>
          </a:xfrm>
        </p:spPr>
        <p:txBody>
          <a:bodyPr anchor="b">
            <a:normAutofit/>
          </a:bodyPr>
          <a:lstStyle>
            <a:lvl1pPr algn="l">
              <a:lnSpc>
                <a:spcPct val="80000"/>
              </a:lnSpc>
              <a:defRPr sz="2933">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09600" y="4655317"/>
            <a:ext cx="6719659" cy="858683"/>
          </a:xfrm>
        </p:spPr>
        <p:txBody>
          <a:bodyPr>
            <a:normAutofit/>
          </a:bodyPr>
          <a:lstStyle>
            <a:lvl1pPr marL="0" indent="0" algn="l">
              <a:buNone/>
              <a:defRPr sz="1200" b="1" i="0" cap="all">
                <a:solidFill>
                  <a:schemeClr val="bg1"/>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sp>
        <p:nvSpPr>
          <p:cNvPr id="8" name="Footer Placeholder 4">
            <a:extLst>
              <a:ext uri="{FF2B5EF4-FFF2-40B4-BE49-F238E27FC236}">
                <a16:creationId xmlns:a16="http://schemas.microsoft.com/office/drawing/2014/main" id="{12BC800E-317D-4F71-8859-01C0F0FCA7BE}"/>
              </a:ext>
            </a:extLst>
          </p:cNvPr>
          <p:cNvSpPr>
            <a:spLocks noGrp="1"/>
          </p:cNvSpPr>
          <p:nvPr>
            <p:ph type="ftr" sz="quarter" idx="10"/>
          </p:nvPr>
        </p:nvSpPr>
        <p:spPr>
          <a:xfrm>
            <a:off x="609601" y="5905500"/>
            <a:ext cx="4114800" cy="366184"/>
          </a:xfrm>
          <a:prstGeom prst="rect">
            <a:avLst/>
          </a:prstGeom>
        </p:spPr>
        <p:txBody>
          <a:bodyPr anchor="b" anchorCtr="0"/>
          <a:lstStyle>
            <a:lvl1pPr algn="l" fontAlgn="auto">
              <a:spcBef>
                <a:spcPts val="0"/>
              </a:spcBef>
              <a:spcAft>
                <a:spcPts val="0"/>
              </a:spcAft>
              <a:defRPr sz="700">
                <a:solidFill>
                  <a:schemeClr val="bg1"/>
                </a:solidFill>
                <a:latin typeface="+mn-lt"/>
                <a:ea typeface="+mn-ea"/>
                <a:cs typeface="+mn-cs"/>
              </a:defRPr>
            </a:lvl1pPr>
          </a:lstStyle>
          <a:p>
            <a:pPr>
              <a:defRPr/>
            </a:pPr>
            <a:endParaRPr lang="en-US"/>
          </a:p>
        </p:txBody>
      </p:sp>
      <p:pic>
        <p:nvPicPr>
          <p:cNvPr id="11" name="Picture 6">
            <a:extLst>
              <a:ext uri="{FF2B5EF4-FFF2-40B4-BE49-F238E27FC236}">
                <a16:creationId xmlns:a16="http://schemas.microsoft.com/office/drawing/2014/main" id="{26EADE2E-8128-4C3F-BBB9-A67A53CBBD5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609602" y="585234"/>
            <a:ext cx="1455287" cy="62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a:extLst>
              <a:ext uri="{FF2B5EF4-FFF2-40B4-BE49-F238E27FC236}">
                <a16:creationId xmlns:a16="http://schemas.microsoft.com/office/drawing/2014/main" id="{8B3DBD09-2282-4CB8-9CFB-CC2F52F08A8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10603093" y="6241965"/>
            <a:ext cx="979305"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a:extLst>
              <a:ext uri="{FF2B5EF4-FFF2-40B4-BE49-F238E27FC236}">
                <a16:creationId xmlns:a16="http://schemas.microsoft.com/office/drawing/2014/main" id="{4A4541AC-86C8-4942-BA1F-4E22ED26781C}"/>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9276359" y="14913"/>
            <a:ext cx="2915637" cy="31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4911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Bluebar 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87ABBB-8493-4657-AF76-3FB0E8D54470}"/>
              </a:ext>
            </a:extLst>
          </p:cNvPr>
          <p:cNvSpPr/>
          <p:nvPr/>
        </p:nvSpPr>
        <p:spPr>
          <a:xfrm>
            <a:off x="615951" y="8233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ED3407E6-7882-40C3-8350-8BC5F1D49CF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7F077763-78F2-4310-9E3D-B9E137BE33BC}"/>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8" name="Picture 7">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957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 Subhead Bluebar 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EC6611-2A53-4484-A430-0A128EE06A42}"/>
              </a:ext>
            </a:extLst>
          </p:cNvPr>
          <p:cNvSpPr/>
          <p:nvPr/>
        </p:nvSpPr>
        <p:spPr>
          <a:xfrm>
            <a:off x="615951" y="12424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4009884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Subhead NO Bluebar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255013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line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6242055" y="5013177"/>
            <a:ext cx="5340351"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44168" y="1918367"/>
            <a:ext cx="5338233"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2BC7A679-09BE-2E4A-A7C0-A90AD8ABE39B}"/>
              </a:ext>
            </a:extLst>
          </p:cNvPr>
          <p:cNvSpPr/>
          <p:nvPr userDrawn="1"/>
        </p:nvSpPr>
        <p:spPr>
          <a:xfrm>
            <a:off x="615951" y="8233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2" name="Picture Placeholder 4">
            <a:extLst>
              <a:ext uri="{FF2B5EF4-FFF2-40B4-BE49-F238E27FC236}">
                <a16:creationId xmlns:a16="http://schemas.microsoft.com/office/drawing/2014/main" id="{CA8D73CC-1679-C342-80E7-0458EDC5AF8B}"/>
              </a:ext>
            </a:extLst>
          </p:cNvPr>
          <p:cNvSpPr>
            <a:spLocks noGrp="1"/>
          </p:cNvSpPr>
          <p:nvPr>
            <p:ph type="pic" sz="quarter" idx="16"/>
          </p:nvPr>
        </p:nvSpPr>
        <p:spPr>
          <a:xfrm>
            <a:off x="609606" y="1775897"/>
            <a:ext cx="5340343"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951566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line Subhead Bluebar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EEA261-5BAD-48B8-ADED-50F363F30AB1}"/>
              </a:ext>
            </a:extLst>
          </p:cNvPr>
          <p:cNvSpPr/>
          <p:nvPr/>
        </p:nvSpPr>
        <p:spPr>
          <a:xfrm>
            <a:off x="615951" y="12424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8" name="Rectangle 7">
            <a:extLst>
              <a:ext uri="{FF2B5EF4-FFF2-40B4-BE49-F238E27FC236}">
                <a16:creationId xmlns:a16="http://schemas.microsoft.com/office/drawing/2014/main" id="{37B27674-1FC0-4ECA-84BE-BBE305BA9544}"/>
              </a:ext>
            </a:extLst>
          </p:cNvPr>
          <p:cNvSpPr/>
          <p:nvPr/>
        </p:nvSpPr>
        <p:spPr>
          <a:xfrm>
            <a:off x="6244169" y="4967821"/>
            <a:ext cx="5340351"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44168" y="1918367"/>
            <a:ext cx="5338233"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icture Placeholder 4">
            <a:extLst>
              <a:ext uri="{FF2B5EF4-FFF2-40B4-BE49-F238E27FC236}">
                <a16:creationId xmlns:a16="http://schemas.microsoft.com/office/drawing/2014/main" id="{3E8859A7-D404-484E-8BAC-CDD6CE173F82}"/>
              </a:ext>
            </a:extLst>
          </p:cNvPr>
          <p:cNvSpPr>
            <a:spLocks noGrp="1"/>
          </p:cNvSpPr>
          <p:nvPr>
            <p:ph type="pic" sz="quarter" idx="16"/>
          </p:nvPr>
        </p:nvSpPr>
        <p:spPr>
          <a:xfrm>
            <a:off x="609606" y="1775897"/>
            <a:ext cx="5340343"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4051225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6244169" y="4967821"/>
            <a:ext cx="5340351"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44168" y="1918367"/>
            <a:ext cx="5338233"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4">
            <a:extLst>
              <a:ext uri="{FF2B5EF4-FFF2-40B4-BE49-F238E27FC236}">
                <a16:creationId xmlns:a16="http://schemas.microsoft.com/office/drawing/2014/main" id="{7FEC5B6C-DDB2-2F46-B9EB-EB496BF33FCC}"/>
              </a:ext>
            </a:extLst>
          </p:cNvPr>
          <p:cNvSpPr>
            <a:spLocks noGrp="1"/>
          </p:cNvSpPr>
          <p:nvPr>
            <p:ph type="pic" sz="quarter" idx="16"/>
          </p:nvPr>
        </p:nvSpPr>
        <p:spPr>
          <a:xfrm>
            <a:off x="609606" y="1775897"/>
            <a:ext cx="5340343"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126229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line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6244169" y="4967821"/>
            <a:ext cx="5340351"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609606" y="1775897"/>
            <a:ext cx="5340343"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44168" y="1918367"/>
            <a:ext cx="5338233"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6" y="6241965"/>
            <a:ext cx="979305"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
        <p:nvSpPr>
          <p:cNvPr id="10" name="Rectangle 9">
            <a:extLst>
              <a:ext uri="{FF2B5EF4-FFF2-40B4-BE49-F238E27FC236}">
                <a16:creationId xmlns:a16="http://schemas.microsoft.com/office/drawing/2014/main" id="{7D608793-A27A-7B47-BDD3-2D31008B1016}"/>
              </a:ext>
            </a:extLst>
          </p:cNvPr>
          <p:cNvSpPr/>
          <p:nvPr userDrawn="1"/>
        </p:nvSpPr>
        <p:spPr>
          <a:xfrm>
            <a:off x="615951" y="8233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912915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line Subhead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6244169" y="4967821"/>
            <a:ext cx="5340351"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9" name="Rectangle 8">
            <a:extLst>
              <a:ext uri="{FF2B5EF4-FFF2-40B4-BE49-F238E27FC236}">
                <a16:creationId xmlns:a16="http://schemas.microsoft.com/office/drawing/2014/main" id="{9F09B140-FFD8-483F-B6E6-1A1D619E488F}"/>
              </a:ext>
            </a:extLst>
          </p:cNvPr>
          <p:cNvSpPr/>
          <p:nvPr/>
        </p:nvSpPr>
        <p:spPr>
          <a:xfrm>
            <a:off x="615951" y="12424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609606" y="1775897"/>
            <a:ext cx="5340343"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44168" y="1918367"/>
            <a:ext cx="5338233"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6" y="6241965"/>
            <a:ext cx="979305"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784854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6244169" y="4967821"/>
            <a:ext cx="5340351"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609606" y="1775897"/>
            <a:ext cx="5340343"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44168" y="1918367"/>
            <a:ext cx="5338233"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6" y="6241965"/>
            <a:ext cx="979305"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793786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4362454" y="3942583"/>
            <a:ext cx="7829548"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362452" y="1428140"/>
            <a:ext cx="6719659"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6" y="6241965"/>
            <a:ext cx="979305"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8946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ection Divider">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4362454" y="3942583"/>
            <a:ext cx="7829548"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362452" y="1428140"/>
            <a:ext cx="6719659"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6" y="6241965"/>
            <a:ext cx="979305"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185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line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825625"/>
            <a:ext cx="5338233"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6244168" y="1825625"/>
            <a:ext cx="5338233"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887248B0-C935-3E4C-B56A-578B94261814}"/>
              </a:ext>
            </a:extLst>
          </p:cNvPr>
          <p:cNvSpPr/>
          <p:nvPr userDrawn="1"/>
        </p:nvSpPr>
        <p:spPr>
          <a:xfrm>
            <a:off x="615951" y="8233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992766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line Subhead Bluebar 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FFF14B-B695-460D-ADED-4DF17BE2653C}"/>
              </a:ext>
            </a:extLst>
          </p:cNvPr>
          <p:cNvSpPr/>
          <p:nvPr/>
        </p:nvSpPr>
        <p:spPr>
          <a:xfrm>
            <a:off x="615951" y="12424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825625"/>
            <a:ext cx="5338233"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6244168" y="1825625"/>
            <a:ext cx="5338233"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550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Subhead NO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825625"/>
            <a:ext cx="5338233"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6244168" y="1825625"/>
            <a:ext cx="5338233"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5792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615954" y="5615521"/>
            <a:ext cx="3450167"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4362451" y="5615521"/>
            <a:ext cx="3462868"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8106834" y="5615521"/>
            <a:ext cx="3475567"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5"/>
            <a:ext cx="3462868"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2450" y="3917965"/>
            <a:ext cx="3464985"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8128078" y="3917965"/>
            <a:ext cx="3454324"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7"/>
            <a:ext cx="3462868"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4364569" y="2137837"/>
            <a:ext cx="3462868"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8128001" y="2137837"/>
            <a:ext cx="3441700"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F20A1714-5E19-8845-BE9B-82F514B373CF}"/>
              </a:ext>
            </a:extLst>
          </p:cNvPr>
          <p:cNvSpPr/>
          <p:nvPr userDrawn="1"/>
        </p:nvSpPr>
        <p:spPr>
          <a:xfrm>
            <a:off x="615951" y="8233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1760040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615954" y="5615521"/>
            <a:ext cx="3450167"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4362451" y="5615521"/>
            <a:ext cx="3462868"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8106834" y="5615521"/>
            <a:ext cx="3475567"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9" name="Rectangle 18">
            <a:extLst>
              <a:ext uri="{FF2B5EF4-FFF2-40B4-BE49-F238E27FC236}">
                <a16:creationId xmlns:a16="http://schemas.microsoft.com/office/drawing/2014/main" id="{48E55DA6-02E2-4743-BEFE-63A5C0E822A8}"/>
              </a:ext>
            </a:extLst>
          </p:cNvPr>
          <p:cNvSpPr/>
          <p:nvPr/>
        </p:nvSpPr>
        <p:spPr>
          <a:xfrm>
            <a:off x="615951" y="12424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5"/>
            <a:ext cx="3462868"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2450" y="3917965"/>
            <a:ext cx="3464985"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8128078" y="3917965"/>
            <a:ext cx="3454324"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7"/>
            <a:ext cx="3462868"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4364569" y="2137837"/>
            <a:ext cx="3462868"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8128001" y="2137837"/>
            <a:ext cx="3441700"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2311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615954" y="5615521"/>
            <a:ext cx="3450167"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4362451" y="5615521"/>
            <a:ext cx="3462868"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8106834" y="5615521"/>
            <a:ext cx="3475567"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5"/>
            <a:ext cx="3462868"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2450" y="3917965"/>
            <a:ext cx="3464985"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8128078" y="3917965"/>
            <a:ext cx="3454324"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7"/>
            <a:ext cx="3462868"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4364569" y="2137837"/>
            <a:ext cx="3462868"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8128001" y="2137837"/>
            <a:ext cx="3441700"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89269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3"/>
            <a:ext cx="3462868" cy="2116652"/>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2450" y="3917964"/>
            <a:ext cx="3464985"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8128078" y="3917964"/>
            <a:ext cx="3454324"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7"/>
            <a:ext cx="3462868"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4364569" y="2137837"/>
            <a:ext cx="3462868"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8128001" y="2137837"/>
            <a:ext cx="3441700"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A486CDA9-B40B-A449-B0D7-DF92BDA8A810}"/>
              </a:ext>
            </a:extLst>
          </p:cNvPr>
          <p:cNvSpPr/>
          <p:nvPr userDrawn="1"/>
        </p:nvSpPr>
        <p:spPr>
          <a:xfrm>
            <a:off x="615951" y="8233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5326976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NO Bars">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8E55DA6-02E2-4743-BEFE-63A5C0E822A8}"/>
              </a:ext>
            </a:extLst>
          </p:cNvPr>
          <p:cNvSpPr/>
          <p:nvPr/>
        </p:nvSpPr>
        <p:spPr>
          <a:xfrm>
            <a:off x="615951" y="12424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5"/>
            <a:ext cx="3462868"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2450" y="3917965"/>
            <a:ext cx="3464985"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8128078" y="3917965"/>
            <a:ext cx="3454324"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7"/>
            <a:ext cx="3462868"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4364569" y="2137837"/>
            <a:ext cx="3462868"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8128001" y="2137837"/>
            <a:ext cx="3441700"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61349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5"/>
            <a:ext cx="3462868"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2450" y="3917965"/>
            <a:ext cx="3464985"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8128078" y="3917965"/>
            <a:ext cx="3454324"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7"/>
            <a:ext cx="3462868"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4364569" y="2137837"/>
            <a:ext cx="3462868"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8128001" y="2137837"/>
            <a:ext cx="3441700"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00435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615952" y="5615521"/>
            <a:ext cx="1976967"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868086" y="5615521"/>
            <a:ext cx="1966383"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5120218" y="5615521"/>
            <a:ext cx="197273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7363885" y="5615521"/>
            <a:ext cx="1970617"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9616019" y="5615521"/>
            <a:ext cx="1972735"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5"/>
            <a:ext cx="1983445"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69124" y="3917965"/>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5120149" y="3917965"/>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7"/>
            <a:ext cx="1983445"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871245" y="2137837"/>
            <a:ext cx="1964944"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5120150"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7363291" y="3917965"/>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7363290"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9616977" y="3917965"/>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9616977"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E57117A4-7DF7-F94C-BE03-ACA7C8A17D64}"/>
              </a:ext>
            </a:extLst>
          </p:cNvPr>
          <p:cNvSpPr/>
          <p:nvPr userDrawn="1"/>
        </p:nvSpPr>
        <p:spPr>
          <a:xfrm>
            <a:off x="615951" y="8233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6413752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615952" y="5615521"/>
            <a:ext cx="1976967"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868086" y="5615521"/>
            <a:ext cx="1966383"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5120218" y="5615521"/>
            <a:ext cx="197273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7363885" y="5615521"/>
            <a:ext cx="1970617"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9616019" y="5615521"/>
            <a:ext cx="1972735"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3" name="Rectangle 22">
            <a:extLst>
              <a:ext uri="{FF2B5EF4-FFF2-40B4-BE49-F238E27FC236}">
                <a16:creationId xmlns:a16="http://schemas.microsoft.com/office/drawing/2014/main" id="{2C0E7B58-4B6B-4D9D-A1DD-FFADD19E1A27}"/>
              </a:ext>
            </a:extLst>
          </p:cNvPr>
          <p:cNvSpPr/>
          <p:nvPr/>
        </p:nvSpPr>
        <p:spPr>
          <a:xfrm>
            <a:off x="615951" y="12424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5"/>
            <a:ext cx="1983445"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69124" y="3917965"/>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5120149" y="3917965"/>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7"/>
            <a:ext cx="1983445"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871245" y="2137837"/>
            <a:ext cx="1964944"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5120150"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7363291" y="3917965"/>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7363290"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9616977" y="3917965"/>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9616977"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3870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615952" y="5615521"/>
            <a:ext cx="1976967"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868086" y="5615521"/>
            <a:ext cx="1966383"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5120218" y="5615521"/>
            <a:ext cx="197273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7363885" y="5615521"/>
            <a:ext cx="1970617"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9616019" y="5615521"/>
            <a:ext cx="1972735"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5"/>
            <a:ext cx="1983445"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69124" y="3917965"/>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5120149" y="3917965"/>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7"/>
            <a:ext cx="1983445"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871245" y="2137837"/>
            <a:ext cx="1964944"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5120150"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7363291" y="3917965"/>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7363290"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9616977" y="3917965"/>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9616977"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2400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5"/>
            <a:ext cx="1983445"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69124" y="3917965"/>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5120149" y="3917965"/>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7"/>
            <a:ext cx="1983445"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871245" y="2137837"/>
            <a:ext cx="1964944"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5120150"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7363291" y="3917965"/>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7363290"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9616977" y="3917965"/>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9616977"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3A586D4F-455E-3E47-937D-A2B7D69D4C7B}"/>
              </a:ext>
            </a:extLst>
          </p:cNvPr>
          <p:cNvSpPr/>
          <p:nvPr userDrawn="1"/>
        </p:nvSpPr>
        <p:spPr>
          <a:xfrm>
            <a:off x="615951" y="8233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40657504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NO Bars">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C0E7B58-4B6B-4D9D-A1DD-FFADD19E1A27}"/>
              </a:ext>
            </a:extLst>
          </p:cNvPr>
          <p:cNvSpPr/>
          <p:nvPr/>
        </p:nvSpPr>
        <p:spPr>
          <a:xfrm>
            <a:off x="615951" y="12424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5"/>
            <a:ext cx="1983445"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69124" y="3917965"/>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5120149" y="3917965"/>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7"/>
            <a:ext cx="1983445"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871245" y="2137837"/>
            <a:ext cx="1964944"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5120150"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7363291" y="3917965"/>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7363290"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9616977" y="3917965"/>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9616977"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368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12800" y="1371601"/>
            <a:ext cx="5073651"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089651" y="1371601"/>
            <a:ext cx="5075767"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5"/>
            <a:ext cx="1983445"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69124" y="3917965"/>
            <a:ext cx="1983232"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5120149" y="3917965"/>
            <a:ext cx="1983232"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7"/>
            <a:ext cx="1983445"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871245" y="2137837"/>
            <a:ext cx="1964944"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5120150"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7363291" y="3917965"/>
            <a:ext cx="1983232"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7363290"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9616977" y="3917965"/>
            <a:ext cx="1983232"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9616977"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66255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line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4" y="1825625"/>
            <a:ext cx="7217833"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1B390100-83E4-394B-B6C2-7D1B93E3AC01}"/>
              </a:ext>
            </a:extLst>
          </p:cNvPr>
          <p:cNvSpPr/>
          <p:nvPr userDrawn="1"/>
        </p:nvSpPr>
        <p:spPr>
          <a:xfrm>
            <a:off x="615951" y="8233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1571372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Subhead Bluebar Text with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309BE7-287D-4540-8B16-B38113BD5A87}"/>
              </a:ext>
            </a:extLst>
          </p:cNvPr>
          <p:cNvSpPr/>
          <p:nvPr/>
        </p:nvSpPr>
        <p:spPr>
          <a:xfrm>
            <a:off x="615951" y="12424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4" y="1825625"/>
            <a:ext cx="7217833"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83880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line Subhead NO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4" y="1825625"/>
            <a:ext cx="7217833"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39698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line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F6CA90EE-E864-AB42-885A-4C09CFC88654}"/>
              </a:ext>
            </a:extLst>
          </p:cNvPr>
          <p:cNvSpPr/>
          <p:nvPr userDrawn="1"/>
        </p:nvSpPr>
        <p:spPr>
          <a:xfrm>
            <a:off x="615951" y="8233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329107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line Subhead Bluebar Footer 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BB5E0A-E106-4991-9C36-4B88718A5FF2}"/>
              </a:ext>
            </a:extLst>
          </p:cNvPr>
          <p:cNvSpPr/>
          <p:nvPr/>
        </p:nvSpPr>
        <p:spPr>
          <a:xfrm>
            <a:off x="615951" y="12424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609602" y="869243"/>
            <a:ext cx="109728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6438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line Subhead NO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609602" y="869243"/>
            <a:ext cx="109728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9102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Header Page Numb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C8012F54-127D-4411-8E54-380B85688878}"/>
              </a:ext>
            </a:extLst>
          </p:cNvPr>
          <p:cNvSpPr>
            <a:spLocks noGrp="1"/>
          </p:cNvSpPr>
          <p:nvPr>
            <p:ph type="sldNum" sz="quarter" idx="4"/>
          </p:nvPr>
        </p:nvSpPr>
        <p:spPr>
          <a:xfrm>
            <a:off x="10780185" y="6173474"/>
            <a:ext cx="802217"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6971890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8C175995-064B-49F7-8F44-02E38FAF2B2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a:extLst>
              <a:ext uri="{FF2B5EF4-FFF2-40B4-BE49-F238E27FC236}">
                <a16:creationId xmlns:a16="http://schemas.microsoft.com/office/drawing/2014/main" id="{A846B4D6-5D3D-4177-8A9B-48A7C5720D9A}"/>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6" name="Picture 5">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1946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0115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5016393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459379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9145806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12801" y="1371603"/>
            <a:ext cx="5073651" cy="48688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089653" y="1371603"/>
            <a:ext cx="5075767" cy="48688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9680286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3970952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39417375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5659968" y="6538916"/>
            <a:ext cx="872067"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28585498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GB"/>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37696115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741102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1580925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1253" y="685803"/>
            <a:ext cx="2637367"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12801" y="685803"/>
            <a:ext cx="7715251"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703378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5659967" y="6538914"/>
            <a:ext cx="872067"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3.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6096000" y="412234"/>
            <a:ext cx="52832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sz="1200" b="1" dirty="0">
                <a:solidFill>
                  <a:schemeClr val="tx1"/>
                </a:solidFill>
              </a:rPr>
              <a:t>doc.: IEEE 802.15-23-0479-00-04ab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914400" y="609600"/>
            <a:ext cx="104648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941917" y="6477000"/>
            <a:ext cx="10437283"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914400" y="304800"/>
            <a:ext cx="23368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sz="1200" dirty="0"/>
              <a:t>Sept 2023</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6544734" y="6478588"/>
            <a:ext cx="4995333"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sz="1200"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1007436" y="685801"/>
            <a:ext cx="10352617"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1023970" y="1371601"/>
            <a:ext cx="10352617"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 id="2147483828" r:id="rId12"/>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F22FF3-E587-455E-8A2B-9F74DBCD940C}"/>
              </a:ext>
            </a:extLst>
          </p:cNvPr>
          <p:cNvSpPr>
            <a:spLocks noGrp="1"/>
          </p:cNvSpPr>
          <p:nvPr>
            <p:ph type="title"/>
          </p:nvPr>
        </p:nvSpPr>
        <p:spPr>
          <a:xfrm>
            <a:off x="609600" y="366186"/>
            <a:ext cx="10972800" cy="4953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C9D899-9142-4688-9076-8F6D4D1E730B}"/>
              </a:ext>
            </a:extLst>
          </p:cNvPr>
          <p:cNvSpPr>
            <a:spLocks noGrp="1"/>
          </p:cNvSpPr>
          <p:nvPr>
            <p:ph type="body" idx="1"/>
          </p:nvPr>
        </p:nvSpPr>
        <p:spPr>
          <a:xfrm>
            <a:off x="609600" y="1826685"/>
            <a:ext cx="10972800" cy="434974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625E849D-EFB0-4C13-84AB-ECE6F132B1BC}"/>
              </a:ext>
            </a:extLst>
          </p:cNvPr>
          <p:cNvSpPr>
            <a:spLocks noGrp="1"/>
          </p:cNvSpPr>
          <p:nvPr>
            <p:ph type="sldNum" sz="quarter" idx="4"/>
          </p:nvPr>
        </p:nvSpPr>
        <p:spPr>
          <a:xfrm>
            <a:off x="10780185" y="6173474"/>
            <a:ext cx="802217"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416724852"/>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 id="2147483847" r:id="rId18"/>
    <p:sldLayoutId id="2147483848" r:id="rId19"/>
    <p:sldLayoutId id="2147483849" r:id="rId20"/>
    <p:sldLayoutId id="2147483850" r:id="rId21"/>
    <p:sldLayoutId id="2147483851" r:id="rId22"/>
    <p:sldLayoutId id="2147483852" r:id="rId23"/>
    <p:sldLayoutId id="2147483853" r:id="rId24"/>
    <p:sldLayoutId id="2147483854" r:id="rId25"/>
    <p:sldLayoutId id="2147483855" r:id="rId26"/>
    <p:sldLayoutId id="2147483856" r:id="rId27"/>
    <p:sldLayoutId id="2147483857" r:id="rId28"/>
    <p:sldLayoutId id="2147483858" r:id="rId29"/>
    <p:sldLayoutId id="2147483859" r:id="rId30"/>
    <p:sldLayoutId id="2147483860" r:id="rId31"/>
    <p:sldLayoutId id="2147483861" r:id="rId32"/>
    <p:sldLayoutId id="2147483862" r:id="rId33"/>
    <p:sldLayoutId id="2147483863" r:id="rId34"/>
    <p:sldLayoutId id="2147483864" r:id="rId35"/>
    <p:sldLayoutId id="2147483865" r:id="rId36"/>
    <p:sldLayoutId id="2147483866" r:id="rId37"/>
  </p:sldLayoutIdLst>
  <p:hf hdr="0" ftr="0" dt="0"/>
  <p:txStyles>
    <p:titleStyle>
      <a:lvl1pPr algn="l" defTabSz="685783" rtl="0" eaLnBrk="1" fontAlgn="base" hangingPunct="1">
        <a:lnSpc>
          <a:spcPct val="90000"/>
        </a:lnSpc>
        <a:spcBef>
          <a:spcPct val="0"/>
        </a:spcBef>
        <a:spcAft>
          <a:spcPct val="0"/>
        </a:spcAft>
        <a:defRPr sz="2667" b="1" i="0" kern="1200" cap="all">
          <a:solidFill>
            <a:schemeClr val="tx1"/>
          </a:solidFill>
          <a:latin typeface="Montserrat ExtraBold" pitchFamily="2" charset="77"/>
          <a:ea typeface="MS PGothic" panose="020B0600070205080204" pitchFamily="34" charset="-128"/>
          <a:cs typeface="Montserrat ExtraBold" pitchFamily="2" charset="77"/>
        </a:defRPr>
      </a:lvl1pPr>
      <a:lvl2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2pPr>
      <a:lvl3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3pPr>
      <a:lvl4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4pPr>
      <a:lvl5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5pPr>
      <a:lvl6pPr marL="457189"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6pPr>
      <a:lvl7pPr marL="914377"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7pPr>
      <a:lvl8pPr marL="1371566"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8pPr>
      <a:lvl9pPr marL="1828754"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9pPr>
    </p:titleStyle>
    <p:bodyStyle>
      <a:lvl1pPr marL="0" indent="0" algn="l" defTabSz="685783" rtl="0" eaLnBrk="1" fontAlgn="base" hangingPunct="1">
        <a:lnSpc>
          <a:spcPct val="90000"/>
        </a:lnSpc>
        <a:spcBef>
          <a:spcPts val="751"/>
        </a:spcBef>
        <a:spcAft>
          <a:spcPct val="0"/>
        </a:spcAft>
        <a:defRPr sz="1600" b="1" i="0" kern="1200" cap="none" baseline="0">
          <a:solidFill>
            <a:schemeClr val="tx1"/>
          </a:solidFill>
          <a:latin typeface="Montserrat" pitchFamily="2" charset="77"/>
          <a:ea typeface="MS PGothic" panose="020B0600070205080204" pitchFamily="34" charset="-128"/>
          <a:cs typeface="Montserrat" pitchFamily="2" charset="77"/>
        </a:defRPr>
      </a:lvl1pPr>
      <a:lvl2pPr marL="3175" indent="-3175" algn="l" defTabSz="685783" rtl="0" eaLnBrk="1" fontAlgn="base" hangingPunct="1">
        <a:lnSpc>
          <a:spcPct val="90000"/>
        </a:lnSpc>
        <a:spcBef>
          <a:spcPts val="600"/>
        </a:spcBef>
        <a:spcAft>
          <a:spcPct val="0"/>
        </a:spcAft>
        <a:defRPr sz="1467"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2711" indent="-111123" algn="l" defTabSz="685783" rtl="0" eaLnBrk="1" fontAlgn="base" hangingPunct="1">
        <a:spcBef>
          <a:spcPts val="400"/>
        </a:spcBef>
        <a:spcAft>
          <a:spcPct val="0"/>
        </a:spcAft>
        <a:buClr>
          <a:srgbClr val="4AC9E3"/>
        </a:buClr>
        <a:buFont typeface="Wingdings" panose="05000000000000000000" pitchFamily="2" charset="2"/>
        <a:buChar char="§"/>
        <a:defRPr sz="1333"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304792" indent="-190495" algn="l" defTabSz="685783" rtl="0" eaLnBrk="1" fontAlgn="base" hangingPunct="1">
        <a:spcBef>
          <a:spcPts val="200"/>
        </a:spcBef>
        <a:spcAft>
          <a:spcPct val="0"/>
        </a:spcAft>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457189" indent="-152396" algn="l" defTabSz="684196" rtl="0" eaLnBrk="1" fontAlgn="base" hangingPunct="1">
        <a:spcBef>
          <a:spcPts val="200"/>
        </a:spcBef>
        <a:spcAft>
          <a:spcPct val="0"/>
        </a:spcAft>
        <a:buClr>
          <a:srgbClr val="4AC9E3"/>
        </a:buClr>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1885904"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1"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4"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9"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1" algn="l" defTabSz="685783"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userDrawn="1">
          <p15:clr>
            <a:srgbClr val="F26B43"/>
          </p15:clr>
        </p15:guide>
        <p15:guide id="2" pos="5472" userDrawn="1">
          <p15:clr>
            <a:srgbClr val="F26B43"/>
          </p15:clr>
        </p15:guide>
        <p15:guide id="3" pos="1032" userDrawn="1">
          <p15:clr>
            <a:srgbClr val="F26B43"/>
          </p15:clr>
        </p15:guide>
        <p15:guide id="4" pos="1176" userDrawn="1">
          <p15:clr>
            <a:srgbClr val="F26B43"/>
          </p15:clr>
        </p15:guide>
        <p15:guide id="5" pos="1920" userDrawn="1">
          <p15:clr>
            <a:srgbClr val="F26B43"/>
          </p15:clr>
        </p15:guide>
        <p15:guide id="6" pos="2064" userDrawn="1">
          <p15:clr>
            <a:srgbClr val="F26B43"/>
          </p15:clr>
        </p15:guide>
        <p15:guide id="7" pos="2808" userDrawn="1">
          <p15:clr>
            <a:srgbClr val="F26B43"/>
          </p15:clr>
        </p15:guide>
        <p15:guide id="8" pos="2952" userDrawn="1">
          <p15:clr>
            <a:srgbClr val="F26B43"/>
          </p15:clr>
        </p15:guide>
        <p15:guide id="9" pos="3696" userDrawn="1">
          <p15:clr>
            <a:srgbClr val="F26B43"/>
          </p15:clr>
        </p15:guide>
        <p15:guide id="10" pos="3840" userDrawn="1">
          <p15:clr>
            <a:srgbClr val="F26B43"/>
          </p15:clr>
        </p15:guide>
        <p15:guide id="11" pos="4584" userDrawn="1">
          <p15:clr>
            <a:srgbClr val="F26B43"/>
          </p15:clr>
        </p15:guide>
        <p15:guide id="12" pos="472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6096000" y="458403"/>
            <a:ext cx="5283200" cy="138499"/>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sz="900" b="1" dirty="0">
                <a:solidFill>
                  <a:schemeClr val="tx1"/>
                </a:solidFill>
              </a:rPr>
              <a:t>doc.: IEEE 802.15-23-0293-00-04ab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914400" y="609600"/>
            <a:ext cx="104648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90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941917" y="6477000"/>
            <a:ext cx="10437283"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900"/>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914400" y="304801"/>
            <a:ext cx="2336800" cy="209385"/>
          </a:xfrm>
          <a:prstGeom prst="rect">
            <a:avLst/>
          </a:prstGeom>
          <a:noFill/>
          <a:ln>
            <a:noFill/>
          </a:ln>
          <a:effectLst/>
        </p:spPr>
        <p:txBody>
          <a:bodyPr lIns="67500" tIns="35100" rIns="67500" bIns="351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sz="900" dirty="0"/>
              <a:t>May 2023</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6544735" y="6478589"/>
            <a:ext cx="4995333" cy="209385"/>
          </a:xfrm>
          <a:prstGeom prst="rect">
            <a:avLst/>
          </a:prstGeom>
          <a:noFill/>
          <a:ln>
            <a:noFill/>
          </a:ln>
          <a:effectLst/>
        </p:spPr>
        <p:txBody>
          <a:bodyPr lIns="67500" tIns="35100" rIns="67500" bIns="351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563"/>
              </a:spcBef>
              <a:buSzPct val="100000"/>
              <a:defRPr/>
            </a:pPr>
            <a:r>
              <a:rPr lang="en-GB" sz="900" dirty="0"/>
              <a:t>Benjamin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1007437" y="685803"/>
            <a:ext cx="10352617"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1023971" y="1371603"/>
            <a:ext cx="10352617"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5615519"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extLst>
      <p:ext uri="{BB962C8B-B14F-4D97-AF65-F5344CB8AC3E}">
        <p14:creationId xmlns:p14="http://schemas.microsoft.com/office/powerpoint/2010/main" val="257682998"/>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hf hdr="0" dt="0"/>
  <p:txStyles>
    <p:titleStyle>
      <a:lvl1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mj-lt"/>
          <a:ea typeface="MS PGothic" panose="020B0600070205080204" pitchFamily="34" charset="-128"/>
          <a:cs typeface="+mj-cs"/>
        </a:defRPr>
      </a:lvl1pPr>
      <a:lvl2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Arial" charset="0"/>
          <a:ea typeface="MS PGothic" panose="020B0600070205080204" pitchFamily="34" charset="-128"/>
          <a:cs typeface="ＭＳ Ｐゴシック" charset="0"/>
        </a:defRPr>
      </a:lvl2pPr>
      <a:lvl3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Arial" charset="0"/>
          <a:ea typeface="MS PGothic" panose="020B0600070205080204" pitchFamily="34" charset="-128"/>
          <a:cs typeface="ＭＳ Ｐゴシック" charset="0"/>
        </a:defRPr>
      </a:lvl3pPr>
      <a:lvl4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Arial" charset="0"/>
          <a:ea typeface="MS PGothic" panose="020B0600070205080204" pitchFamily="34" charset="-128"/>
          <a:cs typeface="ＭＳ Ｐゴシック" charset="0"/>
        </a:defRPr>
      </a:lvl4pPr>
      <a:lvl5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Arial" charset="0"/>
          <a:ea typeface="MS PGothic" panose="020B0600070205080204" pitchFamily="34" charset="-128"/>
          <a:cs typeface="ＭＳ Ｐゴシック" charset="0"/>
        </a:defRPr>
      </a:lvl5pPr>
      <a:lvl6pPr marL="1885950" indent="-171450" algn="ctr" defTabSz="336947" rtl="0" eaLnBrk="0" fontAlgn="base" hangingPunct="0">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ＭＳ Ｐゴシック" charset="0"/>
        </a:defRPr>
      </a:lvl6pPr>
      <a:lvl7pPr marL="2228850" indent="-171450" algn="ctr" defTabSz="336947" rtl="0" eaLnBrk="0" fontAlgn="base" hangingPunct="0">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ＭＳ Ｐゴシック" charset="0"/>
        </a:defRPr>
      </a:lvl7pPr>
      <a:lvl8pPr marL="2571750" indent="-171450" algn="ctr" defTabSz="336947" rtl="0" eaLnBrk="0" fontAlgn="base" hangingPunct="0">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ＭＳ Ｐゴシック" charset="0"/>
        </a:defRPr>
      </a:lvl8pPr>
      <a:lvl9pPr marL="2914650" indent="-171450" algn="ctr" defTabSz="336947" rtl="0" eaLnBrk="0" fontAlgn="base" hangingPunct="0">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ＭＳ Ｐゴシック" charset="0"/>
        </a:defRPr>
      </a:lvl9pPr>
    </p:titleStyle>
    <p:bodyStyle>
      <a:lvl1pPr marL="257175" indent="-257175" algn="l" defTabSz="336947"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1pPr>
      <a:lvl2pPr marL="557213" indent="-214313" algn="l" defTabSz="336947" rtl="0" eaLnBrk="0" fontAlgn="base" hangingPunct="0">
        <a:spcBef>
          <a:spcPts val="525"/>
        </a:spcBef>
        <a:spcAft>
          <a:spcPct val="0"/>
        </a:spcAft>
        <a:buClr>
          <a:srgbClr val="000000"/>
        </a:buClr>
        <a:buSzPct val="100000"/>
        <a:buFont typeface="Times New Roman" panose="02020603050405020304" pitchFamily="18" charset="0"/>
        <a:defRPr sz="2100">
          <a:solidFill>
            <a:srgbClr val="000000"/>
          </a:solidFill>
          <a:latin typeface="+mn-lt"/>
          <a:ea typeface="MS PGothic" panose="020B0600070205080204" pitchFamily="34" charset="-128"/>
          <a:cs typeface="+mn-cs"/>
        </a:defRPr>
      </a:lvl2pPr>
      <a:lvl3pPr marL="857250" indent="-171450" algn="l" defTabSz="336947" rtl="0" eaLnBrk="0" fontAlgn="base" hangingPunct="0">
        <a:spcBef>
          <a:spcPts val="450"/>
        </a:spcBef>
        <a:spcAft>
          <a:spcPct val="0"/>
        </a:spcAft>
        <a:buClr>
          <a:srgbClr val="000000"/>
        </a:buClr>
        <a:buSzPct val="100000"/>
        <a:buFont typeface="Times New Roman" panose="02020603050405020304" pitchFamily="18" charset="0"/>
        <a:defRPr sz="1800">
          <a:solidFill>
            <a:srgbClr val="000000"/>
          </a:solidFill>
          <a:latin typeface="+mn-lt"/>
          <a:ea typeface="MS PGothic" panose="020B0600070205080204" pitchFamily="34" charset="-128"/>
          <a:cs typeface="+mn-cs"/>
        </a:defRPr>
      </a:lvl3pPr>
      <a:lvl4pPr marL="1200150" indent="-171450" algn="l" defTabSz="336947"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S PGothic" panose="020B0600070205080204" pitchFamily="34" charset="-128"/>
          <a:cs typeface="+mn-cs"/>
        </a:defRPr>
      </a:lvl4pPr>
      <a:lvl5pPr marL="1543050" indent="-171450" algn="l" defTabSz="336947"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S PGothic" panose="020B0600070205080204" pitchFamily="34" charset="-128"/>
          <a:cs typeface="+mn-cs"/>
        </a:defRPr>
      </a:lvl5pPr>
      <a:lvl6pPr marL="1885950" indent="-171450" algn="l" defTabSz="336947" rtl="0" eaLnBrk="0" fontAlgn="base" hangingPunct="0">
        <a:spcBef>
          <a:spcPts val="375"/>
        </a:spcBef>
        <a:spcAft>
          <a:spcPct val="0"/>
        </a:spcAft>
        <a:buClr>
          <a:srgbClr val="000000"/>
        </a:buClr>
        <a:buSzPct val="100000"/>
        <a:buFont typeface="Times New Roman" charset="0"/>
        <a:defRPr sz="1500">
          <a:solidFill>
            <a:srgbClr val="000000"/>
          </a:solidFill>
          <a:latin typeface="+mn-lt"/>
          <a:ea typeface="+mn-ea"/>
          <a:cs typeface="+mn-cs"/>
        </a:defRPr>
      </a:lvl6pPr>
      <a:lvl7pPr marL="2228850" indent="-171450" algn="l" defTabSz="336947" rtl="0" eaLnBrk="0" fontAlgn="base" hangingPunct="0">
        <a:spcBef>
          <a:spcPts val="375"/>
        </a:spcBef>
        <a:spcAft>
          <a:spcPct val="0"/>
        </a:spcAft>
        <a:buClr>
          <a:srgbClr val="000000"/>
        </a:buClr>
        <a:buSzPct val="100000"/>
        <a:buFont typeface="Times New Roman" charset="0"/>
        <a:defRPr sz="1500">
          <a:solidFill>
            <a:srgbClr val="000000"/>
          </a:solidFill>
          <a:latin typeface="+mn-lt"/>
          <a:ea typeface="+mn-ea"/>
          <a:cs typeface="+mn-cs"/>
        </a:defRPr>
      </a:lvl7pPr>
      <a:lvl8pPr marL="2571750" indent="-171450" algn="l" defTabSz="336947" rtl="0" eaLnBrk="0" fontAlgn="base" hangingPunct="0">
        <a:spcBef>
          <a:spcPts val="375"/>
        </a:spcBef>
        <a:spcAft>
          <a:spcPct val="0"/>
        </a:spcAft>
        <a:buClr>
          <a:srgbClr val="000000"/>
        </a:buClr>
        <a:buSzPct val="100000"/>
        <a:buFont typeface="Times New Roman" charset="0"/>
        <a:defRPr sz="1500">
          <a:solidFill>
            <a:srgbClr val="000000"/>
          </a:solidFill>
          <a:latin typeface="+mn-lt"/>
          <a:ea typeface="+mn-ea"/>
          <a:cs typeface="+mn-cs"/>
        </a:defRPr>
      </a:lvl8pPr>
      <a:lvl9pPr marL="2914650" indent="-171450" algn="l" defTabSz="336947" rtl="0" eaLnBrk="0" fontAlgn="base" hangingPunct="0">
        <a:spcBef>
          <a:spcPts val="375"/>
        </a:spcBef>
        <a:spcAft>
          <a:spcPct val="0"/>
        </a:spcAft>
        <a:buClr>
          <a:srgbClr val="000000"/>
        </a:buClr>
        <a:buSzPct val="100000"/>
        <a:buFont typeface="Times New Roman" charset="0"/>
        <a:defRPr sz="1500">
          <a:solidFill>
            <a:srgbClr val="000000"/>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5.xml"/><Relationship Id="rId6" Type="http://schemas.openxmlformats.org/officeDocument/2006/relationships/hyperlink" Target="http://standards.ieee.org/content/dam/ieee-standards/standards/web/documents/other/best_practices_for_ieee_standards_development_051215.pdf" TargetMode="External"/><Relationship Id="rId5" Type="http://schemas.openxmlformats.org/officeDocument/2006/relationships/hyperlink" Target="https://standards.ieee.org/faqs/copyrights/" TargetMode="External"/><Relationship Id="rId4" Type="http://schemas.openxmlformats.org/officeDocument/2006/relationships/hyperlink" Target="https://standards.ieee.org/content/dam/ieee-standards/standards/web/documents/other/permissionltrs.zip"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mentor.ieee.org/802.15/dcn/23/15-23-0441-02-04ab-tg4ab-agenda-september-2023.xlsx" TargetMode="External"/><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mentor.ieee.org/802.15/dcn/23/15-23-0459-00-04ab-tg4ab-conf-call-mins-jul-to-sep-2023.docx" TargetMode="External"/><Relationship Id="rId2" Type="http://schemas.openxmlformats.org/officeDocument/2006/relationships/hyperlink" Target="https://mentor.ieee.org/802.15/dcn/23/15-23-0427-00-04ab-tg4ab-jul-plenary-mins.docx"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hyperlink" Target="https://web.cvent.com/event/fc97a8df-9809-496b-9a5f-25b524bfd641/summary"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1775520" y="762001"/>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September 2023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11 Sept 2023</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for the July 2023 802 Plenary Session</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5DEB-B75C-6F5D-5265-7E6652E5A222}"/>
              </a:ext>
            </a:extLst>
          </p:cNvPr>
          <p:cNvSpPr>
            <a:spLocks noGrp="1"/>
          </p:cNvSpPr>
          <p:nvPr>
            <p:ph type="title"/>
          </p:nvPr>
        </p:nvSpPr>
        <p:spPr>
          <a:xfrm>
            <a:off x="1981200" y="692697"/>
            <a:ext cx="8229600" cy="720080"/>
          </a:xfrm>
          <a:solidFill>
            <a:srgbClr val="FFC000"/>
          </a:solidFill>
        </p:spPr>
        <p:txBody>
          <a:bodyPr>
            <a:noAutofit/>
          </a:bodyPr>
          <a:lstStyle/>
          <a:p>
            <a:pPr eaLnBrk="1" hangingPunct="1">
              <a:defRPr/>
            </a:pPr>
            <a:r>
              <a:rPr lang="en-US" altLang="en-US" dirty="0"/>
              <a:t>Ways to inform IEEE</a:t>
            </a:r>
            <a:endParaRPr lang="en-US" dirty="0"/>
          </a:p>
        </p:txBody>
      </p:sp>
      <p:sp>
        <p:nvSpPr>
          <p:cNvPr id="43011" name="Content Placeholder 2">
            <a:extLst>
              <a:ext uri="{FF2B5EF4-FFF2-40B4-BE49-F238E27FC236}">
                <a16:creationId xmlns:a16="http://schemas.microsoft.com/office/drawing/2014/main" id="{6F4D160C-524F-2E9E-6D36-A5B2C6B17F18}"/>
              </a:ext>
            </a:extLst>
          </p:cNvPr>
          <p:cNvSpPr>
            <a:spLocks noGrp="1" noChangeArrowheads="1"/>
          </p:cNvSpPr>
          <p:nvPr>
            <p:ph idx="1"/>
          </p:nvPr>
        </p:nvSpPr>
        <p:spPr>
          <a:xfrm>
            <a:off x="1981200" y="1484784"/>
            <a:ext cx="8229600" cy="4439768"/>
          </a:xfrm>
        </p:spPr>
        <p:txBody>
          <a:bodyPr/>
          <a:lstStyle/>
          <a:p>
            <a:pPr eaLnBrk="1" hangingPunct="1"/>
            <a:endParaRPr lang="en-US" altLang="en-US" sz="1867" b="0" dirty="0">
              <a:latin typeface="Calibri" panose="020F0502020204030204" pitchFamily="34" charset="0"/>
              <a:cs typeface="Montserrat" panose="00000500000000000000" pitchFamily="2" charset="0"/>
            </a:endParaRPr>
          </a:p>
          <a:p>
            <a:pPr eaLnBrk="1" hangingPunct="1"/>
            <a:endParaRPr lang="en-US" altLang="en-US" sz="1867" b="0" dirty="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dirty="0">
              <a:latin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51066F5-F449-A110-08AD-8469EA45F4AA}"/>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E29906C-4864-0301-8AFF-66330E40465C}"/>
              </a:ext>
            </a:extLst>
          </p:cNvPr>
          <p:cNvSpPr txBox="1"/>
          <p:nvPr/>
        </p:nvSpPr>
        <p:spPr>
          <a:xfrm>
            <a:off x="1524000" y="6237818"/>
            <a:ext cx="9144000" cy="297454"/>
          </a:xfrm>
          <a:prstGeom prst="rect">
            <a:avLst/>
          </a:prstGeom>
          <a:noFill/>
        </p:spPr>
        <p:txBody>
          <a:bodyPr>
            <a:spAutoFit/>
          </a:bodyPr>
          <a:lstStyle/>
          <a:p>
            <a:pPr algn="ctr" eaLnBrk="1" hangingPunct="1">
              <a:defRPr/>
            </a:pPr>
            <a:r>
              <a:rPr lang="en-US" sz="1333" dirty="0">
                <a:latin typeface="+mn-lt"/>
              </a:rPr>
              <a:t>08 June 2021 – Slide 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EA71-2A9F-F865-B7CB-EA6B1AEEA510}"/>
              </a:ext>
            </a:extLst>
          </p:cNvPr>
          <p:cNvSpPr>
            <a:spLocks noGrp="1"/>
          </p:cNvSpPr>
          <p:nvPr>
            <p:ph type="title"/>
          </p:nvPr>
        </p:nvSpPr>
        <p:spPr>
          <a:xfrm>
            <a:off x="1981200" y="692696"/>
            <a:ext cx="8229600" cy="1152128"/>
          </a:xfrm>
          <a:solidFill>
            <a:schemeClr val="accent3"/>
          </a:solidFill>
        </p:spPr>
        <p:txBody>
          <a:bodyPr>
            <a:noAutofit/>
          </a:bodyPr>
          <a:lstStyle/>
          <a:p>
            <a:pPr eaLnBrk="1" hangingPunct="1">
              <a:defRPr/>
            </a:pPr>
            <a:r>
              <a:rPr lang="en-US" altLang="en-US" dirty="0">
                <a:solidFill>
                  <a:schemeClr val="tx1"/>
                </a:solidFill>
              </a:rPr>
              <a:t>Other Guidelines for IEEE Working Group Meetings</a:t>
            </a:r>
            <a:endParaRPr lang="en-US" dirty="0">
              <a:solidFill>
                <a:schemeClr val="tx1"/>
              </a:solidFill>
            </a:endParaRPr>
          </a:p>
        </p:txBody>
      </p:sp>
      <p:sp>
        <p:nvSpPr>
          <p:cNvPr id="44035" name="Content Placeholder 2">
            <a:extLst>
              <a:ext uri="{FF2B5EF4-FFF2-40B4-BE49-F238E27FC236}">
                <a16:creationId xmlns:a16="http://schemas.microsoft.com/office/drawing/2014/main" id="{AAC6EA5D-92B1-2040-D175-A5A2D064CB0D}"/>
              </a:ext>
            </a:extLst>
          </p:cNvPr>
          <p:cNvSpPr>
            <a:spLocks noGrp="1" noChangeArrowheads="1"/>
          </p:cNvSpPr>
          <p:nvPr>
            <p:ph idx="1"/>
          </p:nvPr>
        </p:nvSpPr>
        <p:spPr>
          <a:xfrm>
            <a:off x="1981200" y="1128186"/>
            <a:ext cx="8229600" cy="4796367"/>
          </a:xfrm>
        </p:spPr>
        <p:txBody>
          <a:bodyPr/>
          <a:lstStyle/>
          <a:p>
            <a:pPr eaLnBrk="1" hangingPunct="1"/>
            <a:endParaRPr lang="en-US" altLang="en-US" sz="1867" b="0">
              <a:latin typeface="Calibri" panose="020F0502020204030204" pitchFamily="34" charset="0"/>
              <a:cs typeface="Montserrat" panose="00000500000000000000" pitchFamily="2" charset="0"/>
            </a:endParaRPr>
          </a:p>
          <a:p>
            <a:pPr eaLnBrk="1" hangingPunct="1"/>
            <a:endParaRPr lang="en-US" altLang="en-US" sz="1867" b="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a:latin typeface="Calibri" panose="020F0502020204030204" pitchFamily="34" charset="0"/>
              <a:cs typeface="Times New Roman" panose="02020603050405020304" pitchFamily="18" charset="0"/>
            </a:endParaRPr>
          </a:p>
        </p:txBody>
      </p:sp>
      <p:sp>
        <p:nvSpPr>
          <p:cNvPr id="44036" name="Rectangle 4">
            <a:extLst>
              <a:ext uri="{FF2B5EF4-FFF2-40B4-BE49-F238E27FC236}">
                <a16:creationId xmlns:a16="http://schemas.microsoft.com/office/drawing/2014/main" id="{6DC5F527-C4F7-239D-641F-9024257755FC}"/>
              </a:ext>
            </a:extLst>
          </p:cNvPr>
          <p:cNvSpPr>
            <a:spLocks noChangeArrowheads="1"/>
          </p:cNvSpPr>
          <p:nvPr/>
        </p:nvSpPr>
        <p:spPr bwMode="auto">
          <a:xfrm>
            <a:off x="1864785" y="2017120"/>
            <a:ext cx="8492067" cy="4292201"/>
          </a:xfrm>
          <a:prstGeom prst="rect">
            <a:avLst/>
          </a:prstGeom>
          <a:noFill/>
          <a:ln>
            <a:noFill/>
          </a:ln>
        </p:spPr>
        <p:txBody>
          <a:bodyPr>
            <a:spAutoFit/>
          </a:bodyPr>
          <a:lstStyle/>
          <a:p>
            <a:pPr marL="153596"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All IEEE SA standards meetings shall be conducted in compliance with all applicable laws, including antitrust and competition laws.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specific license rates, terms, or conditions.</a:t>
            </a:r>
          </a:p>
          <a:p>
            <a:pPr marL="767981" lvl="2"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marL="1075173" lvl="3" indent="-153596" eaLnBrk="1" hangingPunct="1">
              <a:lnSpc>
                <a:spcPct val="80000"/>
              </a:lnSpc>
              <a:spcAft>
                <a:spcPts val="800"/>
              </a:spcAft>
              <a:buClr>
                <a:srgbClr val="4AC9E3"/>
              </a:buClr>
              <a:buSzPct val="150000"/>
              <a:buFont typeface="Arial" panose="020B0604020202020204" pitchFamily="34" charset="0"/>
              <a:buChar char="•"/>
              <a:defRPr/>
            </a:pPr>
            <a:r>
              <a:rPr lang="en-GB" altLang="en-US" sz="1600"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sz="1600" b="1" dirty="0">
              <a:solidFill>
                <a:schemeClr val="tx1"/>
              </a:solidFill>
              <a:latin typeface="Calibri" panose="020F0502020204030204" pitchFamily="34" charset="0"/>
              <a:cs typeface="Calibri" panose="020F0502020204030204" pitchFamily="34" charset="0"/>
            </a:endParaRP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or engage in the fixing of product prices, allocation of customers, or division of sales markets.</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marL="460788" lvl="1" indent="-152396" eaLnBrk="1" hangingPunct="1">
              <a:lnSpc>
                <a:spcPct val="80000"/>
              </a:lnSpc>
              <a:spcAft>
                <a:spcPts val="533"/>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be silent if inappropriate topics are discussed. Formally object to the discussion immediately.</a:t>
            </a:r>
          </a:p>
          <a:p>
            <a:pPr algn="ctr" eaLnBrk="1" hangingPunct="1">
              <a:lnSpc>
                <a:spcPct val="80000"/>
              </a:lnSpc>
              <a:buFont typeface="Monotype Sorts"/>
              <a:buNone/>
              <a:defRPr/>
            </a:pPr>
            <a:r>
              <a:rPr lang="en-US" altLang="en-US" sz="1600" b="1" dirty="0">
                <a:solidFill>
                  <a:schemeClr val="tx1"/>
                </a:solidFill>
                <a:latin typeface="Calibri" panose="020F0502020204030204" pitchFamily="34" charset="0"/>
                <a:cs typeface="Calibri" panose="020F0502020204030204" pitchFamily="34" charset="0"/>
              </a:rPr>
              <a:t>---------------------------------------------------------------   </a:t>
            </a:r>
          </a:p>
          <a:p>
            <a:pPr algn="ctr" eaLnBrk="1" hangingPunct="1">
              <a:lnSpc>
                <a:spcPct val="80000"/>
              </a:lnSpc>
              <a:spcBef>
                <a:spcPts val="533"/>
              </a:spcBef>
              <a:defRPr/>
            </a:pPr>
            <a:r>
              <a:rPr lang="en-US" altLang="en-US" sz="1600" b="1" dirty="0">
                <a:solidFill>
                  <a:schemeClr val="tx1"/>
                </a:solidFill>
                <a:latin typeface="Calibri" panose="020F0502020204030204" pitchFamily="34" charset="0"/>
                <a:cs typeface="Calibri" panose="020F0502020204030204" pitchFamily="34" charset="0"/>
              </a:rPr>
              <a:t>For more details, see </a:t>
            </a:r>
            <a:r>
              <a:rPr lang="en-US" altLang="en-US" sz="1600" b="1" i="1" dirty="0">
                <a:solidFill>
                  <a:schemeClr val="tx1"/>
                </a:solidFill>
                <a:latin typeface="Calibri" panose="020F0502020204030204" pitchFamily="34" charset="0"/>
                <a:cs typeface="Calibri" panose="020F0502020204030204" pitchFamily="34" charset="0"/>
              </a:rPr>
              <a:t>IEEE SA Standards Board Operations Manual</a:t>
            </a:r>
            <a:r>
              <a:rPr lang="en-US" altLang="en-US" sz="1600" b="1" dirty="0">
                <a:solidFill>
                  <a:schemeClr val="tx1"/>
                </a:solidFill>
                <a:latin typeface="Calibri" panose="020F0502020204030204" pitchFamily="34" charset="0"/>
                <a:cs typeface="Calibri" panose="020F0502020204030204" pitchFamily="34" charset="0"/>
              </a:rPr>
              <a:t>, clause 5.3.10 and </a:t>
            </a:r>
            <a:br>
              <a:rPr lang="en-US" altLang="en-US" sz="1600" b="1" dirty="0">
                <a:solidFill>
                  <a:schemeClr val="tx1"/>
                </a:solidFill>
                <a:latin typeface="Calibri" panose="020F0502020204030204" pitchFamily="34" charset="0"/>
                <a:cs typeface="Calibri" panose="020F0502020204030204" pitchFamily="34" charset="0"/>
              </a:rPr>
            </a:br>
            <a:r>
              <a:rPr lang="en-US" altLang="en-US" sz="1600" b="1"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600" b="1" dirty="0">
                <a:solidFill>
                  <a:schemeClr val="tx1"/>
                </a:solidFill>
                <a:latin typeface="Calibri" panose="020F0502020204030204" pitchFamily="34" charset="0"/>
                <a:cs typeface="Calibri" panose="020F0502020204030204" pitchFamily="34" charset="0"/>
              </a:rPr>
              <a:t>at http://standards.ieee.org/develop/policies/antitrust.pdf</a:t>
            </a: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731A5E-FD85-8E5E-F30C-1C8D440DBE6A}"/>
              </a:ext>
            </a:extLst>
          </p:cNvPr>
          <p:cNvPicPr>
            <a:picLocks noChangeAspect="1"/>
          </p:cNvPicPr>
          <p:nvPr/>
        </p:nvPicPr>
        <p:blipFill>
          <a:blip r:embed="rId2"/>
          <a:stretch>
            <a:fillRect/>
          </a:stretch>
        </p:blipFill>
        <p:spPr>
          <a:xfrm>
            <a:off x="2144688" y="570186"/>
            <a:ext cx="7902625" cy="5883150"/>
          </a:xfrm>
          <a:prstGeom prst="rect">
            <a:avLst/>
          </a:prstGeom>
        </p:spPr>
      </p:pic>
    </p:spTree>
    <p:extLst>
      <p:ext uri="{BB962C8B-B14F-4D97-AF65-F5344CB8AC3E}">
        <p14:creationId xmlns:p14="http://schemas.microsoft.com/office/powerpoint/2010/main" val="1575626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54B134-9DBA-712A-26EF-D430A75481B0}"/>
              </a:ext>
            </a:extLst>
          </p:cNvPr>
          <p:cNvPicPr>
            <a:picLocks noChangeAspect="1"/>
          </p:cNvPicPr>
          <p:nvPr/>
        </p:nvPicPr>
        <p:blipFill>
          <a:blip r:embed="rId2"/>
          <a:stretch>
            <a:fillRect/>
          </a:stretch>
        </p:blipFill>
        <p:spPr>
          <a:xfrm>
            <a:off x="2224705" y="646394"/>
            <a:ext cx="7742591" cy="5806943"/>
          </a:xfrm>
          <a:prstGeom prst="rect">
            <a:avLst/>
          </a:prstGeom>
        </p:spPr>
      </p:pic>
    </p:spTree>
    <p:extLst>
      <p:ext uri="{BB962C8B-B14F-4D97-AF65-F5344CB8AC3E}">
        <p14:creationId xmlns:p14="http://schemas.microsoft.com/office/powerpoint/2010/main" val="910309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14D1A5-FBCD-C246-5D45-9817D20BFAF8}"/>
              </a:ext>
            </a:extLst>
          </p:cNvPr>
          <p:cNvPicPr>
            <a:picLocks noChangeAspect="1"/>
          </p:cNvPicPr>
          <p:nvPr/>
        </p:nvPicPr>
        <p:blipFill>
          <a:blip r:embed="rId2"/>
          <a:stretch>
            <a:fillRect/>
          </a:stretch>
        </p:blipFill>
        <p:spPr>
          <a:xfrm>
            <a:off x="2087533" y="548680"/>
            <a:ext cx="8016935" cy="5959356"/>
          </a:xfrm>
          <a:prstGeom prst="rect">
            <a:avLst/>
          </a:prstGeom>
        </p:spPr>
      </p:pic>
    </p:spTree>
    <p:extLst>
      <p:ext uri="{BB962C8B-B14F-4D97-AF65-F5344CB8AC3E}">
        <p14:creationId xmlns:p14="http://schemas.microsoft.com/office/powerpoint/2010/main" val="4218585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1981200" y="455669"/>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15</a:t>
            </a:fld>
            <a:endParaRPr lang="en-US" altLang="en-US">
              <a:solidFill>
                <a:prstClr val="black"/>
              </a:solidFill>
              <a:latin typeface="Montserrat" charset="0"/>
            </a:endParaRPr>
          </a:p>
        </p:txBody>
      </p:sp>
    </p:spTree>
    <p:extLst>
      <p:ext uri="{BB962C8B-B14F-4D97-AF65-F5344CB8AC3E}">
        <p14:creationId xmlns:p14="http://schemas.microsoft.com/office/powerpoint/2010/main" val="71060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1981200" y="455669"/>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1981200" y="1655428"/>
            <a:ext cx="8229600" cy="4521007"/>
          </a:xfrm>
        </p:spPr>
        <p:txBody>
          <a:bodyPr>
            <a:normAutofit fontScale="62500" lnSpcReduction="20000"/>
          </a:bodyPr>
          <a:lstStyle/>
          <a:p>
            <a:pPr lvl="2">
              <a:buSzPct val="150000"/>
            </a:pPr>
            <a:r>
              <a:rPr lang="en-US" sz="2400" dirty="0"/>
              <a:t>The IEEE SA Copyright Policy is described in the IEEE SA Standards Board Bylaws and IEEE SA Standards Board Operations Manual</a:t>
            </a:r>
            <a:br>
              <a:rPr lang="en-US" sz="2400" dirty="0"/>
            </a:br>
            <a:endParaRPr lang="en-US" sz="2400" dirty="0"/>
          </a:p>
          <a:p>
            <a:pPr lvl="3">
              <a:buSzPct val="150000"/>
            </a:pPr>
            <a:r>
              <a:rPr lang="en-US" sz="2267" dirty="0"/>
              <a:t>IEEE SA Copyright Policy, see </a:t>
            </a:r>
            <a:br>
              <a:rPr lang="en-US" sz="2267" dirty="0"/>
            </a:br>
            <a:r>
              <a:rPr lang="en-US" sz="2267" dirty="0"/>
              <a:t>	Clause 7 of the IEEE SA Standards Board Bylaws</a:t>
            </a:r>
            <a:br>
              <a:rPr lang="en-US" sz="2267" dirty="0"/>
            </a:br>
            <a:r>
              <a:rPr lang="en-US" sz="2267" dirty="0"/>
              <a:t> 	</a:t>
            </a:r>
            <a:r>
              <a:rPr lang="en-US" sz="1867" dirty="0">
                <a:hlinkClick r:id="rId2"/>
              </a:rPr>
              <a:t>https://standards.ieee.org/about/policies/bylaws/sect6-7.html#7</a:t>
            </a:r>
            <a:br>
              <a:rPr lang="en-US" sz="1867" dirty="0"/>
            </a:br>
            <a:r>
              <a:rPr lang="en-US" sz="2267" dirty="0"/>
              <a:t>	Clause 6.1 of the IEEE SA Standards Board Operations Manual</a:t>
            </a:r>
            <a:br>
              <a:rPr lang="en-US" sz="2267" dirty="0"/>
            </a:br>
            <a:r>
              <a:rPr lang="en-US" sz="2267" dirty="0"/>
              <a:t>	</a:t>
            </a:r>
            <a:r>
              <a:rPr lang="en-US" sz="1867" dirty="0">
                <a:hlinkClick r:id="rId3"/>
              </a:rPr>
              <a:t>https://standards.ieee.org/about/policies/opman/sect6.html</a:t>
            </a:r>
            <a:br>
              <a:rPr lang="en-US" sz="1867" dirty="0"/>
            </a:br>
            <a:endParaRPr lang="en-US" sz="1867" dirty="0"/>
          </a:p>
          <a:p>
            <a:pPr lvl="2">
              <a:buSzPct val="150000"/>
            </a:pPr>
            <a:r>
              <a:rPr lang="en-US" sz="2400" dirty="0"/>
              <a:t>IEEE SA Copyright Permission</a:t>
            </a:r>
          </a:p>
          <a:p>
            <a:pPr lvl="3">
              <a:buSzPct val="150000"/>
            </a:pPr>
            <a:r>
              <a:rPr lang="en-US" sz="1867" dirty="0">
                <a:hlinkClick r:id="rId4"/>
              </a:rPr>
              <a:t>https://standards.ieee.org/content/dam/ieee-standards/standards/web/documents/other/permissionltrs.zip</a:t>
            </a:r>
            <a:br>
              <a:rPr lang="en-US" sz="1867" dirty="0"/>
            </a:br>
            <a:endParaRPr lang="en-US" sz="1867" dirty="0"/>
          </a:p>
          <a:p>
            <a:pPr lvl="2">
              <a:buSzPct val="150000"/>
            </a:pPr>
            <a:r>
              <a:rPr lang="en-US" sz="2400" dirty="0"/>
              <a:t>IEEE SA Copyright FAQs</a:t>
            </a:r>
          </a:p>
          <a:p>
            <a:pPr lvl="3">
              <a:buSzPct val="150000"/>
            </a:pPr>
            <a:r>
              <a:rPr lang="en-US" sz="1867" dirty="0">
                <a:hlinkClick r:id="rId5"/>
              </a:rPr>
              <a:t>https://standards.ieee.org/faqs/copyrights/</a:t>
            </a:r>
            <a:endParaRPr lang="en-US" sz="1867" dirty="0"/>
          </a:p>
          <a:p>
            <a:pPr lvl="3">
              <a:buSzPct val="150000"/>
            </a:pPr>
            <a:endParaRPr lang="en-US" sz="1867" dirty="0"/>
          </a:p>
          <a:p>
            <a:pPr lvl="2">
              <a:buSzPct val="150000"/>
            </a:pPr>
            <a:r>
              <a:rPr lang="en-US" sz="2400" dirty="0"/>
              <a:t>IEEE SA Best Practices for IEEE Standards Development </a:t>
            </a:r>
          </a:p>
          <a:p>
            <a:pPr marL="1588" lvl="2" indent="0">
              <a:buSzPct val="150000"/>
              <a:buNone/>
            </a:pPr>
            <a:r>
              <a:rPr lang="en-US" sz="2400" dirty="0">
                <a:hlinkClick r:id="rId6"/>
              </a:rPr>
              <a:t>http://standards.ieee.org/content/dam/ieee-standards/standards/web/documents/other/best_practices_for_ieee_standards_development_051215.pdf</a:t>
            </a:r>
            <a:endParaRPr lang="en-US" sz="2400" dirty="0"/>
          </a:p>
          <a:p>
            <a:pPr marL="114297" lvl="3" indent="0">
              <a:buSzPct val="150000"/>
              <a:buNone/>
            </a:pPr>
            <a:br>
              <a:rPr lang="en-US" sz="1867" dirty="0"/>
            </a:br>
            <a:endParaRPr lang="en-US" sz="1867" dirty="0"/>
          </a:p>
          <a:p>
            <a:pPr lvl="2">
              <a:buSzPct val="150000"/>
            </a:pPr>
            <a:r>
              <a:rPr lang="en-US" sz="2400" dirty="0"/>
              <a:t>Distribution of Draft Standards (see 6.1.3 of the SASB Operations Manual)</a:t>
            </a:r>
          </a:p>
          <a:p>
            <a:pPr lvl="3">
              <a:buSzPct val="150000"/>
            </a:pPr>
            <a:r>
              <a:rPr lang="en-US" sz="1867" dirty="0">
                <a:hlinkClick r:id="rId3"/>
              </a:rPr>
              <a:t>https://standards.ieee.org/about/policies/opman/sect6.html</a:t>
            </a:r>
            <a:endParaRPr lang="en-US" sz="1867" dirty="0"/>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16</a:t>
            </a:fld>
            <a:endParaRPr lang="en-US" altLang="en-US">
              <a:solidFill>
                <a:prstClr val="black"/>
              </a:solidFill>
              <a:latin typeface="Montserrat" charset="0"/>
            </a:endParaRPr>
          </a:p>
        </p:txBody>
      </p:sp>
    </p:spTree>
    <p:extLst>
      <p:ext uri="{BB962C8B-B14F-4D97-AF65-F5344CB8AC3E}">
        <p14:creationId xmlns:p14="http://schemas.microsoft.com/office/powerpoint/2010/main" val="1172289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5731934" y="6525345"/>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17</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idx="14"/>
          </p:nvPr>
        </p:nvSpPr>
        <p:spPr bwMode="auto">
          <a:xfrm>
            <a:off x="7239007"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D79114-FFC0-BA96-89B0-1154C6FCE1BB}"/>
              </a:ext>
            </a:extLst>
          </p:cNvPr>
          <p:cNvSpPr>
            <a:spLocks noGrp="1"/>
          </p:cNvSpPr>
          <p:nvPr>
            <p:ph type="title"/>
          </p:nvPr>
        </p:nvSpPr>
        <p:spPr>
          <a:xfrm>
            <a:off x="1775520" y="980728"/>
            <a:ext cx="7772400" cy="1362075"/>
          </a:xfrm>
        </p:spPr>
        <p:txBody>
          <a:bodyPr wrap="square" anchor="t">
            <a:normAutofit/>
          </a:bodyPr>
          <a:lstStyle/>
          <a:p>
            <a:pPr algn="ctr"/>
            <a:r>
              <a:rPr lang="en-US" dirty="0"/>
              <a:t>Agenda</a:t>
            </a:r>
          </a:p>
        </p:txBody>
      </p:sp>
      <p:sp>
        <p:nvSpPr>
          <p:cNvPr id="4" name="Slide Number Placeholder 3">
            <a:extLst>
              <a:ext uri="{FF2B5EF4-FFF2-40B4-BE49-F238E27FC236}">
                <a16:creationId xmlns:a16="http://schemas.microsoft.com/office/drawing/2014/main" id="{E99EB321-755D-F204-BD6F-3B54DDD8B888}"/>
              </a:ext>
            </a:extLst>
          </p:cNvPr>
          <p:cNvSpPr>
            <a:spLocks noGrp="1"/>
          </p:cNvSpPr>
          <p:nvPr>
            <p:ph type="sldNum" idx="10"/>
          </p:nvPr>
        </p:nvSpPr>
        <p:spPr>
          <a:xfrm>
            <a:off x="5735639"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18</a:t>
            </a:fld>
            <a:endParaRPr lang="en-US" altLang="en-US"/>
          </a:p>
        </p:txBody>
      </p:sp>
      <p:pic>
        <p:nvPicPr>
          <p:cNvPr id="8" name="Picture 7" descr="Hourglass and a calendar">
            <a:extLst>
              <a:ext uri="{FF2B5EF4-FFF2-40B4-BE49-F238E27FC236}">
                <a16:creationId xmlns:a16="http://schemas.microsoft.com/office/drawing/2014/main" id="{D445C073-BA6E-B220-F6BB-3257E084CF50}"/>
              </a:ext>
            </a:extLst>
          </p:cNvPr>
          <p:cNvPicPr>
            <a:picLocks noChangeAspect="1"/>
          </p:cNvPicPr>
          <p:nvPr/>
        </p:nvPicPr>
        <p:blipFill>
          <a:blip r:embed="rId2"/>
          <a:stretch>
            <a:fillRect/>
          </a:stretch>
        </p:blipFill>
        <p:spPr>
          <a:xfrm>
            <a:off x="7637853" y="1124744"/>
            <a:ext cx="3820134" cy="2559191"/>
          </a:xfrm>
          <a:prstGeom prst="rect">
            <a:avLst/>
          </a:prstGeom>
        </p:spPr>
      </p:pic>
      <p:sp>
        <p:nvSpPr>
          <p:cNvPr id="2" name="TextBox 1">
            <a:extLst>
              <a:ext uri="{FF2B5EF4-FFF2-40B4-BE49-F238E27FC236}">
                <a16:creationId xmlns:a16="http://schemas.microsoft.com/office/drawing/2014/main" id="{A83D1F14-5A17-033A-0817-F06EC0B6C82D}"/>
              </a:ext>
            </a:extLst>
          </p:cNvPr>
          <p:cNvSpPr txBox="1"/>
          <p:nvPr/>
        </p:nvSpPr>
        <p:spPr>
          <a:xfrm>
            <a:off x="551063" y="3915478"/>
            <a:ext cx="10369152" cy="2308324"/>
          </a:xfrm>
          <a:prstGeom prst="rect">
            <a:avLst/>
          </a:prstGeom>
          <a:noFill/>
        </p:spPr>
        <p:txBody>
          <a:bodyPr wrap="square">
            <a:spAutoFit/>
          </a:bodyPr>
          <a:lstStyle/>
          <a:p>
            <a:r>
              <a:rPr lang="en-US" sz="2400" dirty="0">
                <a:solidFill>
                  <a:schemeClr val="tx1"/>
                </a:solidFill>
                <a:latin typeface="+mj-lt"/>
              </a:rPr>
              <a:t>Document:</a:t>
            </a:r>
          </a:p>
          <a:p>
            <a:r>
              <a:rPr lang="en-US" sz="2400" dirty="0">
                <a:solidFill>
                  <a:schemeClr val="tx1"/>
                </a:solidFill>
                <a:latin typeface="+mj-lt"/>
                <a:hlinkClick r:id="rId3"/>
              </a:rPr>
              <a:t>https://mentor.ieee.org/802.15/dcn/23/15-23-0441-02-04ab-tg4ab-agenda-september-2023.xlsx</a:t>
            </a:r>
            <a:endParaRPr lang="en-US" sz="2400" dirty="0">
              <a:solidFill>
                <a:schemeClr val="tx1"/>
              </a:solidFill>
              <a:latin typeface="+mj-lt"/>
            </a:endParaRPr>
          </a:p>
          <a:p>
            <a:endParaRPr lang="en-US" sz="2400" dirty="0">
              <a:solidFill>
                <a:schemeClr val="tx1"/>
              </a:solidFill>
              <a:latin typeface="+mj-lt"/>
            </a:endParaRPr>
          </a:p>
          <a:p>
            <a:endParaRPr lang="en-US" sz="2400" dirty="0">
              <a:solidFill>
                <a:schemeClr val="tx1"/>
              </a:solidFill>
              <a:latin typeface="+mj-lt"/>
            </a:endParaRPr>
          </a:p>
          <a:p>
            <a:endParaRPr lang="en-US" sz="2400" dirty="0">
              <a:solidFill>
                <a:schemeClr val="tx1"/>
              </a:solidFill>
              <a:latin typeface="+mj-lt"/>
            </a:endParaRPr>
          </a:p>
        </p:txBody>
      </p:sp>
    </p:spTree>
    <p:extLst>
      <p:ext uri="{BB962C8B-B14F-4D97-AF65-F5344CB8AC3E}">
        <p14:creationId xmlns:p14="http://schemas.microsoft.com/office/powerpoint/2010/main" val="3417568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4E305C-ED59-4171-B240-407510A5A88D}"/>
              </a:ext>
            </a:extLst>
          </p:cNvPr>
          <p:cNvSpPr>
            <a:spLocks noGrp="1"/>
          </p:cNvSpPr>
          <p:nvPr>
            <p:ph type="title"/>
          </p:nvPr>
        </p:nvSpPr>
        <p:spPr/>
        <p:txBody>
          <a:bodyPr/>
          <a:lstStyle/>
          <a:p>
            <a:r>
              <a:rPr lang="en-US" dirty="0"/>
              <a:t>Agenda </a:t>
            </a:r>
          </a:p>
        </p:txBody>
      </p:sp>
      <p:sp>
        <p:nvSpPr>
          <p:cNvPr id="6" name="Content Placeholder 5">
            <a:extLst>
              <a:ext uri="{FF2B5EF4-FFF2-40B4-BE49-F238E27FC236}">
                <a16:creationId xmlns:a16="http://schemas.microsoft.com/office/drawing/2014/main" id="{1D314E6A-613B-4FAB-A3DD-690D8A32466B}"/>
              </a:ext>
            </a:extLst>
          </p:cNvPr>
          <p:cNvSpPr>
            <a:spLocks noGrp="1"/>
          </p:cNvSpPr>
          <p:nvPr>
            <p:ph idx="1"/>
          </p:nvPr>
        </p:nvSpPr>
        <p:spPr/>
        <p:txBody>
          <a:bodyPr>
            <a:normAutofit/>
          </a:bodyPr>
          <a:lstStyle/>
          <a:p>
            <a:pPr marL="0" indent="0"/>
            <a:r>
              <a:rPr lang="en-US" dirty="0"/>
              <a:t>Motion to approve agenda contained in document 15-23-0441-0[3].</a:t>
            </a:r>
          </a:p>
          <a:p>
            <a:pPr marL="457200" indent="-457200">
              <a:buFont typeface="Arial" panose="020B0604020202020204" pitchFamily="34" charset="0"/>
              <a:buChar char="•"/>
            </a:pPr>
            <a:r>
              <a:rPr lang="en-US" dirty="0"/>
              <a:t>Moved by Clint Chaplin (SRA)</a:t>
            </a:r>
          </a:p>
          <a:p>
            <a:pPr marL="457200" indent="-457200">
              <a:buFont typeface="Arial" panose="020B0604020202020204" pitchFamily="34" charset="0"/>
              <a:buChar char="•"/>
            </a:pPr>
            <a:r>
              <a:rPr lang="en-US" dirty="0"/>
              <a:t>Second by Clint Powel (HID)</a:t>
            </a:r>
          </a:p>
          <a:p>
            <a:pPr marL="457200" indent="-457200">
              <a:buFont typeface="Arial" panose="020B0604020202020204" pitchFamily="34" charset="0"/>
              <a:buChar char="•"/>
            </a:pPr>
            <a:r>
              <a:rPr lang="en-US" dirty="0"/>
              <a:t>Discussion: </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77C8275-998D-4CC1-8C10-15BAE2A69E48}"/>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19</a:t>
            </a:fld>
            <a:endParaRPr lang="en-US" altLang="en-US"/>
          </a:p>
        </p:txBody>
      </p:sp>
    </p:spTree>
    <p:extLst>
      <p:ext uri="{BB962C8B-B14F-4D97-AF65-F5344CB8AC3E}">
        <p14:creationId xmlns:p14="http://schemas.microsoft.com/office/powerpoint/2010/main" val="3321687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9D72A274-1935-3C44-2198-24673E2B12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328" y="3296095"/>
            <a:ext cx="2304256" cy="307139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3"/>
          <a:stretch>
            <a:fillRect/>
          </a:stretch>
        </p:blipFill>
        <p:spPr>
          <a:xfrm>
            <a:off x="5380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2209800" y="2463032"/>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839416" y="4111218"/>
            <a:ext cx="6768752" cy="2071132"/>
          </a:xfrm>
        </p:spPr>
        <p:txBody>
          <a:bodyPr/>
          <a:lstStyle/>
          <a:p>
            <a:r>
              <a:rPr lang="en-US" sz="2800" dirty="0"/>
              <a:t>September 2023 802 Wireless Interim Session</a:t>
            </a:r>
          </a:p>
          <a:p>
            <a:r>
              <a:rPr lang="en-US" sz="2800" dirty="0"/>
              <a:t>Mixed Mode</a:t>
            </a:r>
          </a:p>
          <a:p>
            <a:r>
              <a:rPr lang="en-US" sz="2800" dirty="0"/>
              <a:t>Live from Atlanta, GA, USA</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2</a:t>
            </a:fld>
            <a:endParaRPr lang="en-US" altLang="en-US" dirty="0"/>
          </a:p>
        </p:txBody>
      </p:sp>
    </p:spTree>
    <p:extLst>
      <p:ext uri="{BB962C8B-B14F-4D97-AF65-F5344CB8AC3E}">
        <p14:creationId xmlns:p14="http://schemas.microsoft.com/office/powerpoint/2010/main" val="1190557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1E482-BC41-AC4E-513C-44527BA8CB3A}"/>
              </a:ext>
            </a:extLst>
          </p:cNvPr>
          <p:cNvSpPr>
            <a:spLocks noGrp="1"/>
          </p:cNvSpPr>
          <p:nvPr>
            <p:ph type="title"/>
          </p:nvPr>
        </p:nvSpPr>
        <p:spPr/>
        <p:txBody>
          <a:bodyPr/>
          <a:lstStyle/>
          <a:p>
            <a:r>
              <a:rPr lang="en-US" dirty="0"/>
              <a:t>Approvals of Minutes</a:t>
            </a:r>
          </a:p>
        </p:txBody>
      </p:sp>
      <p:sp>
        <p:nvSpPr>
          <p:cNvPr id="3" name="Content Placeholder 2">
            <a:extLst>
              <a:ext uri="{FF2B5EF4-FFF2-40B4-BE49-F238E27FC236}">
                <a16:creationId xmlns:a16="http://schemas.microsoft.com/office/drawing/2014/main" id="{C92498DB-B226-586E-BB90-96399F31C5AE}"/>
              </a:ext>
            </a:extLst>
          </p:cNvPr>
          <p:cNvSpPr>
            <a:spLocks noGrp="1"/>
          </p:cNvSpPr>
          <p:nvPr>
            <p:ph idx="1"/>
          </p:nvPr>
        </p:nvSpPr>
        <p:spPr/>
        <p:txBody>
          <a:bodyPr>
            <a:normAutofit fontScale="70000" lnSpcReduction="20000"/>
          </a:bodyPr>
          <a:lstStyle/>
          <a:p>
            <a:r>
              <a:rPr lang="en-US" dirty="0"/>
              <a:t>Motion to approve minutes contained in documents 15-23-0427-00 and 15-23-0459-00</a:t>
            </a:r>
          </a:p>
          <a:p>
            <a:endParaRPr lang="en-US" dirty="0"/>
          </a:p>
          <a:p>
            <a:r>
              <a:rPr lang="en-US" dirty="0"/>
              <a:t>Moved by: David </a:t>
            </a:r>
            <a:r>
              <a:rPr lang="en-US" dirty="0" err="1"/>
              <a:t>Xun</a:t>
            </a:r>
            <a:r>
              <a:rPr lang="en-US" dirty="0"/>
              <a:t> Yang (Huawei)</a:t>
            </a:r>
          </a:p>
          <a:p>
            <a:r>
              <a:rPr lang="en-US" dirty="0"/>
              <a:t>Second by: Clint Chaplin</a:t>
            </a:r>
          </a:p>
          <a:p>
            <a:r>
              <a:rPr lang="en-US" dirty="0"/>
              <a:t>July Plenary session minutes:</a:t>
            </a:r>
          </a:p>
          <a:p>
            <a:r>
              <a:rPr lang="en-US" dirty="0">
                <a:hlinkClick r:id="rId2"/>
              </a:rPr>
              <a:t>https://mentor.ieee.org/802.15/dcn/23/15-23-0427-00-04ab-tg4ab-jul-plenary-mins.docx</a:t>
            </a:r>
            <a:endParaRPr lang="en-US" dirty="0"/>
          </a:p>
          <a:p>
            <a:endParaRPr lang="en-US" dirty="0"/>
          </a:p>
          <a:p>
            <a:r>
              <a:rPr lang="en-US" dirty="0"/>
              <a:t>Interim telecon minutes:	</a:t>
            </a:r>
          </a:p>
          <a:p>
            <a:r>
              <a:rPr lang="en-US" dirty="0">
                <a:hlinkClick r:id="rId3"/>
              </a:rPr>
              <a:t>https://mentor.ieee.org/802.15/dcn/23/15-23-0459-00-04ab-tg4ab-conf-call-mins-jul-to-sep-2023.docx</a:t>
            </a:r>
            <a:endParaRPr lang="en-US" dirty="0"/>
          </a:p>
          <a:p>
            <a:r>
              <a:rPr lang="en-US" dirty="0"/>
              <a:t>		</a:t>
            </a:r>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BD1DF144-E95B-D06E-0953-5D1F0507D3C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20</a:t>
            </a:fld>
            <a:endParaRPr lang="en-US" altLang="en-US"/>
          </a:p>
        </p:txBody>
      </p:sp>
    </p:spTree>
    <p:extLst>
      <p:ext uri="{BB962C8B-B14F-4D97-AF65-F5344CB8AC3E}">
        <p14:creationId xmlns:p14="http://schemas.microsoft.com/office/powerpoint/2010/main" val="45905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D6A2-422B-4623-A880-7F4548ECEBF8}"/>
              </a:ext>
            </a:extLst>
          </p:cNvPr>
          <p:cNvSpPr>
            <a:spLocks noGrp="1"/>
          </p:cNvSpPr>
          <p:nvPr>
            <p:ph type="title"/>
          </p:nvPr>
        </p:nvSpPr>
        <p:spPr/>
        <p:txBody>
          <a:bodyPr/>
          <a:lstStyle/>
          <a:p>
            <a:r>
              <a:rPr lang="en-US" dirty="0"/>
              <a:t>Session Objectives</a:t>
            </a:r>
          </a:p>
        </p:txBody>
      </p:sp>
      <p:sp>
        <p:nvSpPr>
          <p:cNvPr id="3" name="Content Placeholder 2">
            <a:extLst>
              <a:ext uri="{FF2B5EF4-FFF2-40B4-BE49-F238E27FC236}">
                <a16:creationId xmlns:a16="http://schemas.microsoft.com/office/drawing/2014/main" id="{3A23C805-42AA-4D7E-9FD4-AB810E14C6A7}"/>
              </a:ext>
            </a:extLst>
          </p:cNvPr>
          <p:cNvSpPr>
            <a:spLocks noGrp="1"/>
          </p:cNvSpPr>
          <p:nvPr>
            <p:ph idx="1"/>
          </p:nvPr>
        </p:nvSpPr>
        <p:spPr>
          <a:xfrm>
            <a:off x="2291978" y="1844825"/>
            <a:ext cx="7764463" cy="4395639"/>
          </a:xfrm>
        </p:spPr>
        <p:txBody>
          <a:bodyPr>
            <a:normAutofit/>
          </a:bodyPr>
          <a:lstStyle/>
          <a:p>
            <a:pPr marL="457200" indent="-457200">
              <a:buFont typeface="Arial" panose="020B0604020202020204" pitchFamily="34" charset="0"/>
              <a:buChar char="•"/>
            </a:pPr>
            <a:r>
              <a:rPr lang="en-US" b="1" dirty="0">
                <a:solidFill>
                  <a:schemeClr val="accent1">
                    <a:lumMod val="50000"/>
                  </a:schemeClr>
                </a:solidFill>
              </a:rPr>
              <a:t>Complete the draft</a:t>
            </a:r>
          </a:p>
          <a:p>
            <a:pPr marL="457200" indent="-457200">
              <a:buFont typeface="Arial" panose="020B0604020202020204" pitchFamily="34" charset="0"/>
              <a:buChar char="•"/>
            </a:pPr>
            <a:r>
              <a:rPr lang="en-US" b="1" dirty="0">
                <a:solidFill>
                  <a:schemeClr val="accent1">
                    <a:lumMod val="50000"/>
                  </a:schemeClr>
                </a:solidFill>
              </a:rPr>
              <a:t>Provide TE with details to update</a:t>
            </a:r>
          </a:p>
          <a:p>
            <a:pPr marL="457200" indent="-457200">
              <a:buFont typeface="Arial" panose="020B0604020202020204" pitchFamily="34" charset="0"/>
              <a:buChar char="•"/>
            </a:pPr>
            <a:r>
              <a:rPr lang="en-US" b="1" dirty="0">
                <a:solidFill>
                  <a:schemeClr val="accent1">
                    <a:lumMod val="50000"/>
                  </a:schemeClr>
                </a:solidFill>
              </a:rPr>
              <a:t>Commence informal comment collection following interim session</a:t>
            </a: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p:txBody>
      </p:sp>
      <p:sp>
        <p:nvSpPr>
          <p:cNvPr id="4" name="Slide Number Placeholder 3">
            <a:extLst>
              <a:ext uri="{FF2B5EF4-FFF2-40B4-BE49-F238E27FC236}">
                <a16:creationId xmlns:a16="http://schemas.microsoft.com/office/drawing/2014/main" id="{82D64BE4-B6F3-46DD-A825-8B94E7F3097A}"/>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21</a:t>
            </a:fld>
            <a:endParaRPr lang="en-US" altLang="en-US"/>
          </a:p>
        </p:txBody>
      </p:sp>
    </p:spTree>
    <p:extLst>
      <p:ext uri="{BB962C8B-B14F-4D97-AF65-F5344CB8AC3E}">
        <p14:creationId xmlns:p14="http://schemas.microsoft.com/office/powerpoint/2010/main" val="2563923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18D4A-55B3-1283-2DA3-07BC55944A3B}"/>
              </a:ext>
            </a:extLst>
          </p:cNvPr>
          <p:cNvSpPr>
            <a:spLocks noGrp="1"/>
          </p:cNvSpPr>
          <p:nvPr>
            <p:ph type="title"/>
          </p:nvPr>
        </p:nvSpPr>
        <p:spPr/>
        <p:txBody>
          <a:bodyPr/>
          <a:lstStyle/>
          <a:p>
            <a:r>
              <a:rPr lang="en-US" dirty="0"/>
              <a:t>Hybrid Meeting Conduct: Other</a:t>
            </a:r>
          </a:p>
        </p:txBody>
      </p:sp>
      <p:sp>
        <p:nvSpPr>
          <p:cNvPr id="3" name="Content Placeholder 2">
            <a:extLst>
              <a:ext uri="{FF2B5EF4-FFF2-40B4-BE49-F238E27FC236}">
                <a16:creationId xmlns:a16="http://schemas.microsoft.com/office/drawing/2014/main" id="{F5FC4BBF-6E20-E803-A6C6-14345A580611}"/>
              </a:ext>
            </a:extLst>
          </p:cNvPr>
          <p:cNvSpPr>
            <a:spLocks noGrp="1"/>
          </p:cNvSpPr>
          <p:nvPr>
            <p:ph idx="1"/>
          </p:nvPr>
        </p:nvSpPr>
        <p:spPr/>
        <p:txBody>
          <a:bodyPr>
            <a:normAutofit fontScale="92500"/>
          </a:bodyPr>
          <a:lstStyle/>
          <a:p>
            <a:pPr marL="0" indent="0"/>
            <a:r>
              <a:rPr lang="en-US" dirty="0"/>
              <a:t>In room breakouts:</a:t>
            </a:r>
          </a:p>
          <a:p>
            <a:pPr marL="457200" indent="-457200">
              <a:buFont typeface="Arial" panose="020B0604020202020204" pitchFamily="34" charset="0"/>
              <a:buChar char="•"/>
            </a:pPr>
            <a:r>
              <a:rPr lang="en-US" dirty="0"/>
              <a:t>We have the TG4ab Meeting room (physical and virtual)</a:t>
            </a:r>
          </a:p>
          <a:p>
            <a:pPr marL="457200" indent="-457200">
              <a:buFont typeface="Arial" panose="020B0604020202020204" pitchFamily="34" charset="0"/>
              <a:buChar char="•"/>
            </a:pPr>
            <a:r>
              <a:rPr lang="en-US" dirty="0"/>
              <a:t>We have a 2</a:t>
            </a:r>
            <a:r>
              <a:rPr lang="en-US" baseline="30000" dirty="0"/>
              <a:t>nd</a:t>
            </a:r>
            <a:r>
              <a:rPr lang="en-US" dirty="0"/>
              <a:t> breakout room (physical and virtual)</a:t>
            </a:r>
          </a:p>
          <a:p>
            <a:pPr marL="457200" indent="-457200">
              <a:buFont typeface="Arial" panose="020B0604020202020204" pitchFamily="34" charset="0"/>
              <a:buChar char="•"/>
            </a:pPr>
            <a:r>
              <a:rPr lang="en-US" dirty="0"/>
              <a:t>In may be difficult for remote attendees – keep them in mind.</a:t>
            </a:r>
          </a:p>
          <a:p>
            <a:pPr marL="457200" indent="-457200">
              <a:buFont typeface="Arial" panose="020B0604020202020204" pitchFamily="34" charset="0"/>
              <a:buChar char="•"/>
            </a:pPr>
            <a:r>
              <a:rPr lang="en-US" dirty="0"/>
              <a:t>Loop in remote attendees in inconvenient time zones when able (email reflector, </a:t>
            </a:r>
            <a:r>
              <a:rPr lang="en-US" dirty="0" err="1"/>
              <a:t>etc</a:t>
            </a:r>
            <a:r>
              <a:rPr lang="en-US" dirty="0"/>
              <a:t>)</a:t>
            </a:r>
          </a:p>
          <a:p>
            <a:pPr marL="457200" indent="-457200">
              <a:buFont typeface="Arial" panose="020B0604020202020204" pitchFamily="34" charset="0"/>
              <a:buChar char="•"/>
            </a:pPr>
            <a:r>
              <a:rPr lang="en-US" dirty="0"/>
              <a:t>We will do the best we can and keep learning as we go!</a:t>
            </a:r>
          </a:p>
        </p:txBody>
      </p:sp>
      <p:sp>
        <p:nvSpPr>
          <p:cNvPr id="4" name="Slide Number Placeholder 3">
            <a:extLst>
              <a:ext uri="{FF2B5EF4-FFF2-40B4-BE49-F238E27FC236}">
                <a16:creationId xmlns:a16="http://schemas.microsoft.com/office/drawing/2014/main" id="{96406356-6D33-C044-F27F-5E6D0914A640}"/>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22</a:t>
            </a:fld>
            <a:endParaRPr lang="en-US" altLang="en-US"/>
          </a:p>
        </p:txBody>
      </p:sp>
    </p:spTree>
    <p:extLst>
      <p:ext uri="{BB962C8B-B14F-4D97-AF65-F5344CB8AC3E}">
        <p14:creationId xmlns:p14="http://schemas.microsoft.com/office/powerpoint/2010/main" val="906194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4E305C-ED59-4171-B240-407510A5A88D}"/>
              </a:ext>
            </a:extLst>
          </p:cNvPr>
          <p:cNvSpPr>
            <a:spLocks noGrp="1"/>
          </p:cNvSpPr>
          <p:nvPr>
            <p:ph type="title"/>
          </p:nvPr>
        </p:nvSpPr>
        <p:spPr>
          <a:xfrm>
            <a:off x="2279577" y="617537"/>
            <a:ext cx="7764463" cy="579216"/>
          </a:xfrm>
        </p:spPr>
        <p:txBody>
          <a:bodyPr/>
          <a:lstStyle/>
          <a:p>
            <a:r>
              <a:rPr lang="en-US" dirty="0"/>
              <a:t>Reminders </a:t>
            </a:r>
          </a:p>
        </p:txBody>
      </p:sp>
      <p:sp>
        <p:nvSpPr>
          <p:cNvPr id="6" name="Content Placeholder 5">
            <a:extLst>
              <a:ext uri="{FF2B5EF4-FFF2-40B4-BE49-F238E27FC236}">
                <a16:creationId xmlns:a16="http://schemas.microsoft.com/office/drawing/2014/main" id="{1D314E6A-613B-4FAB-A3DD-690D8A32466B}"/>
              </a:ext>
            </a:extLst>
          </p:cNvPr>
          <p:cNvSpPr>
            <a:spLocks noGrp="1"/>
          </p:cNvSpPr>
          <p:nvPr>
            <p:ph idx="1"/>
          </p:nvPr>
        </p:nvSpPr>
        <p:spPr>
          <a:xfrm>
            <a:off x="2291978" y="1556792"/>
            <a:ext cx="7764463" cy="4896544"/>
          </a:xfrm>
        </p:spPr>
        <p:txBody>
          <a:bodyPr>
            <a:normAutofit fontScale="85000" lnSpcReduction="20000"/>
          </a:bodyPr>
          <a:lstStyle/>
          <a:p>
            <a:pPr marL="457200" indent="-457200">
              <a:buFont typeface="Arial" panose="020B0604020202020204" pitchFamily="34" charset="0"/>
              <a:buChar char="•"/>
            </a:pPr>
            <a:r>
              <a:rPr lang="en-US" b="1" dirty="0"/>
              <a:t>You are reminded NOW that all the 802 and IEEE rules you heard at the opening plenary apply to every meeting. This is your final reminder!</a:t>
            </a:r>
          </a:p>
          <a:p>
            <a:pPr marL="457200" indent="-457200">
              <a:buFont typeface="Arial" panose="020B0604020202020204" pitchFamily="34" charset="0"/>
              <a:buChar char="•"/>
            </a:pPr>
            <a:r>
              <a:rPr lang="en-US" dirty="0"/>
              <a:t>Meetings will start ON TIME as shown on the schedule – arrive early, finish nesting, get comfortable</a:t>
            </a:r>
          </a:p>
          <a:p>
            <a:pPr marL="457200" indent="-457200">
              <a:buFont typeface="Arial" panose="020B0604020202020204" pitchFamily="34" charset="0"/>
              <a:buChar char="•"/>
            </a:pPr>
            <a:r>
              <a:rPr lang="en-US" dirty="0">
                <a:highlight>
                  <a:srgbClr val="FFFF00"/>
                </a:highlight>
              </a:rPr>
              <a:t>Questions and discussions time may be limited:  </a:t>
            </a:r>
            <a:r>
              <a:rPr lang="en-US" b="1" dirty="0">
                <a:solidFill>
                  <a:schemeClr val="accent1">
                    <a:lumMod val="50000"/>
                  </a:schemeClr>
                </a:solidFill>
                <a:highlight>
                  <a:srgbClr val="FFFF00"/>
                </a:highlight>
              </a:rPr>
              <a:t>Use the email reflector to continue discussion! </a:t>
            </a:r>
          </a:p>
          <a:p>
            <a:pPr marL="457200" indent="-457200">
              <a:buFont typeface="Arial" panose="020B0604020202020204" pitchFamily="34" charset="0"/>
              <a:buChar char="•"/>
            </a:pPr>
            <a:r>
              <a:rPr lang="en-US" b="1" dirty="0">
                <a:solidFill>
                  <a:schemeClr val="accent1">
                    <a:lumMod val="50000"/>
                  </a:schemeClr>
                </a:solidFill>
              </a:rPr>
              <a:t>Take advantage of coffee breaks and other ad hoc time as well as the reflector, and</a:t>
            </a:r>
          </a:p>
          <a:p>
            <a:pPr marL="457200" indent="-457200">
              <a:buFont typeface="Arial" panose="020B0604020202020204" pitchFamily="34" charset="0"/>
              <a:buChar char="•"/>
            </a:pPr>
            <a:r>
              <a:rPr lang="en-US" b="1" dirty="0">
                <a:solidFill>
                  <a:schemeClr val="accent1">
                    <a:lumMod val="50000"/>
                  </a:schemeClr>
                </a:solidFill>
              </a:rPr>
              <a:t>Don’t forget about remote attendees!</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77C8275-998D-4CC1-8C10-15BAE2A69E48}"/>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23</a:t>
            </a:fld>
            <a:endParaRPr lang="en-US" altLang="en-US"/>
          </a:p>
        </p:txBody>
      </p:sp>
    </p:spTree>
    <p:extLst>
      <p:ext uri="{BB962C8B-B14F-4D97-AF65-F5344CB8AC3E}">
        <p14:creationId xmlns:p14="http://schemas.microsoft.com/office/powerpoint/2010/main" val="411317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07652-D701-9CE5-600F-BEA5AD1720FE}"/>
              </a:ext>
            </a:extLst>
          </p:cNvPr>
          <p:cNvSpPr>
            <a:spLocks noGrp="1"/>
          </p:cNvSpPr>
          <p:nvPr>
            <p:ph type="title"/>
          </p:nvPr>
        </p:nvSpPr>
        <p:spPr/>
        <p:txBody>
          <a:bodyPr/>
          <a:lstStyle/>
          <a:p>
            <a:r>
              <a:rPr lang="en-US" dirty="0"/>
              <a:t>Time Management</a:t>
            </a:r>
          </a:p>
        </p:txBody>
      </p:sp>
      <p:sp>
        <p:nvSpPr>
          <p:cNvPr id="3" name="Content Placeholder 2">
            <a:extLst>
              <a:ext uri="{FF2B5EF4-FFF2-40B4-BE49-F238E27FC236}">
                <a16:creationId xmlns:a16="http://schemas.microsoft.com/office/drawing/2014/main" id="{2EFFFD1F-C5BC-E30E-6DDE-63DFBADAB72C}"/>
              </a:ext>
            </a:extLst>
          </p:cNvPr>
          <p:cNvSpPr>
            <a:spLocks noGrp="1"/>
          </p:cNvSpPr>
          <p:nvPr>
            <p:ph idx="1"/>
          </p:nvPr>
        </p:nvSpPr>
        <p:spPr/>
        <p:txBody>
          <a:bodyPr/>
          <a:lstStyle/>
          <a:p>
            <a:pPr marL="457200" indent="-457200">
              <a:buFont typeface="Arial" panose="020B0604020202020204" pitchFamily="34" charset="0"/>
              <a:buChar char="•"/>
            </a:pPr>
            <a:r>
              <a:rPr lang="en-US" dirty="0"/>
              <a:t>We will need to stay within the allocated time to get through everything</a:t>
            </a:r>
          </a:p>
          <a:p>
            <a:pPr marL="457200" indent="-457200">
              <a:buFont typeface="Arial" panose="020B0604020202020204" pitchFamily="34" charset="0"/>
              <a:buChar char="•"/>
            </a:pPr>
            <a:r>
              <a:rPr lang="en-US" dirty="0"/>
              <a:t>If less than the allocated time is used in a time slot, we’ll start the next time slot (accumulate any unused time to the end of the meeting)</a:t>
            </a:r>
          </a:p>
          <a:p>
            <a:pPr marL="457200" indent="-457200">
              <a:buFont typeface="Arial" panose="020B0604020202020204" pitchFamily="34" charset="0"/>
              <a:buChar char="•"/>
            </a:pPr>
            <a:r>
              <a:rPr lang="en-US" dirty="0"/>
              <a:t>Accumulated time will be used to continue discussion where needed</a:t>
            </a:r>
          </a:p>
        </p:txBody>
      </p:sp>
      <p:sp>
        <p:nvSpPr>
          <p:cNvPr id="4" name="Slide Number Placeholder 3">
            <a:extLst>
              <a:ext uri="{FF2B5EF4-FFF2-40B4-BE49-F238E27FC236}">
                <a16:creationId xmlns:a16="http://schemas.microsoft.com/office/drawing/2014/main" id="{7F81DA3A-AB07-4401-73B1-EC1F2FB8975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24</a:t>
            </a:fld>
            <a:endParaRPr lang="en-US" altLang="en-US"/>
          </a:p>
        </p:txBody>
      </p:sp>
    </p:spTree>
    <p:extLst>
      <p:ext uri="{BB962C8B-B14F-4D97-AF65-F5344CB8AC3E}">
        <p14:creationId xmlns:p14="http://schemas.microsoft.com/office/powerpoint/2010/main" val="3913454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2246313" y="1268761"/>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25</a:t>
            </a:fld>
            <a:endParaRPr lang="en-US" altLang="en-US"/>
          </a:p>
        </p:txBody>
      </p:sp>
      <p:pic>
        <p:nvPicPr>
          <p:cNvPr id="2" name="Picture 1">
            <a:extLst>
              <a:ext uri="{FF2B5EF4-FFF2-40B4-BE49-F238E27FC236}">
                <a16:creationId xmlns:a16="http://schemas.microsoft.com/office/drawing/2014/main" id="{EB662BC9-7284-2831-0A27-21036211CC9A}"/>
              </a:ext>
            </a:extLst>
          </p:cNvPr>
          <p:cNvPicPr>
            <a:picLocks noChangeAspect="1"/>
          </p:cNvPicPr>
          <p:nvPr/>
        </p:nvPicPr>
        <p:blipFill rotWithShape="1">
          <a:blip r:embed="rId2"/>
          <a:srcRect b="20655"/>
          <a:stretch/>
        </p:blipFill>
        <p:spPr>
          <a:xfrm>
            <a:off x="4655841" y="1965416"/>
            <a:ext cx="2950927" cy="3119769"/>
          </a:xfrm>
          <a:prstGeom prst="rect">
            <a:avLst/>
          </a:prstGeom>
        </p:spPr>
      </p:pic>
    </p:spTree>
    <p:extLst>
      <p:ext uri="{BB962C8B-B14F-4D97-AF65-F5344CB8AC3E}">
        <p14:creationId xmlns:p14="http://schemas.microsoft.com/office/powerpoint/2010/main" val="38502189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dirty="0">
                <a:latin typeface="Verdana-Bold"/>
              </a:rPr>
              <a:t>5.2.b Scope of the project (As approved):</a:t>
            </a:r>
            <a:br>
              <a:rPr lang="en-US" sz="1800" b="1"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26</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2423593" y="6165305"/>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3341453" y="998731"/>
            <a:ext cx="4968552" cy="337997"/>
          </a:xfrm>
        </p:spPr>
        <p:txBody>
          <a:bodyPr>
            <a:normAutofit/>
          </a:bodyPr>
          <a:lstStyle/>
          <a:p>
            <a:r>
              <a:rPr lang="en-US" sz="15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27</a:t>
            </a:fld>
            <a:endParaRPr lang="en-US" altLang="en-US"/>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nvGraphicFramePr>
        <p:xfrm>
          <a:off x="2809049" y="1340768"/>
          <a:ext cx="7008785" cy="4450340"/>
        </p:xfrm>
        <a:graphic>
          <a:graphicData uri="http://schemas.openxmlformats.org/drawingml/2006/table">
            <a:tbl>
              <a:tblPr/>
              <a:tblGrid>
                <a:gridCol w="809881">
                  <a:extLst>
                    <a:ext uri="{9D8B030D-6E8A-4147-A177-3AD203B41FA5}">
                      <a16:colId xmlns:a16="http://schemas.microsoft.com/office/drawing/2014/main" val="859022375"/>
                    </a:ext>
                  </a:extLst>
                </a:gridCol>
                <a:gridCol w="147812">
                  <a:extLst>
                    <a:ext uri="{9D8B030D-6E8A-4147-A177-3AD203B41FA5}">
                      <a16:colId xmlns:a16="http://schemas.microsoft.com/office/drawing/2014/main" val="3056671812"/>
                    </a:ext>
                  </a:extLst>
                </a:gridCol>
                <a:gridCol w="147812">
                  <a:extLst>
                    <a:ext uri="{9D8B030D-6E8A-4147-A177-3AD203B41FA5}">
                      <a16:colId xmlns:a16="http://schemas.microsoft.com/office/drawing/2014/main" val="2801988721"/>
                    </a:ext>
                  </a:extLst>
                </a:gridCol>
                <a:gridCol w="244648">
                  <a:extLst>
                    <a:ext uri="{9D8B030D-6E8A-4147-A177-3AD203B41FA5}">
                      <a16:colId xmlns:a16="http://schemas.microsoft.com/office/drawing/2014/main" val="3486883837"/>
                    </a:ext>
                  </a:extLst>
                </a:gridCol>
                <a:gridCol w="198018">
                  <a:extLst>
                    <a:ext uri="{9D8B030D-6E8A-4147-A177-3AD203B41FA5}">
                      <a16:colId xmlns:a16="http://schemas.microsoft.com/office/drawing/2014/main" val="2943955052"/>
                    </a:ext>
                  </a:extLst>
                </a:gridCol>
                <a:gridCol w="162792">
                  <a:extLst>
                    <a:ext uri="{9D8B030D-6E8A-4147-A177-3AD203B41FA5}">
                      <a16:colId xmlns:a16="http://schemas.microsoft.com/office/drawing/2014/main" val="1635642405"/>
                    </a:ext>
                  </a:extLst>
                </a:gridCol>
                <a:gridCol w="147812">
                  <a:extLst>
                    <a:ext uri="{9D8B030D-6E8A-4147-A177-3AD203B41FA5}">
                      <a16:colId xmlns:a16="http://schemas.microsoft.com/office/drawing/2014/main" val="4247004466"/>
                    </a:ext>
                  </a:extLst>
                </a:gridCol>
                <a:gridCol w="147812">
                  <a:extLst>
                    <a:ext uri="{9D8B030D-6E8A-4147-A177-3AD203B41FA5}">
                      <a16:colId xmlns:a16="http://schemas.microsoft.com/office/drawing/2014/main" val="722315258"/>
                    </a:ext>
                  </a:extLst>
                </a:gridCol>
                <a:gridCol w="147812">
                  <a:extLst>
                    <a:ext uri="{9D8B030D-6E8A-4147-A177-3AD203B41FA5}">
                      <a16:colId xmlns:a16="http://schemas.microsoft.com/office/drawing/2014/main" val="2755150756"/>
                    </a:ext>
                  </a:extLst>
                </a:gridCol>
                <a:gridCol w="147812">
                  <a:extLst>
                    <a:ext uri="{9D8B030D-6E8A-4147-A177-3AD203B41FA5}">
                      <a16:colId xmlns:a16="http://schemas.microsoft.com/office/drawing/2014/main" val="1837462061"/>
                    </a:ext>
                  </a:extLst>
                </a:gridCol>
                <a:gridCol w="147812">
                  <a:extLst>
                    <a:ext uri="{9D8B030D-6E8A-4147-A177-3AD203B41FA5}">
                      <a16:colId xmlns:a16="http://schemas.microsoft.com/office/drawing/2014/main" val="1694553603"/>
                    </a:ext>
                  </a:extLst>
                </a:gridCol>
                <a:gridCol w="147812">
                  <a:extLst>
                    <a:ext uri="{9D8B030D-6E8A-4147-A177-3AD203B41FA5}">
                      <a16:colId xmlns:a16="http://schemas.microsoft.com/office/drawing/2014/main" val="805340123"/>
                    </a:ext>
                  </a:extLst>
                </a:gridCol>
                <a:gridCol w="147812">
                  <a:extLst>
                    <a:ext uri="{9D8B030D-6E8A-4147-A177-3AD203B41FA5}">
                      <a16:colId xmlns:a16="http://schemas.microsoft.com/office/drawing/2014/main" val="204235997"/>
                    </a:ext>
                  </a:extLst>
                </a:gridCol>
                <a:gridCol w="147812">
                  <a:extLst>
                    <a:ext uri="{9D8B030D-6E8A-4147-A177-3AD203B41FA5}">
                      <a16:colId xmlns:a16="http://schemas.microsoft.com/office/drawing/2014/main" val="315157008"/>
                    </a:ext>
                  </a:extLst>
                </a:gridCol>
                <a:gridCol w="147812">
                  <a:extLst>
                    <a:ext uri="{9D8B030D-6E8A-4147-A177-3AD203B41FA5}">
                      <a16:colId xmlns:a16="http://schemas.microsoft.com/office/drawing/2014/main" val="1414150232"/>
                    </a:ext>
                  </a:extLst>
                </a:gridCol>
                <a:gridCol w="147812">
                  <a:extLst>
                    <a:ext uri="{9D8B030D-6E8A-4147-A177-3AD203B41FA5}">
                      <a16:colId xmlns:a16="http://schemas.microsoft.com/office/drawing/2014/main" val="1197699624"/>
                    </a:ext>
                  </a:extLst>
                </a:gridCol>
                <a:gridCol w="147812">
                  <a:extLst>
                    <a:ext uri="{9D8B030D-6E8A-4147-A177-3AD203B41FA5}">
                      <a16:colId xmlns:a16="http://schemas.microsoft.com/office/drawing/2014/main" val="1106251956"/>
                    </a:ext>
                  </a:extLst>
                </a:gridCol>
                <a:gridCol w="155492">
                  <a:extLst>
                    <a:ext uri="{9D8B030D-6E8A-4147-A177-3AD203B41FA5}">
                      <a16:colId xmlns:a16="http://schemas.microsoft.com/office/drawing/2014/main" val="3499333147"/>
                    </a:ext>
                  </a:extLst>
                </a:gridCol>
                <a:gridCol w="231948">
                  <a:extLst>
                    <a:ext uri="{9D8B030D-6E8A-4147-A177-3AD203B41FA5}">
                      <a16:colId xmlns:a16="http://schemas.microsoft.com/office/drawing/2014/main" val="330155105"/>
                    </a:ext>
                  </a:extLst>
                </a:gridCol>
                <a:gridCol w="147812">
                  <a:extLst>
                    <a:ext uri="{9D8B030D-6E8A-4147-A177-3AD203B41FA5}">
                      <a16:colId xmlns:a16="http://schemas.microsoft.com/office/drawing/2014/main" val="423061777"/>
                    </a:ext>
                  </a:extLst>
                </a:gridCol>
                <a:gridCol w="147812">
                  <a:extLst>
                    <a:ext uri="{9D8B030D-6E8A-4147-A177-3AD203B41FA5}">
                      <a16:colId xmlns:a16="http://schemas.microsoft.com/office/drawing/2014/main" val="1243999009"/>
                    </a:ext>
                  </a:extLst>
                </a:gridCol>
                <a:gridCol w="238298">
                  <a:extLst>
                    <a:ext uri="{9D8B030D-6E8A-4147-A177-3AD203B41FA5}">
                      <a16:colId xmlns:a16="http://schemas.microsoft.com/office/drawing/2014/main" val="210366518"/>
                    </a:ext>
                  </a:extLst>
                </a:gridCol>
                <a:gridCol w="147812">
                  <a:extLst>
                    <a:ext uri="{9D8B030D-6E8A-4147-A177-3AD203B41FA5}">
                      <a16:colId xmlns:a16="http://schemas.microsoft.com/office/drawing/2014/main" val="3447638966"/>
                    </a:ext>
                  </a:extLst>
                </a:gridCol>
                <a:gridCol w="147812">
                  <a:extLst>
                    <a:ext uri="{9D8B030D-6E8A-4147-A177-3AD203B41FA5}">
                      <a16:colId xmlns:a16="http://schemas.microsoft.com/office/drawing/2014/main" val="2903488451"/>
                    </a:ext>
                  </a:extLst>
                </a:gridCol>
                <a:gridCol w="147812">
                  <a:extLst>
                    <a:ext uri="{9D8B030D-6E8A-4147-A177-3AD203B41FA5}">
                      <a16:colId xmlns:a16="http://schemas.microsoft.com/office/drawing/2014/main" val="1062964703"/>
                    </a:ext>
                  </a:extLst>
                </a:gridCol>
                <a:gridCol w="147812">
                  <a:extLst>
                    <a:ext uri="{9D8B030D-6E8A-4147-A177-3AD203B41FA5}">
                      <a16:colId xmlns:a16="http://schemas.microsoft.com/office/drawing/2014/main" val="1234199519"/>
                    </a:ext>
                  </a:extLst>
                </a:gridCol>
                <a:gridCol w="147812">
                  <a:extLst>
                    <a:ext uri="{9D8B030D-6E8A-4147-A177-3AD203B41FA5}">
                      <a16:colId xmlns:a16="http://schemas.microsoft.com/office/drawing/2014/main" val="2272667793"/>
                    </a:ext>
                  </a:extLst>
                </a:gridCol>
                <a:gridCol w="147812">
                  <a:extLst>
                    <a:ext uri="{9D8B030D-6E8A-4147-A177-3AD203B41FA5}">
                      <a16:colId xmlns:a16="http://schemas.microsoft.com/office/drawing/2014/main" val="4088176425"/>
                    </a:ext>
                  </a:extLst>
                </a:gridCol>
                <a:gridCol w="147812">
                  <a:extLst>
                    <a:ext uri="{9D8B030D-6E8A-4147-A177-3AD203B41FA5}">
                      <a16:colId xmlns:a16="http://schemas.microsoft.com/office/drawing/2014/main" val="3962572487"/>
                    </a:ext>
                  </a:extLst>
                </a:gridCol>
                <a:gridCol w="147812">
                  <a:extLst>
                    <a:ext uri="{9D8B030D-6E8A-4147-A177-3AD203B41FA5}">
                      <a16:colId xmlns:a16="http://schemas.microsoft.com/office/drawing/2014/main" val="4109095285"/>
                    </a:ext>
                  </a:extLst>
                </a:gridCol>
                <a:gridCol w="147812">
                  <a:extLst>
                    <a:ext uri="{9D8B030D-6E8A-4147-A177-3AD203B41FA5}">
                      <a16:colId xmlns:a16="http://schemas.microsoft.com/office/drawing/2014/main" val="767843840"/>
                    </a:ext>
                  </a:extLst>
                </a:gridCol>
                <a:gridCol w="147812">
                  <a:extLst>
                    <a:ext uri="{9D8B030D-6E8A-4147-A177-3AD203B41FA5}">
                      <a16:colId xmlns:a16="http://schemas.microsoft.com/office/drawing/2014/main" val="1761253281"/>
                    </a:ext>
                  </a:extLst>
                </a:gridCol>
                <a:gridCol w="225598">
                  <a:extLst>
                    <a:ext uri="{9D8B030D-6E8A-4147-A177-3AD203B41FA5}">
                      <a16:colId xmlns:a16="http://schemas.microsoft.com/office/drawing/2014/main" val="3088102511"/>
                    </a:ext>
                  </a:extLst>
                </a:gridCol>
                <a:gridCol w="229567">
                  <a:extLst>
                    <a:ext uri="{9D8B030D-6E8A-4147-A177-3AD203B41FA5}">
                      <a16:colId xmlns:a16="http://schemas.microsoft.com/office/drawing/2014/main" val="1106079071"/>
                    </a:ext>
                  </a:extLst>
                </a:gridCol>
                <a:gridCol w="147812">
                  <a:extLst>
                    <a:ext uri="{9D8B030D-6E8A-4147-A177-3AD203B41FA5}">
                      <a16:colId xmlns:a16="http://schemas.microsoft.com/office/drawing/2014/main" val="2112302469"/>
                    </a:ext>
                  </a:extLst>
                </a:gridCol>
                <a:gridCol w="225995">
                  <a:extLst>
                    <a:ext uri="{9D8B030D-6E8A-4147-A177-3AD203B41FA5}">
                      <a16:colId xmlns:a16="http://schemas.microsoft.com/office/drawing/2014/main" val="875399749"/>
                    </a:ext>
                  </a:extLst>
                </a:gridCol>
                <a:gridCol w="147812">
                  <a:extLst>
                    <a:ext uri="{9D8B030D-6E8A-4147-A177-3AD203B41FA5}">
                      <a16:colId xmlns:a16="http://schemas.microsoft.com/office/drawing/2014/main" val="4011572350"/>
                    </a:ext>
                  </a:extLst>
                </a:gridCol>
                <a:gridCol w="147812">
                  <a:extLst>
                    <a:ext uri="{9D8B030D-6E8A-4147-A177-3AD203B41FA5}">
                      <a16:colId xmlns:a16="http://schemas.microsoft.com/office/drawing/2014/main" val="118711575"/>
                    </a:ext>
                  </a:extLst>
                </a:gridCol>
                <a:gridCol w="147812">
                  <a:extLst>
                    <a:ext uri="{9D8B030D-6E8A-4147-A177-3AD203B41FA5}">
                      <a16:colId xmlns:a16="http://schemas.microsoft.com/office/drawing/2014/main" val="1721140086"/>
                    </a:ext>
                  </a:extLst>
                </a:gridCol>
              </a:tblGrid>
              <a:tr h="199855">
                <a:tc>
                  <a:txBody>
                    <a:bodyPr/>
                    <a:lstStyle/>
                    <a:p>
                      <a:pPr algn="l" fontAlgn="b"/>
                      <a:r>
                        <a:rPr lang="en-US" sz="600" b="0" i="0" u="none" strike="noStrike" dirty="0">
                          <a:solidFill>
                            <a:srgbClr val="000000"/>
                          </a:solidFill>
                          <a:effectLst/>
                          <a:latin typeface="Calibri" panose="020F0502020204030204" pitchFamily="34" charset="0"/>
                        </a:rPr>
                        <a:t>Proposed project schedule</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solidFill>
                            <a:srgbClr val="000000"/>
                          </a:solidFill>
                          <a:effectLst/>
                          <a:latin typeface="Calibri" panose="020F0502020204030204" pitchFamily="34" charset="0"/>
                        </a:rPr>
                        <a:t>Nov</a:t>
                      </a:r>
                    </a:p>
                    <a:p>
                      <a:pPr algn="r" fontAlgn="b"/>
                      <a:r>
                        <a:rPr lang="en-US" sz="600" b="0" i="0" u="none" strike="noStrike" dirty="0">
                          <a:solidFill>
                            <a:srgbClr val="000000"/>
                          </a:solidFill>
                          <a:effectLst/>
                          <a:latin typeface="Calibri" panose="020F0502020204030204" pitchFamily="34" charset="0"/>
                        </a:rPr>
                        <a:t>-22</a:t>
                      </a: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Dec-22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Jan-23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Mar-23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May-23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Aug-23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Sep-23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Nov-23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Dec-23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Jan-24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Mar-24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May-24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Aug-24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Sep-24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Nov24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Dec 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Jan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Mar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May</a:t>
                      </a:r>
                    </a:p>
                    <a:p>
                      <a:pPr algn="r" fontAlgn="b"/>
                      <a:r>
                        <a:rPr lang="en-US" sz="600" b="0" i="0" u="none" strike="noStrike" dirty="0">
                          <a:solidFill>
                            <a:srgbClr val="000000"/>
                          </a:solidFill>
                          <a:effectLst/>
                          <a:latin typeface="Calibri" panose="020F0502020204030204" pitchFamily="34" charset="0"/>
                        </a:rPr>
                        <a:t>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June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July 25</a:t>
                      </a:r>
                    </a:p>
                  </a:txBody>
                  <a:tcPr marL="1674" marR="1674" marT="1674" marB="0" anchor="b">
                    <a:lnL>
                      <a:noFill/>
                    </a:lnL>
                    <a:lnR>
                      <a:noFill/>
                    </a:lnR>
                    <a:lnT>
                      <a:noFill/>
                    </a:lnT>
                    <a:lnB>
                      <a:noFill/>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754048683"/>
                  </a:ext>
                </a:extLst>
              </a:tr>
              <a:tr h="9311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extLst>
                  <a:ext uri="{0D108BD9-81ED-4DB2-BD59-A6C34878D82A}">
                    <a16:rowId xmlns:a16="http://schemas.microsoft.com/office/drawing/2014/main" val="2763354957"/>
                  </a:ext>
                </a:extLst>
              </a:tr>
              <a:tr h="18455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w="6350" cap="flat" cmpd="sng" algn="ctr">
                      <a:noFill/>
                      <a:prstDash val="solid"/>
                      <a:round/>
                      <a:headEnd type="none" w="med" len="med"/>
                      <a:tailEnd type="none" w="med" len="med"/>
                    </a:lnB>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592098040"/>
                  </a:ext>
                </a:extLst>
              </a:tr>
              <a:tr h="18455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w="6350" cap="flat" cmpd="sng" algn="ctr">
                      <a:noFill/>
                      <a:prstDash val="solid"/>
                      <a:round/>
                      <a:headEnd type="none" w="med" len="med"/>
                      <a:tailEnd type="none" w="med" len="med"/>
                    </a:lnR>
                    <a:lnT>
                      <a:noFill/>
                    </a:lnT>
                    <a:lnB>
                      <a:noFill/>
                    </a:lnB>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452197904"/>
                  </a:ext>
                </a:extLst>
              </a:tr>
              <a:tr h="18455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noFill/>
                      <a:prstDash val="solid"/>
                      <a:round/>
                      <a:headEnd type="none" w="med" len="med"/>
                      <a:tailEnd type="none" w="med" len="med"/>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229021214"/>
                  </a:ext>
                </a:extLst>
              </a:tr>
              <a:tr h="275994">
                <a:tc>
                  <a:txBody>
                    <a:bodyPr/>
                    <a:lstStyle/>
                    <a:p>
                      <a:pPr algn="l" fontAlgn="b"/>
                      <a:r>
                        <a:rPr lang="en-US" sz="600" b="0" i="0" u="none" strike="noStrike" dirty="0">
                          <a:solidFill>
                            <a:srgbClr val="000000"/>
                          </a:solidFill>
                          <a:effectLst/>
                          <a:latin typeface="Calibri" panose="020F0502020204030204" pitchFamily="34" charset="0"/>
                        </a:rPr>
                        <a:t>Integrate </a:t>
                      </a:r>
                      <a:r>
                        <a:rPr lang="en-US" sz="600" b="0" i="0" u="none" strike="noStrike" dirty="0" err="1">
                          <a:solidFill>
                            <a:srgbClr val="000000"/>
                          </a:solidFill>
                          <a:effectLst/>
                          <a:latin typeface="Calibri" panose="020F0502020204030204" pitchFamily="34" charset="0"/>
                        </a:rPr>
                        <a:t>poposals</a:t>
                      </a:r>
                      <a:r>
                        <a:rPr lang="en-US" sz="600" b="0" i="0" u="none" strike="noStrike" dirty="0">
                          <a:solidFill>
                            <a:srgbClr val="000000"/>
                          </a:solidFill>
                          <a:effectLst/>
                          <a:latin typeface="Calibri" panose="020F0502020204030204" pitchFamily="34" charset="0"/>
                        </a:rPr>
                        <a:t>/contributions into TFD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solidFill>
                      <a:schemeClr val="accent5">
                        <a:lumMod val="60000"/>
                        <a:lumOff val="40000"/>
                      </a:schemeClr>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chemeClr val="accent5">
                        <a:lumMod val="60000"/>
                        <a:lumOff val="40000"/>
                      </a:schemeClr>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w="6350" cap="flat" cmpd="sng" algn="ctr">
                      <a:noFill/>
                      <a:prstDash val="solid"/>
                      <a:round/>
                      <a:headEnd type="none" w="med" len="med"/>
                      <a:tailEnd type="none" w="med" len="med"/>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841120262"/>
                  </a:ext>
                </a:extLst>
              </a:tr>
              <a:tr h="93114">
                <a:tc>
                  <a:txBody>
                    <a:bodyPr/>
                    <a:lstStyle/>
                    <a:p>
                      <a:pPr algn="l" fontAlgn="b"/>
                      <a:r>
                        <a:rPr lang="en-US" sz="600" b="0" i="0" u="none" strike="noStrike" dirty="0">
                          <a:solidFill>
                            <a:srgbClr val="000000"/>
                          </a:solidFill>
                          <a:effectLst/>
                          <a:highlight>
                            <a:srgbClr val="FFFF00"/>
                          </a:highlight>
                          <a:latin typeface="Calibri" panose="020F0502020204030204" pitchFamily="34" charset="0"/>
                        </a:rPr>
                        <a:t>Develop draft from TFD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chemeClr val="accent5">
                        <a:lumMod val="20000"/>
                        <a:lumOff val="80000"/>
                      </a:schemeClr>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chemeClr val="accent5">
                        <a:lumMod val="20000"/>
                        <a:lumOff val="80000"/>
                      </a:schemeClr>
                    </a:solidFill>
                  </a:tcPr>
                </a:tc>
                <a:tc>
                  <a:txBody>
                    <a:bodyPr/>
                    <a:lstStyle/>
                    <a:p>
                      <a:pPr marL="0" algn="l" defTabSz="457200" rtl="0" eaLnBrk="1" fontAlgn="b" latinLnBrk="0" hangingPunct="1"/>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484602179"/>
                  </a:ext>
                </a:extLst>
              </a:tr>
              <a:tr h="93114">
                <a:tc>
                  <a:txBody>
                    <a:bodyPr/>
                    <a:lstStyle/>
                    <a:p>
                      <a:pPr algn="l" fontAlgn="b"/>
                      <a:r>
                        <a:rPr lang="en-US" sz="600" b="0" i="0" u="none" strike="noStrike">
                          <a:solidFill>
                            <a:srgbClr val="000000"/>
                          </a:solidFill>
                          <a:effectLst/>
                          <a:latin typeface="Calibri" panose="020F0502020204030204" pitchFamily="34" charset="0"/>
                        </a:rPr>
                        <a:t>Draft 0</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3F3F76"/>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122470232"/>
                  </a:ext>
                </a:extLst>
              </a:tr>
              <a:tr h="184554">
                <a:tc>
                  <a:txBody>
                    <a:bodyPr/>
                    <a:lstStyle/>
                    <a:p>
                      <a:pPr algn="l" fontAlgn="b"/>
                      <a:r>
                        <a:rPr lang="en-US" sz="600" b="0" i="0" u="none" strike="noStrike">
                          <a:solidFill>
                            <a:srgbClr val="000000"/>
                          </a:solidFill>
                          <a:effectLst/>
                          <a:latin typeface="Calibri" panose="020F0502020204030204" pitchFamily="34" charset="0"/>
                        </a:rPr>
                        <a:t>TG draft review and revision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92765712"/>
                  </a:ext>
                </a:extLst>
              </a:tr>
              <a:tr h="184554">
                <a:tc>
                  <a:txBody>
                    <a:bodyPr/>
                    <a:lstStyle/>
                    <a:p>
                      <a:pPr algn="l" fontAlgn="b"/>
                      <a:r>
                        <a:rPr lang="en-US" sz="600" b="0" i="0" u="none" strike="noStrike">
                          <a:solidFill>
                            <a:srgbClr val="000000"/>
                          </a:solidFill>
                          <a:effectLst/>
                          <a:latin typeface="Calibri" panose="020F0502020204030204" pitchFamily="34" charset="0"/>
                        </a:rPr>
                        <a:t>Working group pre-ballot review</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250532966"/>
                  </a:ext>
                </a:extLst>
              </a:tr>
              <a:tr h="184554">
                <a:tc>
                  <a:txBody>
                    <a:bodyPr/>
                    <a:lstStyle/>
                    <a:p>
                      <a:pPr algn="l" fontAlgn="b"/>
                      <a:r>
                        <a:rPr lang="en-US" sz="600" b="0" i="0" u="none" strike="noStrike">
                          <a:solidFill>
                            <a:srgbClr val="000000"/>
                          </a:solidFill>
                          <a:effectLst/>
                          <a:latin typeface="Calibri" panose="020F0502020204030204" pitchFamily="34" charset="0"/>
                        </a:rPr>
                        <a:t>Pre-ballot review and comment resolution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807331602"/>
                  </a:ext>
                </a:extLst>
              </a:tr>
              <a:tr h="93114">
                <a:tc>
                  <a:txBody>
                    <a:bodyPr/>
                    <a:lstStyle/>
                    <a:p>
                      <a:pPr algn="ctr" fontAlgn="b"/>
                      <a:r>
                        <a:rPr lang="en-US" sz="600" b="0" i="0" u="none" strike="noStrike">
                          <a:solidFill>
                            <a:srgbClr val="3F3F76"/>
                          </a:solidFill>
                          <a:effectLst/>
                          <a:latin typeface="Calibri" panose="020F0502020204030204" pitchFamily="34" charset="0"/>
                        </a:rPr>
                        <a:t>First letter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878362126"/>
                  </a:ext>
                </a:extLst>
              </a:tr>
              <a:tr h="133640">
                <a:tc>
                  <a:txBody>
                    <a:bodyPr/>
                    <a:lstStyle/>
                    <a:p>
                      <a:pPr algn="l" fontAlgn="b"/>
                      <a:r>
                        <a:rPr lang="en-US" sz="600" b="0" i="0" u="none" strike="noStrike">
                          <a:solidFill>
                            <a:srgbClr val="000000"/>
                          </a:solidFill>
                          <a:effectLst/>
                          <a:latin typeface="Calibri" panose="020F0502020204030204" pitchFamily="34" charset="0"/>
                        </a:rPr>
                        <a:t>LB Comment Resolution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319822025"/>
                  </a:ext>
                </a:extLst>
              </a:tr>
              <a:tr h="133640">
                <a:tc>
                  <a:txBody>
                    <a:bodyPr/>
                    <a:lstStyle/>
                    <a:p>
                      <a:pPr algn="l" fontAlgn="b"/>
                      <a:r>
                        <a:rPr lang="en-US" sz="600" b="0" i="0" u="none" strike="noStrike">
                          <a:solidFill>
                            <a:srgbClr val="3F3F76"/>
                          </a:solidFill>
                          <a:effectLst/>
                          <a:latin typeface="Calibri" panose="020F0502020204030204" pitchFamily="34" charset="0"/>
                        </a:rPr>
                        <a:t>WG Recirculatoin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60740310"/>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1st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727567655"/>
                  </a:ext>
                </a:extLst>
              </a:tr>
              <a:tr h="184554">
                <a:tc>
                  <a:txBody>
                    <a:bodyPr/>
                    <a:lstStyle/>
                    <a:p>
                      <a:pPr algn="l" fontAlgn="b"/>
                      <a:r>
                        <a:rPr lang="en-US" sz="600" b="0" i="0" u="none" strike="noStrike">
                          <a:solidFill>
                            <a:srgbClr val="9C5700"/>
                          </a:solidFill>
                          <a:effectLst/>
                          <a:latin typeface="Calibri" panose="020F0502020204030204" pitchFamily="34" charset="0"/>
                        </a:rPr>
                        <a:t>Conditional approval for SA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185908550"/>
                  </a:ext>
                </a:extLst>
              </a:tr>
              <a:tr h="133640">
                <a:tc>
                  <a:txBody>
                    <a:bodyPr/>
                    <a:lstStyle/>
                    <a:p>
                      <a:pPr algn="l" fontAlgn="b"/>
                      <a:r>
                        <a:rPr lang="en-US" sz="600" b="0" i="0" u="none" strike="noStrike">
                          <a:solidFill>
                            <a:srgbClr val="3F3F76"/>
                          </a:solidFill>
                          <a:effectLst/>
                          <a:latin typeface="Calibri" panose="020F0502020204030204" pitchFamily="34" charset="0"/>
                        </a:rPr>
                        <a:t>WG Recirculatoin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818537944"/>
                  </a:ext>
                </a:extLst>
              </a:tr>
              <a:tr h="199855">
                <a:tc>
                  <a:txBody>
                    <a:bodyPr/>
                    <a:lstStyle/>
                    <a:p>
                      <a:pPr algn="l" fontAlgn="b"/>
                      <a:r>
                        <a:rPr lang="en-US" sz="600" b="0" i="0" u="none" strike="noStrike">
                          <a:solidFill>
                            <a:srgbClr val="000000"/>
                          </a:solidFill>
                          <a:effectLst/>
                          <a:latin typeface="Calibri" panose="020F0502020204030204" pitchFamily="34" charset="0"/>
                        </a:rPr>
                        <a:t>Comment resolution, 2nd recirc and final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86936665"/>
                  </a:ext>
                </a:extLst>
              </a:tr>
              <a:tr h="93114">
                <a:tc>
                  <a:txBody>
                    <a:bodyPr/>
                    <a:lstStyle/>
                    <a:p>
                      <a:pPr algn="l" fontAlgn="b"/>
                      <a:r>
                        <a:rPr lang="en-US" sz="600" b="0" i="0" u="none" strike="noStrike">
                          <a:solidFill>
                            <a:srgbClr val="FFFFFF"/>
                          </a:solidFill>
                          <a:effectLst/>
                          <a:latin typeface="Calibri" panose="020F0502020204030204" pitchFamily="34" charset="0"/>
                        </a:rPr>
                        <a:t>First SA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426868868"/>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first SA ballot</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548321204"/>
                  </a:ext>
                </a:extLst>
              </a:tr>
              <a:tr h="133640">
                <a:tc>
                  <a:txBody>
                    <a:bodyPr/>
                    <a:lstStyle/>
                    <a:p>
                      <a:pPr algn="l" fontAlgn="b"/>
                      <a:r>
                        <a:rPr lang="en-US" sz="600" b="0" i="0" u="none" strike="noStrike">
                          <a:solidFill>
                            <a:srgbClr val="FFFFFF"/>
                          </a:solidFill>
                          <a:effectLst/>
                          <a:latin typeface="Calibri" panose="020F0502020204030204" pitchFamily="34" charset="0"/>
                        </a:rPr>
                        <a:t>SA Resirculation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178392580"/>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SA recirculation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265598334"/>
                  </a:ext>
                </a:extLst>
              </a:tr>
              <a:tr h="133640">
                <a:tc>
                  <a:txBody>
                    <a:bodyPr/>
                    <a:lstStyle/>
                    <a:p>
                      <a:pPr algn="l" fontAlgn="b"/>
                      <a:r>
                        <a:rPr lang="en-US" sz="600" b="0" i="0" u="none" strike="noStrike">
                          <a:solidFill>
                            <a:srgbClr val="FFFFFF"/>
                          </a:solidFill>
                          <a:effectLst/>
                          <a:latin typeface="Calibri" panose="020F0502020204030204" pitchFamily="34" charset="0"/>
                        </a:rPr>
                        <a:t>SA Resirculation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811637180"/>
                  </a:ext>
                </a:extLst>
              </a:tr>
              <a:tr h="184554">
                <a:tc>
                  <a:txBody>
                    <a:bodyPr/>
                    <a:lstStyle/>
                    <a:p>
                      <a:pPr algn="l" fontAlgn="b"/>
                      <a:r>
                        <a:rPr lang="fr-FR" sz="600" b="0" i="0" u="none" strike="noStrike">
                          <a:solidFill>
                            <a:srgbClr val="000000"/>
                          </a:solidFill>
                          <a:effectLst/>
                          <a:latin typeface="Calibri" panose="020F0502020204030204" pitchFamily="34" charset="0"/>
                        </a:rPr>
                        <a:t>Comment resolution, 2nd SA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871386347"/>
                  </a:ext>
                </a:extLst>
              </a:tr>
              <a:tr h="275994">
                <a:tc>
                  <a:txBody>
                    <a:bodyPr/>
                    <a:lstStyle/>
                    <a:p>
                      <a:pPr algn="l" fontAlgn="b"/>
                      <a:r>
                        <a:rPr lang="en-US" sz="600" b="0" i="0" u="none" strike="noStrike">
                          <a:solidFill>
                            <a:srgbClr val="9C5700"/>
                          </a:solidFill>
                          <a:effectLst/>
                          <a:latin typeface="Calibri" panose="020F0502020204030204" pitchFamily="34" charset="0"/>
                        </a:rPr>
                        <a:t>Conditional or unconditional approval to RevCom</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dirty="0">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dirty="0">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541026467"/>
                  </a:ext>
                </a:extLst>
              </a:tr>
              <a:tr h="241664">
                <a:tc>
                  <a:txBody>
                    <a:bodyPr/>
                    <a:lstStyle/>
                    <a:p>
                      <a:pPr algn="l" fontAlgn="b"/>
                      <a:r>
                        <a:rPr lang="en-US" sz="600" b="0" i="0" u="none" strike="noStrike">
                          <a:solidFill>
                            <a:srgbClr val="000000"/>
                          </a:solidFill>
                          <a:effectLst/>
                          <a:latin typeface="Calibri" panose="020F0502020204030204" pitchFamily="34" charset="0"/>
                        </a:rPr>
                        <a:t>Optional 3rd SA recirc if needed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B2B2B2"/>
                      </a:solidFill>
                      <a:prstDash val="solid"/>
                      <a:round/>
                      <a:headEnd type="none" w="med" len="med"/>
                      <a:tailEnd type="none" w="med" len="med"/>
                    </a:lnB>
                    <a:noFill/>
                  </a:tcPr>
                </a:tc>
                <a:extLst>
                  <a:ext uri="{0D108BD9-81ED-4DB2-BD59-A6C34878D82A}">
                    <a16:rowId xmlns:a16="http://schemas.microsoft.com/office/drawing/2014/main" val="3644381539"/>
                  </a:ext>
                </a:extLst>
              </a:tr>
              <a:tr h="93114">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B2B2B2"/>
                      </a:solidFill>
                      <a:prstDash val="solid"/>
                      <a:round/>
                      <a:headEnd type="none" w="med" len="med"/>
                      <a:tailEnd type="none" w="med" len="med"/>
                    </a:lnR>
                    <a:lnT>
                      <a:noFill/>
                    </a:lnT>
                    <a:lnB>
                      <a:noFill/>
                    </a:lnB>
                    <a:noFill/>
                  </a:tcPr>
                </a:tc>
                <a:tc>
                  <a:txBody>
                    <a:bodyPr/>
                    <a:lstStyle/>
                    <a:p>
                      <a:pPr algn="l" fontAlgn="b"/>
                      <a:r>
                        <a:rPr lang="en-US" sz="600" b="0" i="0" u="none" strike="noStrike" dirty="0">
                          <a:solidFill>
                            <a:srgbClr val="3F3F76"/>
                          </a:solidFill>
                          <a:effectLst/>
                          <a:latin typeface="Calibri" panose="020F0502020204030204" pitchFamily="34" charset="0"/>
                        </a:rPr>
                        <a:t>`</a:t>
                      </a: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noFill/>
                  </a:tcPr>
                </a:tc>
                <a:extLst>
                  <a:ext uri="{0D108BD9-81ED-4DB2-BD59-A6C34878D82A}">
                    <a16:rowId xmlns:a16="http://schemas.microsoft.com/office/drawing/2014/main" val="4122092336"/>
                  </a:ext>
                </a:extLst>
              </a:tr>
            </a:tbl>
          </a:graphicData>
        </a:graphic>
      </p:graphicFrame>
      <p:sp>
        <p:nvSpPr>
          <p:cNvPr id="3" name="Arrow: Right 2">
            <a:extLst>
              <a:ext uri="{FF2B5EF4-FFF2-40B4-BE49-F238E27FC236}">
                <a16:creationId xmlns:a16="http://schemas.microsoft.com/office/drawing/2014/main" id="{0BEDF220-DAD3-65E7-C2F2-0D60D68E9838}"/>
              </a:ext>
            </a:extLst>
          </p:cNvPr>
          <p:cNvSpPr/>
          <p:nvPr/>
        </p:nvSpPr>
        <p:spPr bwMode="auto">
          <a:xfrm rot="16200000">
            <a:off x="4254714" y="4089991"/>
            <a:ext cx="2188409" cy="378043"/>
          </a:xfrm>
          <a:prstGeom prst="rightArrow">
            <a:avLst/>
          </a:prstGeom>
          <a:solidFill>
            <a:srgbClr val="00B8FF">
              <a:alpha val="35000"/>
            </a:srgb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eaLnBrk="1" hangingPunct="1">
              <a:buClr>
                <a:srgbClr val="000000"/>
              </a:buClr>
              <a:buSzPct val="100000"/>
            </a:pPr>
            <a:r>
              <a:rPr lang="en-US" sz="900" dirty="0">
                <a:solidFill>
                  <a:srgbClr val="FF0000"/>
                </a:solidFill>
                <a:latin typeface="+mn-lt"/>
                <a:ea typeface="ＭＳ Ｐゴシック" charset="0"/>
                <a:cs typeface="ＭＳ Ｐゴシック" charset="0"/>
              </a:rPr>
              <a:t>You are Here </a:t>
            </a:r>
          </a:p>
        </p:txBody>
      </p:sp>
      <p:sp>
        <p:nvSpPr>
          <p:cNvPr id="6" name="Arrow: Right 5">
            <a:extLst>
              <a:ext uri="{FF2B5EF4-FFF2-40B4-BE49-F238E27FC236}">
                <a16:creationId xmlns:a16="http://schemas.microsoft.com/office/drawing/2014/main" id="{4254E62C-9737-01FD-F3AB-F342FE949202}"/>
              </a:ext>
            </a:extLst>
          </p:cNvPr>
          <p:cNvSpPr/>
          <p:nvPr/>
        </p:nvSpPr>
        <p:spPr bwMode="auto">
          <a:xfrm>
            <a:off x="9282354" y="1376772"/>
            <a:ext cx="108012" cy="54006"/>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9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3233684" y="1371602"/>
            <a:ext cx="5823347" cy="398621"/>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28</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nvPr>
        </p:nvGraphicFramePr>
        <p:xfrm>
          <a:off x="3935760" y="2861202"/>
          <a:ext cx="5076564" cy="2600712"/>
        </p:xfrm>
        <a:graphic>
          <a:graphicData uri="http://schemas.openxmlformats.org/drawingml/2006/table">
            <a:tbl>
              <a:tblPr>
                <a:tableStyleId>{5C22544A-7EE6-4342-B048-85BDC9FD1C3A}</a:tableStyleId>
              </a:tblPr>
              <a:tblGrid>
                <a:gridCol w="2328350">
                  <a:extLst>
                    <a:ext uri="{9D8B030D-6E8A-4147-A177-3AD203B41FA5}">
                      <a16:colId xmlns:a16="http://schemas.microsoft.com/office/drawing/2014/main" val="4020299781"/>
                    </a:ext>
                  </a:extLst>
                </a:gridCol>
                <a:gridCol w="1374107">
                  <a:extLst>
                    <a:ext uri="{9D8B030D-6E8A-4147-A177-3AD203B41FA5}">
                      <a16:colId xmlns:a16="http://schemas.microsoft.com/office/drawing/2014/main" val="1015812903"/>
                    </a:ext>
                  </a:extLst>
                </a:gridCol>
                <a:gridCol w="1374107">
                  <a:extLst>
                    <a:ext uri="{9D8B030D-6E8A-4147-A177-3AD203B41FA5}">
                      <a16:colId xmlns:a16="http://schemas.microsoft.com/office/drawing/2014/main" val="433678205"/>
                    </a:ext>
                  </a:extLst>
                </a:gridCol>
              </a:tblGrid>
              <a:tr h="165735">
                <a:tc>
                  <a:txBody>
                    <a:bodyPr/>
                    <a:lstStyle/>
                    <a:p>
                      <a:pPr algn="l" fontAlgn="b"/>
                      <a:endParaRPr lang="en-US" sz="1100" b="0" i="0" u="none" strike="noStrike" dirty="0">
                        <a:solidFill>
                          <a:schemeClr val="accent2">
                            <a:lumMod val="50000"/>
                          </a:schemeClr>
                        </a:solidFill>
                        <a:effectLst/>
                        <a:latin typeface="Calibri" panose="020F0502020204030204" pitchFamily="34" charset="0"/>
                      </a:endParaRPr>
                    </a:p>
                  </a:txBody>
                  <a:tcPr marL="5715" marR="5715" marT="5715" marB="0" anchor="b">
                    <a:solidFill>
                      <a:schemeClr val="accent3">
                        <a:lumMod val="95000"/>
                      </a:schemeClr>
                    </a:solidFill>
                  </a:tcPr>
                </a:tc>
                <a:tc>
                  <a:txBody>
                    <a:bodyPr/>
                    <a:lstStyle/>
                    <a:p>
                      <a:pPr algn="l" fontAlgn="b"/>
                      <a:r>
                        <a:rPr lang="en-US" sz="1100" b="0" i="0" u="none" strike="noStrike" dirty="0">
                          <a:solidFill>
                            <a:schemeClr val="accent2">
                              <a:lumMod val="50000"/>
                            </a:schemeClr>
                          </a:solidFill>
                          <a:effectLst/>
                          <a:latin typeface="Calibri" panose="020F0502020204030204" pitchFamily="34" charset="0"/>
                        </a:rPr>
                        <a:t>Original Schedule</a:t>
                      </a:r>
                    </a:p>
                  </a:txBody>
                  <a:tcPr marL="5715" marR="5715" marT="5715" marB="0" anchor="b">
                    <a:solidFill>
                      <a:schemeClr val="accent3">
                        <a:lumMod val="95000"/>
                      </a:schemeClr>
                    </a:solidFill>
                  </a:tcPr>
                </a:tc>
                <a:tc>
                  <a:txBody>
                    <a:bodyPr/>
                    <a:lstStyle/>
                    <a:p>
                      <a:pPr algn="l" fontAlgn="b"/>
                      <a:r>
                        <a:rPr lang="en-US" sz="1100" b="0" i="0" u="none" strike="noStrike" dirty="0">
                          <a:solidFill>
                            <a:schemeClr val="accent2">
                              <a:lumMod val="50000"/>
                            </a:schemeClr>
                          </a:solidFill>
                          <a:effectLst/>
                          <a:latin typeface="Calibri" panose="020F0502020204030204" pitchFamily="34" charset="0"/>
                        </a:rPr>
                        <a:t>Current Schedule</a:t>
                      </a:r>
                    </a:p>
                  </a:txBody>
                  <a:tcPr marL="5715" marR="5715" marT="5715" marB="0" anchor="b">
                    <a:solidFill>
                      <a:schemeClr val="accent3">
                        <a:lumMod val="95000"/>
                      </a:schemeClr>
                    </a:solidFill>
                  </a:tcPr>
                </a:tc>
                <a:extLst>
                  <a:ext uri="{0D108BD9-81ED-4DB2-BD59-A6C34878D82A}">
                    <a16:rowId xmlns:a16="http://schemas.microsoft.com/office/drawing/2014/main" val="3601916564"/>
                  </a:ext>
                </a:extLst>
              </a:tr>
              <a:tr h="165735">
                <a:tc>
                  <a:txBody>
                    <a:bodyPr/>
                    <a:lstStyle/>
                    <a:p>
                      <a:pPr algn="l" fontAlgn="b"/>
                      <a:r>
                        <a:rPr lang="en-US" sz="1100" u="none" strike="noStrike" dirty="0">
                          <a:effectLst/>
                        </a:rPr>
                        <a:t>Call for proposals</a:t>
                      </a:r>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accent3">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November 2021</a:t>
                      </a:r>
                    </a:p>
                  </a:txBody>
                  <a:tcPr marL="5715" marR="5715" marT="5715" marB="0" anchor="b">
                    <a:solidFill>
                      <a:schemeClr val="accent3">
                        <a:lumMod val="95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accent3">
                        <a:lumMod val="95000"/>
                      </a:schemeClr>
                    </a:solidFill>
                  </a:tcPr>
                </a:tc>
                <a:extLst>
                  <a:ext uri="{0D108BD9-81ED-4DB2-BD59-A6C34878D82A}">
                    <a16:rowId xmlns:a16="http://schemas.microsoft.com/office/drawing/2014/main" val="3321393315"/>
                  </a:ext>
                </a:extLst>
              </a:tr>
              <a:tr h="325755">
                <a:tc>
                  <a:txBody>
                    <a:bodyPr/>
                    <a:lstStyle/>
                    <a:p>
                      <a:pPr algn="l" fontAlgn="b"/>
                      <a:r>
                        <a:rPr lang="en-US" sz="1100" u="none" strike="noStrike" dirty="0">
                          <a:effectLst/>
                        </a:rPr>
                        <a:t>Cut-off for new features (high level feature set), PHY</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May 2022 </a:t>
                      </a:r>
                    </a:p>
                  </a:txBody>
                  <a:tcPr marL="5715" marR="5715" marT="571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2694915279"/>
                  </a:ext>
                </a:extLst>
              </a:tr>
              <a:tr h="32575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Cut-off for new features (high level feature set), MAC</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latin typeface="Calibri" panose="020F0502020204030204" pitchFamily="34" charset="0"/>
                        </a:rPr>
                        <a:t>July 2022</a:t>
                      </a: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3657201518"/>
                  </a:ext>
                </a:extLst>
              </a:tr>
              <a:tr h="208032">
                <a:tc>
                  <a:txBody>
                    <a:bodyPr/>
                    <a:lstStyle/>
                    <a:p>
                      <a:pPr algn="l" fontAlgn="b"/>
                      <a:r>
                        <a:rPr lang="en-US" sz="1100" u="none" strike="noStrike" dirty="0">
                          <a:effectLst/>
                          <a:highlight>
                            <a:srgbClr val="FFFF00"/>
                          </a:highlight>
                        </a:rPr>
                        <a:t>Draft 0</a:t>
                      </a:r>
                      <a:endParaRPr lang="en-US" sz="1100" b="0" i="0" u="none" strike="noStrike" dirty="0">
                        <a:solidFill>
                          <a:srgbClr val="000000"/>
                        </a:solidFill>
                        <a:effectLst/>
                        <a:highlight>
                          <a:srgbClr val="FFFF00"/>
                        </a:highligh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Post-January 2023 </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Post </a:t>
                      </a:r>
                      <a:r>
                        <a:rPr lang="en-US" sz="1100" b="0" i="0" u="none" strike="sngStrike" dirty="0">
                          <a:solidFill>
                            <a:srgbClr val="000000"/>
                          </a:solidFill>
                          <a:effectLst/>
                          <a:highlight>
                            <a:srgbClr val="FFFF00"/>
                          </a:highlight>
                          <a:latin typeface="Calibri" panose="020F0502020204030204" pitchFamily="34" charset="0"/>
                        </a:rPr>
                        <a:t>March</a:t>
                      </a:r>
                      <a:r>
                        <a:rPr lang="en-US" sz="1100" b="0" i="0" u="none" strike="noStrike" dirty="0">
                          <a:solidFill>
                            <a:srgbClr val="000000"/>
                          </a:solidFill>
                          <a:effectLst/>
                          <a:highlight>
                            <a:srgbClr val="FFFF00"/>
                          </a:highlight>
                          <a:latin typeface="Calibri" panose="020F0502020204030204" pitchFamily="34" charset="0"/>
                        </a:rPr>
                        <a:t> July 2023</a:t>
                      </a:r>
                    </a:p>
                  </a:txBody>
                  <a:tcPr marL="5715" marR="5715" marT="5715" marB="0" anchor="b"/>
                </a:tc>
                <a:extLst>
                  <a:ext uri="{0D108BD9-81ED-4DB2-BD59-A6C34878D82A}">
                    <a16:rowId xmlns:a16="http://schemas.microsoft.com/office/drawing/2014/main" val="3811737940"/>
                  </a:ext>
                </a:extLst>
              </a:tr>
              <a:tr h="165735">
                <a:tc>
                  <a:txBody>
                    <a:bodyPr/>
                    <a:lstStyle/>
                    <a:p>
                      <a:pPr algn="l" fontAlgn="b"/>
                      <a:r>
                        <a:rPr lang="en-US" sz="1100" u="none" strike="noStrike" dirty="0">
                          <a:effectLst/>
                        </a:rPr>
                        <a:t>TG draft review and revision complete</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February - March 2023</a:t>
                      </a:r>
                    </a:p>
                  </a:txBody>
                  <a:tcPr marL="5715" marR="5715" marT="5715" marB="0" anchor="b"/>
                </a:tc>
                <a:tc>
                  <a:txBody>
                    <a:bodyPr/>
                    <a:lstStyle/>
                    <a:p>
                      <a:pPr algn="l" fontAlgn="b"/>
                      <a:r>
                        <a:rPr lang="en-US" sz="1100" b="0" i="0" u="none" strike="sngStrike" dirty="0">
                          <a:solidFill>
                            <a:srgbClr val="000000"/>
                          </a:solidFill>
                          <a:effectLst/>
                          <a:highlight>
                            <a:srgbClr val="FFFF00"/>
                          </a:highlight>
                          <a:latin typeface="Calibri" panose="020F0502020204030204" pitchFamily="34" charset="0"/>
                        </a:rPr>
                        <a:t>Mar-June 2023</a:t>
                      </a:r>
                      <a:r>
                        <a:rPr lang="en-US" sz="1100" b="0" i="0" u="none" strike="noStrike" dirty="0">
                          <a:solidFill>
                            <a:srgbClr val="000000"/>
                          </a:solidFill>
                          <a:effectLst/>
                          <a:highlight>
                            <a:srgbClr val="FFFF00"/>
                          </a:highlight>
                          <a:latin typeface="Calibri" panose="020F0502020204030204" pitchFamily="34" charset="0"/>
                        </a:rPr>
                        <a:t> </a:t>
                      </a:r>
                    </a:p>
                    <a:p>
                      <a:pPr algn="l" fontAlgn="b"/>
                      <a:r>
                        <a:rPr lang="en-US" sz="1100" b="0" i="0" u="none" strike="noStrike" dirty="0">
                          <a:solidFill>
                            <a:srgbClr val="000000"/>
                          </a:solidFill>
                          <a:effectLst/>
                          <a:highlight>
                            <a:srgbClr val="FFFF00"/>
                          </a:highlight>
                          <a:latin typeface="Calibri" panose="020F0502020204030204" pitchFamily="34" charset="0"/>
                        </a:rPr>
                        <a:t>Sept 2023</a:t>
                      </a:r>
                      <a:endParaRPr lang="en-US" sz="1100" b="0" i="0" u="none" strike="sngStrike" dirty="0">
                        <a:solidFill>
                          <a:srgbClr val="000000"/>
                        </a:solidFill>
                        <a:effectLst/>
                        <a:highlight>
                          <a:srgbClr val="FFFF00"/>
                        </a:highlight>
                        <a:latin typeface="Calibri" panose="020F0502020204030204" pitchFamily="34" charset="0"/>
                      </a:endParaRPr>
                    </a:p>
                  </a:txBody>
                  <a:tcPr marL="5715" marR="5715" marT="5715" marB="0" anchor="b"/>
                </a:tc>
                <a:extLst>
                  <a:ext uri="{0D108BD9-81ED-4DB2-BD59-A6C34878D82A}">
                    <a16:rowId xmlns:a16="http://schemas.microsoft.com/office/drawing/2014/main" val="244108333"/>
                  </a:ext>
                </a:extLst>
              </a:tr>
              <a:tr h="485775">
                <a:tc>
                  <a:txBody>
                    <a:bodyPr/>
                    <a:lstStyle/>
                    <a:p>
                      <a:pPr algn="l" fontAlgn="b"/>
                      <a:r>
                        <a:rPr lang="en-US" sz="1100" u="none" strike="noStrike" dirty="0">
                          <a:effectLst/>
                        </a:rPr>
                        <a:t>Working group pre-ballot review commence</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March – May 2023 (following March meeting)</a:t>
                      </a:r>
                    </a:p>
                  </a:txBody>
                  <a:tcPr marL="5715" marR="5715" marT="5715" marB="0" anchor="b"/>
                </a:tc>
                <a:tc>
                  <a:txBody>
                    <a:bodyPr/>
                    <a:lstStyle/>
                    <a:p>
                      <a:pPr algn="l" fontAlgn="b"/>
                      <a:r>
                        <a:rPr lang="en-US" sz="1100" b="0" i="0" u="none" strike="sngStrike" dirty="0">
                          <a:solidFill>
                            <a:srgbClr val="000000"/>
                          </a:solidFill>
                          <a:effectLst/>
                          <a:highlight>
                            <a:srgbClr val="FFFF00"/>
                          </a:highlight>
                          <a:latin typeface="Calibri" panose="020F0502020204030204" pitchFamily="34" charset="0"/>
                        </a:rPr>
                        <a:t>July</a:t>
                      </a:r>
                      <a:r>
                        <a:rPr lang="en-US" sz="1100" b="0" i="0" u="none" strike="noStrike" dirty="0">
                          <a:solidFill>
                            <a:srgbClr val="000000"/>
                          </a:solidFill>
                          <a:effectLst/>
                          <a:highlight>
                            <a:srgbClr val="FFFF00"/>
                          </a:highlight>
                          <a:latin typeface="Calibri" panose="020F0502020204030204" pitchFamily="34" charset="0"/>
                        </a:rPr>
                        <a:t> </a:t>
                      </a:r>
                      <a:r>
                        <a:rPr lang="en-US" sz="1100" b="0" i="0" u="none" strike="sngStrike" dirty="0">
                          <a:solidFill>
                            <a:srgbClr val="000000"/>
                          </a:solidFill>
                          <a:effectLst/>
                          <a:highlight>
                            <a:srgbClr val="FFFF00"/>
                          </a:highlight>
                          <a:latin typeface="Calibri" panose="020F0502020204030204" pitchFamily="34" charset="0"/>
                        </a:rPr>
                        <a:t>August</a:t>
                      </a:r>
                      <a:r>
                        <a:rPr lang="en-US" sz="1100" b="0" i="0" u="none" strike="noStrike" dirty="0">
                          <a:solidFill>
                            <a:srgbClr val="000000"/>
                          </a:solidFill>
                          <a:effectLst/>
                          <a:highlight>
                            <a:srgbClr val="FFFF00"/>
                          </a:highlight>
                          <a:latin typeface="Calibri" panose="020F0502020204030204" pitchFamily="34" charset="0"/>
                        </a:rPr>
                        <a:t> Sept 2023</a:t>
                      </a:r>
                    </a:p>
                  </a:txBody>
                  <a:tcPr marL="5715" marR="5715" marT="5715" marB="0" anchor="b"/>
                </a:tc>
                <a:extLst>
                  <a:ext uri="{0D108BD9-81ED-4DB2-BD59-A6C34878D82A}">
                    <a16:rowId xmlns:a16="http://schemas.microsoft.com/office/drawing/2014/main" val="871787359"/>
                  </a:ext>
                </a:extLst>
              </a:tr>
              <a:tr h="325755">
                <a:tc>
                  <a:txBody>
                    <a:bodyPr/>
                    <a:lstStyle/>
                    <a:p>
                      <a:pPr algn="l" fontAlgn="b"/>
                      <a:r>
                        <a:rPr lang="en-US" sz="1100" u="none" strike="noStrike" dirty="0">
                          <a:effectLst/>
                        </a:rPr>
                        <a:t>First letter ballot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June 2023 (following meeting)</a:t>
                      </a:r>
                    </a:p>
                  </a:txBody>
                  <a:tcPr marL="5715" marR="5715" marT="5715" marB="0" anchor="b"/>
                </a:tc>
                <a:tc>
                  <a:txBody>
                    <a:bodyPr/>
                    <a:lstStyle/>
                    <a:p>
                      <a:pPr algn="l" fontAlgn="b"/>
                      <a:r>
                        <a:rPr lang="en-US" sz="1100" b="0" i="0" u="none" strike="sngStrike" dirty="0">
                          <a:solidFill>
                            <a:srgbClr val="000000"/>
                          </a:solidFill>
                          <a:effectLst/>
                          <a:highlight>
                            <a:srgbClr val="FFFF00"/>
                          </a:highlight>
                          <a:latin typeface="Calibri" panose="020F0502020204030204" pitchFamily="34" charset="0"/>
                        </a:rPr>
                        <a:t>Oct</a:t>
                      </a:r>
                      <a:r>
                        <a:rPr lang="en-US" sz="1100" b="0" i="0" u="none" strike="noStrike" dirty="0">
                          <a:solidFill>
                            <a:srgbClr val="000000"/>
                          </a:solidFill>
                          <a:effectLst/>
                          <a:highlight>
                            <a:srgbClr val="FFFF00"/>
                          </a:highlight>
                          <a:latin typeface="Calibri" panose="020F0502020204030204" pitchFamily="34" charset="0"/>
                        </a:rPr>
                        <a:t> Nov 2023</a:t>
                      </a:r>
                    </a:p>
                  </a:txBody>
                  <a:tcPr marL="5715" marR="5715" marT="5715" marB="0" anchor="b"/>
                </a:tc>
                <a:extLst>
                  <a:ext uri="{0D108BD9-81ED-4DB2-BD59-A6C34878D82A}">
                    <a16:rowId xmlns:a16="http://schemas.microsoft.com/office/drawing/2014/main" val="750380359"/>
                  </a:ext>
                </a:extLst>
              </a:tr>
              <a:tr h="16573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5724214" y="2240869"/>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3179676" y="4038492"/>
            <a:ext cx="702078" cy="47062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9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34313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Completing the Draft</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29</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3757613" y="1844825"/>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5B95BE65-2672-529D-753D-ADEC9560921B}"/>
              </a:ext>
            </a:extLst>
          </p:cNvPr>
          <p:cNvSpPr>
            <a:spLocks noGrp="1"/>
          </p:cNvSpPr>
          <p:nvPr>
            <p:ph type="title"/>
          </p:nvPr>
        </p:nvSpPr>
        <p:spPr>
          <a:xfrm>
            <a:off x="2279577" y="685801"/>
            <a:ext cx="7764463" cy="754063"/>
          </a:xfrm>
        </p:spPr>
        <p:txBody>
          <a:bodyPr vert="horz" wrap="square" lIns="0" tIns="0" rIns="0" bIns="0" numCol="1" rtlCol="0" anchor="t" anchorCtr="0" compatLnSpc="1">
            <a:prstTxWarp prst="textNoShape">
              <a:avLst/>
            </a:prstTxWarp>
            <a:normAutofit/>
          </a:bodyPr>
          <a:lstStyle/>
          <a:p>
            <a:pPr algn="l" defTabSz="685783" eaLnBrk="1" hangingPunct="1">
              <a:lnSpc>
                <a:spcPct val="90000"/>
              </a:lnSpc>
            </a:pPr>
            <a:r>
              <a:rPr lang="en-US" sz="2667" b="1" kern="1200" cap="all" dirty="0">
                <a:solidFill>
                  <a:schemeClr val="tx1"/>
                </a:solidFill>
                <a:latin typeface="Montserrat ExtraBold" pitchFamily="2" charset="77"/>
                <a:cs typeface="Montserrat ExtraBold" pitchFamily="2" charset="77"/>
              </a:rPr>
              <a:t>Meeting Preamble</a:t>
            </a:r>
          </a:p>
        </p:txBody>
      </p:sp>
      <p:sp>
        <p:nvSpPr>
          <p:cNvPr id="18" name="Text Placeholder 3">
            <a:extLst>
              <a:ext uri="{FF2B5EF4-FFF2-40B4-BE49-F238E27FC236}">
                <a16:creationId xmlns:a16="http://schemas.microsoft.com/office/drawing/2014/main" id="{556F4FC5-4E1C-DB10-C4E8-CE0652CDF2C7}"/>
              </a:ext>
            </a:extLst>
          </p:cNvPr>
          <p:cNvSpPr>
            <a:spLocks noGrp="1"/>
          </p:cNvSpPr>
          <p:nvPr>
            <p:ph sz="half" idx="1"/>
          </p:nvPr>
        </p:nvSpPr>
        <p:spPr>
          <a:xfrm>
            <a:off x="2133600" y="1371601"/>
            <a:ext cx="8066856" cy="4868863"/>
          </a:xfrm>
        </p:spPr>
        <p:txBody>
          <a:bodyPr wrap="square" anchor="t">
            <a:normAutofit/>
          </a:bodyPr>
          <a:lstStyle/>
          <a:p>
            <a:pPr algn="ctr"/>
            <a:r>
              <a:rPr lang="en-US" dirty="0"/>
              <a:t>Stuff you need to know before we get to the meeting content</a:t>
            </a:r>
          </a:p>
        </p:txBody>
      </p:sp>
      <p:pic>
        <p:nvPicPr>
          <p:cNvPr id="11" name="Picture Placeholder 10">
            <a:extLst>
              <a:ext uri="{FF2B5EF4-FFF2-40B4-BE49-F238E27FC236}">
                <a16:creationId xmlns:a16="http://schemas.microsoft.com/office/drawing/2014/main" id="{A7871A02-D452-860B-FDFC-BF83EDEA6438}"/>
              </a:ext>
            </a:extLst>
          </p:cNvPr>
          <p:cNvPicPr>
            <a:picLocks noGrp="1" noChangeAspect="1"/>
          </p:cNvPicPr>
          <p:nvPr>
            <p:ph sz="half" idx="2"/>
          </p:nvPr>
        </p:nvPicPr>
        <p:blipFill rotWithShape="1">
          <a:blip r:embed="rId2"/>
          <a:stretch/>
        </p:blipFill>
        <p:spPr>
          <a:xfrm>
            <a:off x="6091239" y="2930463"/>
            <a:ext cx="3806825" cy="1751139"/>
          </a:xfrm>
          <a:noFill/>
        </p:spPr>
      </p:pic>
      <p:sp>
        <p:nvSpPr>
          <p:cNvPr id="4" name="Slide Number Placeholder 3">
            <a:extLst>
              <a:ext uri="{FF2B5EF4-FFF2-40B4-BE49-F238E27FC236}">
                <a16:creationId xmlns:a16="http://schemas.microsoft.com/office/drawing/2014/main" id="{4DFE02E3-B8E7-5AD1-1C02-85282A18B9D4}"/>
              </a:ext>
            </a:extLst>
          </p:cNvPr>
          <p:cNvSpPr>
            <a:spLocks noGrp="1"/>
          </p:cNvSpPr>
          <p:nvPr>
            <p:ph type="sldNum" idx="10"/>
          </p:nvPr>
        </p:nvSpPr>
        <p:spPr>
          <a:xfrm>
            <a:off x="5735639"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3</a:t>
            </a:fld>
            <a:endParaRPr lang="en-US" altLang="en-US"/>
          </a:p>
        </p:txBody>
      </p:sp>
      <p:pic>
        <p:nvPicPr>
          <p:cNvPr id="12" name="Picture 11">
            <a:extLst>
              <a:ext uri="{FF2B5EF4-FFF2-40B4-BE49-F238E27FC236}">
                <a16:creationId xmlns:a16="http://schemas.microsoft.com/office/drawing/2014/main" id="{7BB8D0BE-A532-BA1F-CF6E-BD4302364F13}"/>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bwMode="auto">
          <a:xfrm>
            <a:off x="1981202" y="6093296"/>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8149A74D-0131-57F0-45D2-8C2C383466D9}"/>
              </a:ext>
            </a:extLst>
          </p:cNvPr>
          <p:cNvSpPr/>
          <p:nvPr/>
        </p:nvSpPr>
        <p:spPr>
          <a:xfrm>
            <a:off x="1951035" y="5229200"/>
            <a:ext cx="8224841" cy="720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5" name="Rectangle 14">
            <a:extLst>
              <a:ext uri="{FF2B5EF4-FFF2-40B4-BE49-F238E27FC236}">
                <a16:creationId xmlns:a16="http://schemas.microsoft.com/office/drawing/2014/main" id="{8AA41BB2-6F9C-9A64-6CC0-C6792E2970B5}"/>
              </a:ext>
            </a:extLst>
          </p:cNvPr>
          <p:cNvSpPr/>
          <p:nvPr/>
        </p:nvSpPr>
        <p:spPr>
          <a:xfrm>
            <a:off x="1951036" y="1178434"/>
            <a:ext cx="8224841" cy="720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1958572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3FE27-21AB-7422-9BF4-7504ECB79BDD}"/>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269F020C-1C66-9BBF-2986-48A32012F182}"/>
              </a:ext>
            </a:extLst>
          </p:cNvPr>
          <p:cNvSpPr>
            <a:spLocks noGrp="1"/>
          </p:cNvSpPr>
          <p:nvPr>
            <p:ph idx="1"/>
          </p:nvPr>
        </p:nvSpPr>
        <p:spPr/>
        <p:txBody>
          <a:bodyPr>
            <a:normAutofit fontScale="85000" lnSpcReduction="20000"/>
          </a:bodyPr>
          <a:lstStyle/>
          <a:p>
            <a:pPr marL="457200" indent="-457200">
              <a:buFont typeface="Arial" panose="020B0604020202020204" pitchFamily="34" charset="0"/>
              <a:buChar char="•"/>
            </a:pPr>
            <a:r>
              <a:rPr lang="en-US" dirty="0"/>
              <a:t>Pre-draft draft</a:t>
            </a:r>
          </a:p>
          <a:p>
            <a:pPr marL="857250" lvl="1" indent="-457200">
              <a:buFont typeface="Arial" panose="020B0604020202020204" pitchFamily="34" charset="0"/>
              <a:buChar char="•"/>
            </a:pPr>
            <a:r>
              <a:rPr lang="en-US" dirty="0"/>
              <a:t>Current draft:  P802.15.4ab™/D (pre-ballot) B</a:t>
            </a:r>
          </a:p>
          <a:p>
            <a:pPr marL="857250" lvl="1" indent="-457200">
              <a:buFont typeface="Arial" panose="020B0604020202020204" pitchFamily="34" charset="0"/>
              <a:buChar char="•"/>
            </a:pPr>
            <a:r>
              <a:rPr lang="en-US" dirty="0"/>
              <a:t>Following this session:  Will create (pre-ballot) C</a:t>
            </a:r>
          </a:p>
          <a:p>
            <a:pPr marL="457200" indent="-457200">
              <a:buFont typeface="Arial" panose="020B0604020202020204" pitchFamily="34" charset="0"/>
              <a:buChar char="•"/>
            </a:pPr>
            <a:r>
              <a:rPr lang="en-US" dirty="0"/>
              <a:t>Goal create a </a:t>
            </a:r>
            <a:r>
              <a:rPr lang="en-US" b="1" u="sng" dirty="0"/>
              <a:t>technically complete</a:t>
            </a:r>
            <a:r>
              <a:rPr lang="en-US" dirty="0"/>
              <a:t> draft</a:t>
            </a:r>
          </a:p>
          <a:p>
            <a:pPr marL="857250" lvl="1" indent="-457200">
              <a:buFont typeface="Arial" panose="020B0604020202020204" pitchFamily="34" charset="0"/>
              <a:buChar char="•"/>
            </a:pPr>
            <a:r>
              <a:rPr lang="en-US" dirty="0"/>
              <a:t>Complete:  </a:t>
            </a:r>
          </a:p>
          <a:p>
            <a:pPr marL="1257300" lvl="2" indent="-457200">
              <a:buFont typeface="Arial" panose="020B0604020202020204" pitchFamily="34" charset="0"/>
              <a:buChar char="•"/>
            </a:pPr>
            <a:r>
              <a:rPr lang="en-US" dirty="0"/>
              <a:t>NO TBDs</a:t>
            </a:r>
          </a:p>
          <a:p>
            <a:pPr marL="1257300" lvl="2" indent="-457200">
              <a:buFont typeface="Arial" panose="020B0604020202020204" pitchFamily="34" charset="0"/>
              <a:buChar char="•"/>
            </a:pPr>
            <a:r>
              <a:rPr lang="en-US" dirty="0"/>
              <a:t>Not perfect</a:t>
            </a:r>
          </a:p>
          <a:p>
            <a:pPr marL="857250" lvl="1" indent="-457200">
              <a:buFont typeface="Arial" panose="020B0604020202020204" pitchFamily="34" charset="0"/>
              <a:buChar char="•"/>
            </a:pPr>
            <a:r>
              <a:rPr lang="en-US" dirty="0"/>
              <a:t>Identify and fill holes</a:t>
            </a:r>
          </a:p>
          <a:p>
            <a:pPr marL="857250" lvl="1" indent="-457200">
              <a:buFont typeface="Arial" panose="020B0604020202020204" pitchFamily="34" charset="0"/>
              <a:buChar char="•"/>
            </a:pPr>
            <a:r>
              <a:rPr lang="en-US" dirty="0"/>
              <a:t>Resolve remaining content to be technically complete</a:t>
            </a:r>
          </a:p>
          <a:p>
            <a:pPr marL="857250" lvl="1" indent="-457200">
              <a:buFont typeface="Arial" panose="020B0604020202020204" pitchFamily="34" charset="0"/>
              <a:buChar char="•"/>
            </a:pPr>
            <a:r>
              <a:rPr lang="en-US" dirty="0"/>
              <a:t>Approve changes to pre-ballot B to create C</a:t>
            </a:r>
          </a:p>
          <a:p>
            <a:pPr marL="457200" indent="-457200">
              <a:buFont typeface="Arial" panose="020B0604020202020204" pitchFamily="34" charset="0"/>
              <a:buChar char="•"/>
            </a:pPr>
            <a:r>
              <a:rPr lang="en-US" dirty="0"/>
              <a:t>Initiate informal comment collection by 22-Sept</a:t>
            </a:r>
          </a:p>
          <a:p>
            <a:pPr marL="457200" indent="-457200">
              <a:buFont typeface="Arial" panose="020B0604020202020204" pitchFamily="34" charset="0"/>
              <a:buChar char="•"/>
            </a:pPr>
            <a:r>
              <a:rPr lang="en-US" dirty="0"/>
              <a:t>Initiate comment resolution via TC prior to November</a:t>
            </a:r>
          </a:p>
        </p:txBody>
      </p:sp>
      <p:sp>
        <p:nvSpPr>
          <p:cNvPr id="4" name="Slide Number Placeholder 3">
            <a:extLst>
              <a:ext uri="{FF2B5EF4-FFF2-40B4-BE49-F238E27FC236}">
                <a16:creationId xmlns:a16="http://schemas.microsoft.com/office/drawing/2014/main" id="{B600A16C-E2C9-35B8-C1E7-38964D45556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30</a:t>
            </a:fld>
            <a:endParaRPr lang="en-US" altLang="en-US"/>
          </a:p>
        </p:txBody>
      </p:sp>
    </p:spTree>
    <p:extLst>
      <p:ext uri="{BB962C8B-B14F-4D97-AF65-F5344CB8AC3E}">
        <p14:creationId xmlns:p14="http://schemas.microsoft.com/office/powerpoint/2010/main" val="25006068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C497C-5DE4-D197-AC78-971025D45CD1}"/>
              </a:ext>
            </a:extLst>
          </p:cNvPr>
          <p:cNvSpPr>
            <a:spLocks noGrp="1"/>
          </p:cNvSpPr>
          <p:nvPr>
            <p:ph type="title"/>
          </p:nvPr>
        </p:nvSpPr>
        <p:spPr/>
        <p:txBody>
          <a:bodyPr/>
          <a:lstStyle/>
          <a:p>
            <a:r>
              <a:rPr lang="en-US" dirty="0"/>
              <a:t>Time-line</a:t>
            </a:r>
          </a:p>
        </p:txBody>
      </p:sp>
      <p:sp>
        <p:nvSpPr>
          <p:cNvPr id="3" name="Content Placeholder 2">
            <a:extLst>
              <a:ext uri="{FF2B5EF4-FFF2-40B4-BE49-F238E27FC236}">
                <a16:creationId xmlns:a16="http://schemas.microsoft.com/office/drawing/2014/main" id="{F1382229-F610-1731-D7B3-BB0279115CF4}"/>
              </a:ext>
            </a:extLst>
          </p:cNvPr>
          <p:cNvSpPr>
            <a:spLocks noGrp="1"/>
          </p:cNvSpPr>
          <p:nvPr>
            <p:ph idx="1"/>
          </p:nvPr>
        </p:nvSpPr>
        <p:spPr/>
        <p:txBody>
          <a:bodyPr>
            <a:normAutofit/>
          </a:bodyPr>
          <a:lstStyle/>
          <a:p>
            <a:pPr marL="457200" indent="-457200">
              <a:buFont typeface="Arial" panose="020B0604020202020204" pitchFamily="34" charset="0"/>
              <a:buChar char="•"/>
            </a:pPr>
            <a:r>
              <a:rPr lang="en-US" dirty="0"/>
              <a:t>Comment collection:</a:t>
            </a:r>
          </a:p>
          <a:p>
            <a:pPr marL="857250" lvl="1" indent="-457200">
              <a:buFont typeface="Arial" panose="020B0604020202020204" pitchFamily="34" charset="0"/>
              <a:buChar char="•"/>
            </a:pPr>
            <a:r>
              <a:rPr lang="en-US" dirty="0"/>
              <a:t>Open by 22-Sept (following interim) and Close 22-Oct </a:t>
            </a:r>
          </a:p>
          <a:p>
            <a:pPr marL="857250" lvl="1" indent="-457200">
              <a:buFont typeface="Arial" panose="020B0604020202020204" pitchFamily="34" charset="0"/>
              <a:buChar char="•"/>
            </a:pPr>
            <a:r>
              <a:rPr lang="en-US" dirty="0"/>
              <a:t>November meeting starts: 13-Nov </a:t>
            </a:r>
          </a:p>
          <a:p>
            <a:pPr marL="857250" lvl="1" indent="-457200">
              <a:buFont typeface="Arial" panose="020B0604020202020204" pitchFamily="34" charset="0"/>
              <a:buChar char="•"/>
            </a:pPr>
            <a:r>
              <a:rPr lang="en-US" dirty="0"/>
              <a:t>Provides for 3 calls to begin comment resolution</a:t>
            </a:r>
          </a:p>
          <a:p>
            <a:pPr marL="857250" lvl="1" indent="-457200">
              <a:buFont typeface="Arial" panose="020B0604020202020204" pitchFamily="34" charset="0"/>
              <a:buChar char="•"/>
            </a:pPr>
            <a:r>
              <a:rPr lang="en-US" dirty="0"/>
              <a:t>We’ll know better by Thursday of the interim!</a:t>
            </a:r>
          </a:p>
          <a:p>
            <a:pPr marL="457200" indent="-457200">
              <a:buFont typeface="Arial" panose="020B0604020202020204" pitchFamily="34" charset="0"/>
              <a:buChar char="•"/>
            </a:pPr>
            <a:r>
              <a:rPr lang="en-US" dirty="0"/>
              <a:t>Ideal:  </a:t>
            </a:r>
          </a:p>
          <a:p>
            <a:pPr marL="857250" lvl="1" indent="-457200">
              <a:buFont typeface="Arial" panose="020B0604020202020204" pitchFamily="34" charset="0"/>
              <a:buChar char="•"/>
            </a:pPr>
            <a:r>
              <a:rPr lang="en-US" dirty="0"/>
              <a:t>we can use the extra time to make the draft better</a:t>
            </a:r>
          </a:p>
          <a:p>
            <a:pPr marL="857250" lvl="1" indent="-457200">
              <a:buFont typeface="Arial" panose="020B0604020202020204" pitchFamily="34" charset="0"/>
              <a:buChar char="•"/>
            </a:pPr>
            <a:r>
              <a:rPr lang="en-US" dirty="0"/>
              <a:t>Still hit first LB after November meeting</a:t>
            </a:r>
          </a:p>
        </p:txBody>
      </p:sp>
      <p:sp>
        <p:nvSpPr>
          <p:cNvPr id="4" name="Slide Number Placeholder 3">
            <a:extLst>
              <a:ext uri="{FF2B5EF4-FFF2-40B4-BE49-F238E27FC236}">
                <a16:creationId xmlns:a16="http://schemas.microsoft.com/office/drawing/2014/main" id="{4DAAC593-3933-9EED-97F2-17029C47769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31</a:t>
            </a:fld>
            <a:endParaRPr lang="en-US" altLang="en-US"/>
          </a:p>
        </p:txBody>
      </p:sp>
    </p:spTree>
    <p:extLst>
      <p:ext uri="{BB962C8B-B14F-4D97-AF65-F5344CB8AC3E}">
        <p14:creationId xmlns:p14="http://schemas.microsoft.com/office/powerpoint/2010/main" val="29637245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6A828-246B-8686-6EAB-212A5CDFFC35}"/>
              </a:ext>
            </a:extLst>
          </p:cNvPr>
          <p:cNvSpPr>
            <a:spLocks noGrp="1"/>
          </p:cNvSpPr>
          <p:nvPr>
            <p:ph type="title"/>
          </p:nvPr>
        </p:nvSpPr>
        <p:spPr/>
        <p:txBody>
          <a:bodyPr>
            <a:normAutofit/>
          </a:bodyPr>
          <a:lstStyle/>
          <a:p>
            <a:r>
              <a:rPr lang="en-US" dirty="0"/>
              <a:t>Discussion:  This session</a:t>
            </a:r>
          </a:p>
        </p:txBody>
      </p:sp>
      <p:sp>
        <p:nvSpPr>
          <p:cNvPr id="3" name="Content Placeholder 2">
            <a:extLst>
              <a:ext uri="{FF2B5EF4-FFF2-40B4-BE49-F238E27FC236}">
                <a16:creationId xmlns:a16="http://schemas.microsoft.com/office/drawing/2014/main" id="{492F7538-CDD5-FAC3-82F5-62DE3B07012C}"/>
              </a:ext>
            </a:extLst>
          </p:cNvPr>
          <p:cNvSpPr>
            <a:spLocks noGrp="1"/>
          </p:cNvSpPr>
          <p:nvPr>
            <p:ph idx="1"/>
          </p:nvPr>
        </p:nvSpPr>
        <p:spPr/>
        <p:txBody>
          <a:bodyPr>
            <a:normAutofit fontScale="70000" lnSpcReduction="20000"/>
          </a:bodyPr>
          <a:lstStyle/>
          <a:p>
            <a:pPr marL="457200" indent="-457200">
              <a:buFont typeface="Arial" panose="020B0604020202020204" pitchFamily="34" charset="0"/>
              <a:buChar char="•"/>
            </a:pPr>
            <a:r>
              <a:rPr lang="en-US" dirty="0"/>
              <a:t>Some people sent comments to draft B (and A)</a:t>
            </a:r>
          </a:p>
          <a:p>
            <a:pPr marL="857250" lvl="1" indent="-457200">
              <a:buFont typeface="Arial" panose="020B0604020202020204" pitchFamily="34" charset="0"/>
              <a:buChar char="•"/>
            </a:pPr>
            <a:r>
              <a:rPr lang="en-US" dirty="0"/>
              <a:t>Consolidated comments being assembled</a:t>
            </a:r>
          </a:p>
          <a:p>
            <a:pPr marL="857250" lvl="1" indent="-457200">
              <a:buFont typeface="Arial" panose="020B0604020202020204" pitchFamily="34" charset="0"/>
              <a:buChar char="•"/>
            </a:pPr>
            <a:r>
              <a:rPr lang="en-US" dirty="0"/>
              <a:t>Will triage, divide and resolve</a:t>
            </a:r>
          </a:p>
          <a:p>
            <a:pPr marL="457200" indent="-457200">
              <a:buFont typeface="Arial" panose="020B0604020202020204" pitchFamily="34" charset="0"/>
              <a:buChar char="•"/>
            </a:pPr>
            <a:r>
              <a:rPr lang="en-US" dirty="0"/>
              <a:t>Contributions to complete draft</a:t>
            </a:r>
          </a:p>
          <a:p>
            <a:pPr marL="857250" lvl="1" indent="-457200">
              <a:buFont typeface="Arial" panose="020B0604020202020204" pitchFamily="34" charset="0"/>
              <a:buChar char="•"/>
            </a:pPr>
            <a:r>
              <a:rPr lang="en-US" dirty="0"/>
              <a:t>Topic specific via presentation and discussion</a:t>
            </a:r>
          </a:p>
          <a:p>
            <a:pPr marL="857250" lvl="1" indent="-457200">
              <a:buFont typeface="Arial" panose="020B0604020202020204" pitchFamily="34" charset="0"/>
              <a:buChar char="•"/>
            </a:pPr>
            <a:r>
              <a:rPr lang="en-US" dirty="0"/>
              <a:t>Identify and approve changes for TE to apply (document changes)</a:t>
            </a:r>
          </a:p>
          <a:p>
            <a:pPr marL="857250" lvl="1" indent="-457200">
              <a:buFont typeface="Arial" panose="020B0604020202020204" pitchFamily="34" charset="0"/>
              <a:buChar char="•"/>
            </a:pPr>
            <a:r>
              <a:rPr lang="en-US" dirty="0"/>
              <a:t>Announce contributions via the reflector</a:t>
            </a:r>
          </a:p>
          <a:p>
            <a:pPr marL="857250" lvl="1" indent="-457200">
              <a:buFont typeface="Arial" panose="020B0604020202020204" pitchFamily="34" charset="0"/>
              <a:buChar char="•"/>
            </a:pPr>
            <a:r>
              <a:rPr lang="en-US" dirty="0"/>
              <a:t>USE REFLECTOR FOR DISCUSIONs </a:t>
            </a:r>
          </a:p>
          <a:p>
            <a:pPr marL="857250" lvl="1" indent="-457200">
              <a:buFont typeface="Arial" panose="020B0604020202020204" pitchFamily="34" charset="0"/>
              <a:buChar char="•"/>
            </a:pPr>
            <a:r>
              <a:rPr lang="en-US" u="sng" dirty="0"/>
              <a:t>Where possible, post and announce ahead of presentation please</a:t>
            </a:r>
          </a:p>
          <a:p>
            <a:pPr marL="457200" indent="-457200">
              <a:buFont typeface="Arial" panose="020B0604020202020204" pitchFamily="34" charset="0"/>
              <a:buChar char="•"/>
            </a:pPr>
            <a:r>
              <a:rPr lang="en-US" dirty="0"/>
              <a:t>Use ad-hoc time to work specific areas where possible</a:t>
            </a:r>
          </a:p>
          <a:p>
            <a:pPr marL="857250" lvl="1" indent="-457200">
              <a:buFont typeface="Arial" panose="020B0604020202020204" pitchFamily="34" charset="0"/>
              <a:buChar char="•"/>
            </a:pPr>
            <a:r>
              <a:rPr lang="en-US" dirty="0"/>
              <a:t>Working directly with TE</a:t>
            </a:r>
          </a:p>
          <a:p>
            <a:pPr marL="857250" lvl="1" indent="-457200">
              <a:buFont typeface="Arial" panose="020B0604020202020204" pitchFamily="34" charset="0"/>
              <a:buChar char="•"/>
            </a:pPr>
            <a:r>
              <a:rPr lang="en-US" dirty="0"/>
              <a:t>Multi-cast results (mentor and reflector)</a:t>
            </a:r>
          </a:p>
          <a:p>
            <a:pPr marL="857250" lvl="1" indent="-457200">
              <a:buFont typeface="Arial" panose="020B0604020202020204" pitchFamily="34" charset="0"/>
              <a:buChar char="•"/>
            </a:pPr>
            <a:r>
              <a:rPr lang="en-US" b="1" dirty="0">
                <a:solidFill>
                  <a:srgbClr val="FF0000"/>
                </a:solidFill>
              </a:rPr>
              <a:t>ALL MEETINGS (formal and ad-hoc) are open to ALL registered attendees</a:t>
            </a:r>
          </a:p>
          <a:p>
            <a:pPr marL="457200" indent="-457200">
              <a:buFont typeface="Arial" panose="020B0604020202020204" pitchFamily="34" charset="0"/>
              <a:buChar char="•"/>
            </a:pPr>
            <a:endParaRPr lang="en-US" dirty="0"/>
          </a:p>
          <a:p>
            <a:pPr marL="1257300" lvl="2" indent="-457200">
              <a:buFont typeface="Arial" panose="020B0604020202020204" pitchFamily="34" charset="0"/>
              <a:buChar char="•"/>
            </a:pPr>
            <a:endParaRPr lang="en-US" dirty="0"/>
          </a:p>
          <a:p>
            <a:pPr marL="0" indent="0"/>
            <a:endParaRPr lang="en-US" dirty="0"/>
          </a:p>
        </p:txBody>
      </p:sp>
      <p:sp>
        <p:nvSpPr>
          <p:cNvPr id="4" name="Slide Number Placeholder 3">
            <a:extLst>
              <a:ext uri="{FF2B5EF4-FFF2-40B4-BE49-F238E27FC236}">
                <a16:creationId xmlns:a16="http://schemas.microsoft.com/office/drawing/2014/main" id="{6EF1E241-B11D-DBE4-2103-FFD0DA8EF33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32</a:t>
            </a:fld>
            <a:endParaRPr lang="en-US" altLang="en-US"/>
          </a:p>
        </p:txBody>
      </p:sp>
    </p:spTree>
    <p:extLst>
      <p:ext uri="{BB962C8B-B14F-4D97-AF65-F5344CB8AC3E}">
        <p14:creationId xmlns:p14="http://schemas.microsoft.com/office/powerpoint/2010/main" val="27375696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6A828-246B-8686-6EAB-212A5CDFFC35}"/>
              </a:ext>
            </a:extLst>
          </p:cNvPr>
          <p:cNvSpPr>
            <a:spLocks noGrp="1"/>
          </p:cNvSpPr>
          <p:nvPr>
            <p:ph type="title"/>
          </p:nvPr>
        </p:nvSpPr>
        <p:spPr/>
        <p:txBody>
          <a:bodyPr>
            <a:normAutofit/>
          </a:bodyPr>
          <a:lstStyle/>
          <a:p>
            <a:r>
              <a:rPr lang="en-US" dirty="0"/>
              <a:t>Discussion:  This session</a:t>
            </a:r>
          </a:p>
        </p:txBody>
      </p:sp>
      <p:sp>
        <p:nvSpPr>
          <p:cNvPr id="3" name="Content Placeholder 2">
            <a:extLst>
              <a:ext uri="{FF2B5EF4-FFF2-40B4-BE49-F238E27FC236}">
                <a16:creationId xmlns:a16="http://schemas.microsoft.com/office/drawing/2014/main" id="{492F7538-CDD5-FAC3-82F5-62DE3B07012C}"/>
              </a:ext>
            </a:extLst>
          </p:cNvPr>
          <p:cNvSpPr>
            <a:spLocks noGrp="1"/>
          </p:cNvSpPr>
          <p:nvPr>
            <p:ph idx="1"/>
          </p:nvPr>
        </p:nvSpPr>
        <p:spPr/>
        <p:txBody>
          <a:bodyPr>
            <a:normAutofit/>
          </a:bodyPr>
          <a:lstStyle/>
          <a:p>
            <a:pPr marL="457200" indent="-457200">
              <a:buFont typeface="Arial" panose="020B0604020202020204" pitchFamily="34" charset="0"/>
              <a:buChar char="•"/>
            </a:pPr>
            <a:r>
              <a:rPr lang="en-US" dirty="0"/>
              <a:t>Ideas to streamline encouraged and appreciated</a:t>
            </a:r>
          </a:p>
          <a:p>
            <a:pPr marL="457200" indent="-457200">
              <a:buFont typeface="Arial" panose="020B0604020202020204" pitchFamily="34" charset="0"/>
              <a:buChar char="•"/>
            </a:pPr>
            <a:r>
              <a:rPr lang="en-US" b="1" dirty="0">
                <a:solidFill>
                  <a:srgbClr val="FF0000"/>
                </a:solidFill>
              </a:rPr>
              <a:t>Discussion to follow</a:t>
            </a:r>
          </a:p>
          <a:p>
            <a:pPr marL="457200" indent="-457200">
              <a:buFont typeface="Arial" panose="020B0604020202020204" pitchFamily="34" charset="0"/>
              <a:buChar char="•"/>
            </a:pPr>
            <a:endParaRPr lang="en-US" dirty="0"/>
          </a:p>
          <a:p>
            <a:pPr marL="1257300" lvl="2" indent="-457200">
              <a:buFont typeface="Arial" panose="020B0604020202020204" pitchFamily="34" charset="0"/>
              <a:buChar char="•"/>
            </a:pPr>
            <a:endParaRPr lang="en-US" dirty="0"/>
          </a:p>
          <a:p>
            <a:pPr marL="0" indent="0"/>
            <a:endParaRPr lang="en-US" dirty="0"/>
          </a:p>
        </p:txBody>
      </p:sp>
      <p:sp>
        <p:nvSpPr>
          <p:cNvPr id="4" name="Slide Number Placeholder 3">
            <a:extLst>
              <a:ext uri="{FF2B5EF4-FFF2-40B4-BE49-F238E27FC236}">
                <a16:creationId xmlns:a16="http://schemas.microsoft.com/office/drawing/2014/main" id="{6EF1E241-B11D-DBE4-2103-FFD0DA8EF33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33</a:t>
            </a:fld>
            <a:endParaRPr lang="en-US" altLang="en-US"/>
          </a:p>
        </p:txBody>
      </p:sp>
    </p:spTree>
    <p:extLst>
      <p:ext uri="{BB962C8B-B14F-4D97-AF65-F5344CB8AC3E}">
        <p14:creationId xmlns:p14="http://schemas.microsoft.com/office/powerpoint/2010/main" val="2028697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Breakouts</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34</a:t>
            </a:fld>
            <a:endParaRPr lang="en-US" altLang="en-US"/>
          </a:p>
        </p:txBody>
      </p:sp>
      <p:pic>
        <p:nvPicPr>
          <p:cNvPr id="4098" name="Picture 2">
            <a:extLst>
              <a:ext uri="{FF2B5EF4-FFF2-40B4-BE49-F238E27FC236}">
                <a16:creationId xmlns:a16="http://schemas.microsoft.com/office/drawing/2014/main" id="{45DDE1B8-4528-F688-DF97-1C6ADC9A38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632" y="1916832"/>
            <a:ext cx="3300736" cy="4399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2649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1B94C78-78DB-E45F-4B2B-2B7C09A1447A}"/>
              </a:ext>
            </a:extLst>
          </p:cNvPr>
          <p:cNvSpPr>
            <a:spLocks noGrp="1"/>
          </p:cNvSpPr>
          <p:nvPr>
            <p:ph type="title"/>
          </p:nvPr>
        </p:nvSpPr>
        <p:spPr/>
        <p:txBody>
          <a:bodyPr/>
          <a:lstStyle/>
          <a:p>
            <a:r>
              <a:rPr lang="en-US" dirty="0"/>
              <a:t>To BE determined</a:t>
            </a:r>
          </a:p>
        </p:txBody>
      </p:sp>
      <p:sp>
        <p:nvSpPr>
          <p:cNvPr id="6" name="Text Placeholder 5">
            <a:extLst>
              <a:ext uri="{FF2B5EF4-FFF2-40B4-BE49-F238E27FC236}">
                <a16:creationId xmlns:a16="http://schemas.microsoft.com/office/drawing/2014/main" id="{3C3649CC-E1A4-2E2F-4A6B-5C92DB03727F}"/>
              </a:ext>
            </a:extLst>
          </p:cNvPr>
          <p:cNvSpPr>
            <a:spLocks noGrp="1"/>
          </p:cNvSpPr>
          <p:nvPr>
            <p:ph type="body" idx="1"/>
          </p:nvPr>
        </p:nvSpPr>
        <p:spPr/>
        <p:txBody>
          <a:bodyPr/>
          <a:lstStyle/>
          <a:p>
            <a:r>
              <a:rPr lang="en-US" dirty="0"/>
              <a:t>Please stand by</a:t>
            </a:r>
          </a:p>
        </p:txBody>
      </p:sp>
      <p:sp>
        <p:nvSpPr>
          <p:cNvPr id="4" name="Slide Number Placeholder 3">
            <a:extLst>
              <a:ext uri="{FF2B5EF4-FFF2-40B4-BE49-F238E27FC236}">
                <a16:creationId xmlns:a16="http://schemas.microsoft.com/office/drawing/2014/main" id="{7270707F-90B5-BABA-6993-19728B3E1B9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35</a:t>
            </a:fld>
            <a:endParaRPr lang="en-US" altLang="en-US"/>
          </a:p>
        </p:txBody>
      </p:sp>
    </p:spTree>
    <p:extLst>
      <p:ext uri="{BB962C8B-B14F-4D97-AF65-F5344CB8AC3E}">
        <p14:creationId xmlns:p14="http://schemas.microsoft.com/office/powerpoint/2010/main" val="8130573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36</a:t>
            </a:fld>
            <a:endParaRPr lang="en-US" altLang="en-US"/>
          </a:p>
        </p:txBody>
      </p:sp>
      <p:pic>
        <p:nvPicPr>
          <p:cNvPr id="5" name="Picture 4" descr="A picture containing text, indoor, device, different&#10;&#10;Description automatically generated">
            <a:extLst>
              <a:ext uri="{FF2B5EF4-FFF2-40B4-BE49-F238E27FC236}">
                <a16:creationId xmlns:a16="http://schemas.microsoft.com/office/drawing/2014/main" id="{D1BB5C3C-5B9A-C9C5-7D5E-826267357F56}"/>
              </a:ext>
            </a:extLst>
          </p:cNvPr>
          <p:cNvPicPr>
            <a:picLocks noChangeAspect="1"/>
          </p:cNvPicPr>
          <p:nvPr/>
        </p:nvPicPr>
        <p:blipFill>
          <a:blip r:embed="rId2"/>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9901937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351586" y="692696"/>
            <a:ext cx="7632847" cy="5724636"/>
          </a:xfrm>
        </p:spPr>
      </p:pic>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a:xfrm>
            <a:off x="4720217" y="692696"/>
            <a:ext cx="2751567" cy="720080"/>
          </a:xfrm>
          <a:solidFill>
            <a:schemeClr val="bg1">
              <a:lumMod val="95000"/>
            </a:schemeClr>
          </a:solidFill>
        </p:spPr>
        <p:txBody>
          <a:bodyPr/>
          <a:lstStyle/>
          <a:p>
            <a:r>
              <a:rPr lang="en-US" sz="4000" dirty="0"/>
              <a:t>Next Steps</a:t>
            </a:r>
          </a:p>
        </p:txBody>
      </p:sp>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defTabSz="336947">
              <a:defRPr/>
            </a:pPr>
            <a:r>
              <a:rPr lang="en-US" altLang="en-US" sz="900">
                <a:solidFill>
                  <a:srgbClr val="000000"/>
                </a:solidFill>
              </a:rPr>
              <a:t>Slide </a:t>
            </a:r>
            <a:fld id="{5DD27314-9434-4B6F-80C2-AAC402118CDA}" type="slidenum">
              <a:rPr lang="en-US" altLang="en-US" sz="900">
                <a:solidFill>
                  <a:srgbClr val="000000"/>
                </a:solidFill>
              </a:rPr>
              <a:pPr defTabSz="336947">
                <a:defRPr/>
              </a:pPr>
              <a:t>37</a:t>
            </a:fld>
            <a:endParaRPr lang="en-US" altLang="en-US" sz="900">
              <a:solidFill>
                <a:srgbClr val="000000"/>
              </a:solidFill>
            </a:endParaRPr>
          </a:p>
        </p:txBody>
      </p:sp>
    </p:spTree>
    <p:extLst>
      <p:ext uri="{BB962C8B-B14F-4D97-AF65-F5344CB8AC3E}">
        <p14:creationId xmlns:p14="http://schemas.microsoft.com/office/powerpoint/2010/main" val="26983795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1B94C78-78DB-E45F-4B2B-2B7C09A1447A}"/>
              </a:ext>
            </a:extLst>
          </p:cNvPr>
          <p:cNvSpPr>
            <a:spLocks noGrp="1"/>
          </p:cNvSpPr>
          <p:nvPr>
            <p:ph type="title"/>
          </p:nvPr>
        </p:nvSpPr>
        <p:spPr/>
        <p:txBody>
          <a:bodyPr/>
          <a:lstStyle/>
          <a:p>
            <a:r>
              <a:rPr lang="en-US" dirty="0"/>
              <a:t>To BE determined</a:t>
            </a:r>
          </a:p>
        </p:txBody>
      </p:sp>
      <p:sp>
        <p:nvSpPr>
          <p:cNvPr id="6" name="Text Placeholder 5">
            <a:extLst>
              <a:ext uri="{FF2B5EF4-FFF2-40B4-BE49-F238E27FC236}">
                <a16:creationId xmlns:a16="http://schemas.microsoft.com/office/drawing/2014/main" id="{3C3649CC-E1A4-2E2F-4A6B-5C92DB03727F}"/>
              </a:ext>
            </a:extLst>
          </p:cNvPr>
          <p:cNvSpPr>
            <a:spLocks noGrp="1"/>
          </p:cNvSpPr>
          <p:nvPr>
            <p:ph type="body" idx="1"/>
          </p:nvPr>
        </p:nvSpPr>
        <p:spPr/>
        <p:txBody>
          <a:bodyPr/>
          <a:lstStyle/>
          <a:p>
            <a:r>
              <a:rPr lang="en-US" dirty="0"/>
              <a:t>Please stand by</a:t>
            </a:r>
          </a:p>
        </p:txBody>
      </p:sp>
      <p:sp>
        <p:nvSpPr>
          <p:cNvPr id="4" name="Slide Number Placeholder 3">
            <a:extLst>
              <a:ext uri="{FF2B5EF4-FFF2-40B4-BE49-F238E27FC236}">
                <a16:creationId xmlns:a16="http://schemas.microsoft.com/office/drawing/2014/main" id="{7270707F-90B5-BABA-6993-19728B3E1B9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38</a:t>
            </a:fld>
            <a:endParaRPr lang="en-US" altLang="en-US"/>
          </a:p>
        </p:txBody>
      </p:sp>
    </p:spTree>
    <p:extLst>
      <p:ext uri="{BB962C8B-B14F-4D97-AF65-F5344CB8AC3E}">
        <p14:creationId xmlns:p14="http://schemas.microsoft.com/office/powerpoint/2010/main" val="1278891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a:xfrm>
            <a:off x="1007436" y="685801"/>
            <a:ext cx="10352617" cy="754063"/>
          </a:xfrm>
        </p:spPr>
        <p:txBody>
          <a:bodyPr wrap="square" anchor="ctr">
            <a:normAutofit/>
          </a:bodyPr>
          <a:lstStyle/>
          <a:p>
            <a:r>
              <a:rPr lang="en-US" altLang="en-US"/>
              <a:t>Other Business</a:t>
            </a:r>
          </a:p>
        </p:txBody>
      </p:sp>
      <p:pic>
        <p:nvPicPr>
          <p:cNvPr id="3074" name="Picture 2">
            <a:extLst>
              <a:ext uri="{FF2B5EF4-FFF2-40B4-BE49-F238E27FC236}">
                <a16:creationId xmlns:a16="http://schemas.microsoft.com/office/drawing/2014/main" id="{40941BE3-0E45-A88C-3271-ED09C8E87B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576" r="-1" b="6451"/>
          <a:stretch/>
        </p:blipFill>
        <p:spPr bwMode="auto">
          <a:xfrm>
            <a:off x="3646918" y="1545433"/>
            <a:ext cx="5073651" cy="4868863"/>
          </a:xfrm>
          <a:prstGeom prst="rect">
            <a:avLst/>
          </a:prstGeom>
          <a:solidFill>
            <a:srgbClr val="FFFFFF"/>
          </a:solidFill>
        </p:spPr>
      </p:pic>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idx="10"/>
          </p:nvPr>
        </p:nvSpPr>
        <p:spPr>
          <a:xfrm>
            <a:off x="5615518" y="6554788"/>
            <a:ext cx="874183"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9FBF73A8-93AA-4AC4-843B-13C47A4D16E4}" type="slidenum">
              <a:rPr lang="en-US" altLang="en-US" smtClean="0">
                <a:solidFill>
                  <a:schemeClr val="tx1"/>
                </a:solidFill>
              </a:rPr>
              <a:pPr>
                <a:spcAft>
                  <a:spcPts val="600"/>
                </a:spcAft>
              </a:pPr>
              <a:t>39</a:t>
            </a:fld>
            <a:endParaRPr lang="en-US" altLang="en-US">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B9527C-2782-8DC3-0FB6-538BBB8D8675}"/>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4</a:t>
            </a:fld>
            <a:endParaRPr lang="en-US" altLang="en-US"/>
          </a:p>
        </p:txBody>
      </p:sp>
      <p:sp>
        <p:nvSpPr>
          <p:cNvPr id="5" name="Title 1">
            <a:extLst>
              <a:ext uri="{FF2B5EF4-FFF2-40B4-BE49-F238E27FC236}">
                <a16:creationId xmlns:a16="http://schemas.microsoft.com/office/drawing/2014/main" id="{DC73D2ED-395F-B393-5C17-017B35D4D72B}"/>
              </a:ext>
            </a:extLst>
          </p:cNvPr>
          <p:cNvSpPr>
            <a:spLocks noGrp="1"/>
          </p:cNvSpPr>
          <p:nvPr/>
        </p:nvSpPr>
        <p:spPr bwMode="auto">
          <a:xfrm>
            <a:off x="915458" y="620688"/>
            <a:ext cx="10361084" cy="616074"/>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dirty="0"/>
              <a:t>Mixed Mode Logistics</a:t>
            </a:r>
          </a:p>
        </p:txBody>
      </p:sp>
      <p:sp>
        <p:nvSpPr>
          <p:cNvPr id="6" name="Content Placeholder 2">
            <a:extLst>
              <a:ext uri="{FF2B5EF4-FFF2-40B4-BE49-F238E27FC236}">
                <a16:creationId xmlns:a16="http://schemas.microsoft.com/office/drawing/2014/main" id="{C83516C3-34E9-9304-2311-F921019D41A2}"/>
              </a:ext>
            </a:extLst>
          </p:cNvPr>
          <p:cNvSpPr>
            <a:spLocks noGrp="1"/>
          </p:cNvSpPr>
          <p:nvPr/>
        </p:nvSpPr>
        <p:spPr bwMode="auto">
          <a:xfrm>
            <a:off x="915458" y="1236762"/>
            <a:ext cx="10361084" cy="5216574"/>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457200" indent="-457200">
              <a:buAutoNum type="arabicPeriod"/>
            </a:pPr>
            <a:r>
              <a:rPr lang="en-US" dirty="0"/>
              <a:t>Head table will project (one computer all day)</a:t>
            </a:r>
          </a:p>
          <a:p>
            <a:pPr marL="457200" indent="-457200">
              <a:buAutoNum type="arabicPeriod"/>
            </a:pPr>
            <a:r>
              <a:rPr lang="en-US" dirty="0"/>
              <a:t>Local: queue to speak a microphone; remember remote attendees will hear you only if you use the microphone!</a:t>
            </a:r>
          </a:p>
          <a:p>
            <a:pPr marL="457200" indent="-457200">
              <a:buAutoNum type="arabicPeriod"/>
            </a:pPr>
            <a:r>
              <a:rPr lang="en-US" dirty="0"/>
              <a:t>Remote attendees please queue via chat window</a:t>
            </a:r>
          </a:p>
          <a:p>
            <a:pPr marL="457200" indent="-457200">
              <a:buFont typeface="Times New Roman" pitchFamily="18" charset="0"/>
              <a:buAutoNum type="arabicPeriod"/>
            </a:pPr>
            <a:r>
              <a:rPr lang="en-US" dirty="0"/>
              <a:t>Local attendees </a:t>
            </a:r>
            <a:r>
              <a:rPr lang="en-US" dirty="0">
                <a:solidFill>
                  <a:srgbClr val="FF0000"/>
                </a:solidFill>
              </a:rPr>
              <a:t>do not need to join WebEx </a:t>
            </a:r>
            <a:r>
              <a:rPr lang="en-US" dirty="0">
                <a:solidFill>
                  <a:schemeClr val="tx1"/>
                </a:solidFill>
              </a:rPr>
              <a:t>except to present</a:t>
            </a:r>
          </a:p>
          <a:p>
            <a:pPr marL="457200" indent="-457200">
              <a:buFont typeface="Times New Roman" pitchFamily="18" charset="0"/>
              <a:buAutoNum type="arabicPeriod"/>
            </a:pPr>
            <a:r>
              <a:rPr lang="en-US" dirty="0"/>
              <a:t>Local attendees when joining WebEx </a:t>
            </a:r>
            <a:r>
              <a:rPr lang="en-US" dirty="0">
                <a:solidFill>
                  <a:srgbClr val="FF0000"/>
                </a:solidFill>
              </a:rPr>
              <a:t>connect without audio! </a:t>
            </a:r>
          </a:p>
          <a:p>
            <a:pPr marL="0" indent="0"/>
            <a:r>
              <a:rPr lang="en-US" dirty="0">
                <a:solidFill>
                  <a:srgbClr val="FF0000"/>
                </a:solidFill>
              </a:rPr>
              <a:t>	In-room Webex with audio enabled will disrupt the meeting!</a:t>
            </a:r>
            <a:endParaRPr lang="en-US" dirty="0"/>
          </a:p>
          <a:p>
            <a:pPr marL="457200" indent="-457200">
              <a:buAutoNum type="arabicPeriod"/>
            </a:pPr>
            <a:r>
              <a:rPr lang="en-US" dirty="0">
                <a:solidFill>
                  <a:schemeClr val="accent1">
                    <a:lumMod val="50000"/>
                  </a:schemeClr>
                </a:solidFill>
              </a:rPr>
              <a:t>Presenters, both local and remote, will present via WebEx</a:t>
            </a:r>
          </a:p>
          <a:p>
            <a:pPr marL="457200" indent="-457200">
              <a:buAutoNum type="arabicPeriod"/>
            </a:pPr>
            <a:r>
              <a:rPr lang="en-US" dirty="0">
                <a:solidFill>
                  <a:schemeClr val="tx1"/>
                </a:solidFill>
              </a:rPr>
              <a:t>For those Remote Attendees connecting to Webex, Configure Webex Audio to use “Music Mode”.</a:t>
            </a:r>
          </a:p>
          <a:p>
            <a:pPr marL="457200" indent="-457200">
              <a:buAutoNum type="arabicPeriod"/>
            </a:pPr>
            <a:r>
              <a:rPr lang="en-US" dirty="0">
                <a:solidFill>
                  <a:schemeClr val="tx1"/>
                </a:solidFill>
              </a:rPr>
              <a:t>Makes sure “mute on entry” is set in WebEx</a:t>
            </a:r>
          </a:p>
          <a:p>
            <a:pPr marL="457200" indent="-457200">
              <a:buAutoNum type="arabicPeriod"/>
            </a:pPr>
            <a:r>
              <a:rPr lang="en-US" dirty="0">
                <a:solidFill>
                  <a:schemeClr val="tx1"/>
                </a:solidFill>
              </a:rPr>
              <a:t>Please do not turn on video.</a:t>
            </a:r>
          </a:p>
        </p:txBody>
      </p:sp>
    </p:spTree>
    <p:extLst>
      <p:ext uri="{BB962C8B-B14F-4D97-AF65-F5344CB8AC3E}">
        <p14:creationId xmlns:p14="http://schemas.microsoft.com/office/powerpoint/2010/main" val="39127490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3389312" y="5085184"/>
            <a:ext cx="5486400" cy="1160040"/>
          </a:xfrm>
        </p:spPr>
        <p:txBody>
          <a:bodyPr wrap="square" anchor="b">
            <a:normAutofit fontScale="90000"/>
          </a:bodyPr>
          <a:lstStyle/>
          <a:p>
            <a:pPr algn="ctr">
              <a:lnSpc>
                <a:spcPct val="150000"/>
              </a:lnSpc>
            </a:pPr>
            <a:r>
              <a:rPr lang="en-US" altLang="en-US" sz="3200" dirty="0"/>
              <a:t>Adjourned</a:t>
            </a:r>
            <a:br>
              <a:rPr lang="en-US" altLang="en-US" sz="3200" dirty="0"/>
            </a:br>
            <a:r>
              <a:rPr lang="en-US" altLang="en-US" sz="3200" dirty="0"/>
              <a:t>Thanks</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5735639"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40</a:t>
            </a:fld>
            <a:endParaRPr lang="en-US" altLang="en-US">
              <a:solidFill>
                <a:schemeClr val="tx1"/>
              </a:solidFill>
            </a:endParaRPr>
          </a:p>
        </p:txBody>
      </p:sp>
      <p:pic>
        <p:nvPicPr>
          <p:cNvPr id="1026" name="Picture 2">
            <a:extLst>
              <a:ext uri="{FF2B5EF4-FFF2-40B4-BE49-F238E27FC236}">
                <a16:creationId xmlns:a16="http://schemas.microsoft.com/office/drawing/2014/main" id="{0843E33B-D1E0-276D-DD7F-27BCCCCA58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89" t="9338" r="15988" b="29330"/>
          <a:stretch/>
        </p:blipFill>
        <p:spPr bwMode="auto">
          <a:xfrm>
            <a:off x="2895600" y="734928"/>
            <a:ext cx="6309360" cy="4206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9802" y="2204864"/>
            <a:ext cx="7770813" cy="4189413"/>
          </a:xfrm>
        </p:spPr>
        <p:txBody>
          <a:bodyPr>
            <a:normAutofit fontScale="92500" lnSpcReduction="20000"/>
          </a:bodyPr>
          <a:lstStyle/>
          <a:p>
            <a:pPr>
              <a:buFont typeface="Arial" panose="020B0604020202020204" pitchFamily="34" charset="0"/>
              <a:buChar char="•"/>
            </a:pPr>
            <a:r>
              <a:rPr lang="en-US" sz="2000" b="1" dirty="0">
                <a:solidFill>
                  <a:srgbClr val="FF0000"/>
                </a:solidFill>
              </a:rPr>
              <a:t>This 802.15 meeting is part of the IEEE 802 Wireless Interim session</a:t>
            </a:r>
          </a:p>
          <a:p>
            <a:pPr>
              <a:buFont typeface="Arial" panose="020B0604020202020204" pitchFamily="34" charset="0"/>
              <a:buChar char="•"/>
            </a:pPr>
            <a:r>
              <a:rPr lang="en-US" sz="2000" dirty="0"/>
              <a:t>You must pay the registration fee in order to attend </a:t>
            </a:r>
            <a:r>
              <a:rPr lang="en-US" sz="2000" b="1" u="sng" dirty="0"/>
              <a:t>virtually or in person</a:t>
            </a:r>
          </a:p>
          <a:p>
            <a:pPr>
              <a:buFont typeface="Arial" panose="020B0604020202020204" pitchFamily="34" charset="0"/>
              <a:buChar char="•"/>
            </a:pPr>
            <a:r>
              <a:rPr lang="en-US" sz="2000" dirty="0"/>
              <a:t>If you have not already done so please register:</a:t>
            </a:r>
          </a:p>
          <a:p>
            <a:pPr marL="0" indent="0"/>
            <a:endParaRPr lang="en-US" sz="2000" dirty="0"/>
          </a:p>
          <a:p>
            <a:pPr marL="0" indent="0" algn="ctr"/>
            <a:r>
              <a:rPr lang="en-US" sz="2400" b="1" dirty="0"/>
              <a:t>Session Information &amp; Registration Website: </a:t>
            </a:r>
          </a:p>
          <a:p>
            <a:pPr marL="0" indent="0" algn="ctr"/>
            <a:r>
              <a:rPr lang="en-US" sz="2400" b="1" dirty="0">
                <a:hlinkClick r:id="rId2"/>
              </a:rPr>
              <a:t>Registration Link</a:t>
            </a:r>
            <a:endParaRPr lang="en-US" sz="2400" b="1" dirty="0"/>
          </a:p>
          <a:p>
            <a:pPr marL="457200" lvl="1" indent="0" algn="ctr"/>
            <a:endParaRPr lang="en-US" sz="2400" dirty="0"/>
          </a:p>
          <a:p>
            <a:pPr marL="457200" lvl="1" indent="0" algn="ctr"/>
            <a:r>
              <a:rPr lang="en-US" sz="2000" b="1" dirty="0"/>
              <a:t>If you do not intend to register for this session you must leave this meeting and, if you have logged attendance on IMAT, email the appropriate WG chair or vice chairs to have your attendance cancelled</a:t>
            </a:r>
          </a:p>
          <a:p>
            <a:endParaRPr lang="en-US" dirty="0"/>
          </a:p>
        </p:txBody>
      </p:sp>
      <p:sp>
        <p:nvSpPr>
          <p:cNvPr id="4" name="Slide Number Placeholder 3"/>
          <p:cNvSpPr>
            <a:spLocks noGrp="1"/>
          </p:cNvSpPr>
          <p:nvPr>
            <p:ph type="sldNum" idx="10"/>
          </p:nvPr>
        </p:nvSpPr>
        <p:spPr bwMode="auto">
          <a:xfrm>
            <a:off x="5743577" y="6475415"/>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Slide </a:t>
            </a:r>
            <a:fld id="{440F5867-744E-4AA6-B0ED-4C44D2DFBB7B}" type="slidenum">
              <a:rPr lang="en-GB" smtClean="0"/>
              <a:pPr/>
              <a:t>5</a:t>
            </a:fld>
            <a:endParaRPr lang="en-GB" dirty="0"/>
          </a:p>
        </p:txBody>
      </p:sp>
      <p:sp>
        <p:nvSpPr>
          <p:cNvPr id="9" name="Title 1">
            <a:extLst>
              <a:ext uri="{FF2B5EF4-FFF2-40B4-BE49-F238E27FC236}">
                <a16:creationId xmlns:a16="http://schemas.microsoft.com/office/drawing/2014/main" id="{AC57EB68-C22B-418D-8A6D-417B76E5D627}"/>
              </a:ext>
            </a:extLst>
          </p:cNvPr>
          <p:cNvSpPr>
            <a:spLocks noGrp="1"/>
          </p:cNvSpPr>
          <p:nvPr>
            <p:ph type="title"/>
          </p:nvPr>
        </p:nvSpPr>
        <p:spPr>
          <a:xfrm>
            <a:off x="2286001" y="685800"/>
            <a:ext cx="7764463" cy="1303040"/>
          </a:xfrm>
        </p:spPr>
        <p:txBody>
          <a:bodyPr anchor="t"/>
          <a:lstStyle/>
          <a:p>
            <a:r>
              <a:rPr lang="en-US" sz="3600" dirty="0"/>
              <a:t>Registration for </a:t>
            </a:r>
            <a:r>
              <a:rPr lang="en-US" sz="3600" b="1" dirty="0"/>
              <a:t>802 LMSC Plenaries </a:t>
            </a:r>
            <a:r>
              <a:rPr lang="en-US" sz="3600" dirty="0"/>
              <a:t>and 802 Wireless Interims</a:t>
            </a:r>
          </a:p>
        </p:txBody>
      </p:sp>
    </p:spTree>
    <p:extLst>
      <p:ext uri="{BB962C8B-B14F-4D97-AF65-F5344CB8AC3E}">
        <p14:creationId xmlns:p14="http://schemas.microsoft.com/office/powerpoint/2010/main" val="1968720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a:xfrm>
            <a:off x="2286001" y="685801"/>
            <a:ext cx="7764463" cy="1484709"/>
          </a:xfrm>
        </p:spPr>
        <p:txBody>
          <a:bodyPr anchor="t"/>
          <a:lstStyle/>
          <a:p>
            <a:r>
              <a:rPr lang="en-US" dirty="0"/>
              <a:t>Deadbeat Consequences</a:t>
            </a:r>
            <a:br>
              <a:rPr lang="en-US" dirty="0"/>
            </a:br>
            <a:r>
              <a:rPr lang="en-US" sz="2000" dirty="0">
                <a:latin typeface="+mn-lt"/>
                <a:cs typeface="+mn-cs"/>
              </a:rPr>
              <a:t>(Deadbeat: in default of paying registration fee for a prior mtg.)</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2286001" y="2170511"/>
            <a:ext cx="7764463" cy="4304903"/>
          </a:xfrm>
        </p:spPr>
        <p:txBody>
          <a:bodyPr/>
          <a:lstStyle/>
          <a:p>
            <a:pPr>
              <a:buAutoNum type="arabicPeriod"/>
            </a:pPr>
            <a:r>
              <a:rPr lang="en-US" sz="2000" dirty="0"/>
              <a:t>No participation credit will be granted for said session.</a:t>
            </a:r>
          </a:p>
          <a:p>
            <a:pPr>
              <a:buAutoNum type="arabicPeriod"/>
            </a:pPr>
            <a:r>
              <a:rPr lang="en-US" sz="2000" dirty="0"/>
              <a:t>Any participation credit acquired before said session toward membership in any IEEE 802 LMSC group is revoked.</a:t>
            </a:r>
          </a:p>
          <a:p>
            <a:pPr>
              <a:buAutoNum type="arabicPeriod"/>
            </a:pPr>
            <a:r>
              <a:rPr lang="en-US" sz="2000" dirty="0"/>
              <a:t>Membership in any IEEE 802 LMSC group is terminated.</a:t>
            </a:r>
          </a:p>
          <a:p>
            <a:pPr>
              <a:buAutoNum type="arabicPeriod"/>
            </a:pPr>
            <a:r>
              <a:rPr lang="en-US" sz="2000"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0"/>
          </p:nvPr>
        </p:nvSpPr>
        <p:spPr bwMode="auto">
          <a:xfrm>
            <a:off x="5743577" y="6475415"/>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3542181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lnSpcReduction="100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solidFill>
                  <a:schemeClr val="tx1"/>
                </a:solidFill>
              </a:rPr>
              <a:t>Formal motions: WG voters</a:t>
            </a:r>
          </a:p>
          <a:p>
            <a:pPr marL="857250" lvl="1" indent="-457200">
              <a:buFont typeface="Arial" panose="020B0604020202020204" pitchFamily="34" charset="0"/>
              <a:buChar char="•"/>
            </a:pPr>
            <a:r>
              <a:rPr lang="en-US" dirty="0">
                <a:solidFill>
                  <a:schemeClr val="tx1"/>
                </a:solidFill>
              </a:rPr>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0" indent="0" algn="ct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7</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2279651" y="692151"/>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8</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2508251" y="1626072"/>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Working Group Copyright Materials</a:t>
            </a:r>
          </a:p>
          <a:p>
            <a:pPr>
              <a:defRPr/>
            </a:pPr>
            <a:r>
              <a:rPr lang="en-US" dirty="0">
                <a:hlinkClick r:id="rId6"/>
              </a:rPr>
              <a:t>https://standards.ieee.org/ipr/copyright-materials.html</a:t>
            </a:r>
            <a:endParaRPr lang="en-US" dirty="0"/>
          </a:p>
          <a:p>
            <a:pPr>
              <a:defRPr/>
            </a:pPr>
            <a:r>
              <a:rPr lang="en-US" dirty="0">
                <a:hlinkClick r:id="rId7"/>
              </a:rPr>
              <a:t>https://standards.ieee.org/content/dam/ieee-standards/standards/web/documents/other/ieee-sa-copyright-policy-2019.pdf</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85C5-6C3F-BFF4-9BC9-D29E94F9A964}"/>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5" name="Rectangle 4">
            <a:extLst>
              <a:ext uri="{FF2B5EF4-FFF2-40B4-BE49-F238E27FC236}">
                <a16:creationId xmlns:a16="http://schemas.microsoft.com/office/drawing/2014/main" id="{79A374CF-77FE-A382-93D7-8C2C939FDA8C}"/>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EEE_template">
  <a:themeElements>
    <a:clrScheme name="Custom 8">
      <a:dk1>
        <a:sysClr val="windowText" lastClr="000000"/>
      </a:dk1>
      <a:lt1>
        <a:sysClr val="window" lastClr="FFFFFF"/>
      </a:lt1>
      <a:dk2>
        <a:srgbClr val="63666A"/>
      </a:dk2>
      <a:lt2>
        <a:srgbClr val="A7A8AA"/>
      </a:lt2>
      <a:accent1>
        <a:srgbClr val="00B5E2"/>
      </a:accent1>
      <a:accent2>
        <a:srgbClr val="4AC9E3"/>
      </a:accent2>
      <a:accent3>
        <a:srgbClr val="00629B"/>
      </a:accent3>
      <a:accent4>
        <a:srgbClr val="FFD100"/>
      </a:accent4>
      <a:accent5>
        <a:srgbClr val="FFA300"/>
      </a:accent5>
      <a:accent6>
        <a:srgbClr val="BA0C2F"/>
      </a:accent6>
      <a:hlink>
        <a:srgbClr val="004B7E"/>
      </a:hlink>
      <a:folHlink>
        <a:srgbClr val="0E839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copyright-policy-WG-meetings.potx" id="{7B8922AF-E155-4CE3-ADBE-0EC330F6DF5E}" vid="{444C2741-E9B8-4579-8079-68A0DE7B6784}"/>
    </a:ext>
  </a:extLst>
</a:theme>
</file>

<file path=ppt/theme/theme3.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95417</TotalTime>
  <Words>2717</Words>
  <Application>Microsoft Office PowerPoint</Application>
  <PresentationFormat>Widescreen</PresentationFormat>
  <Paragraphs>354</Paragraphs>
  <Slides>40</Slides>
  <Notes>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40</vt:i4>
      </vt:variant>
    </vt:vector>
  </HeadingPairs>
  <TitlesOfParts>
    <vt:vector size="53" baseType="lpstr">
      <vt:lpstr>Arial</vt:lpstr>
      <vt:lpstr>Calibri</vt:lpstr>
      <vt:lpstr>Lucida Grande</vt:lpstr>
      <vt:lpstr>Monotype Sorts</vt:lpstr>
      <vt:lpstr>Montserrat</vt:lpstr>
      <vt:lpstr>Montserrat ExtraBold</vt:lpstr>
      <vt:lpstr>Open Sans</vt:lpstr>
      <vt:lpstr>Times New Roman</vt:lpstr>
      <vt:lpstr>Verdana-Bold</vt:lpstr>
      <vt:lpstr>Wingdings</vt:lpstr>
      <vt:lpstr>Office Theme</vt:lpstr>
      <vt:lpstr>IEEE_template</vt:lpstr>
      <vt:lpstr>1_Office Theme</vt:lpstr>
      <vt:lpstr>PowerPoint Presentation</vt:lpstr>
      <vt:lpstr>Task Group 15.4ab Next Generation UWB Amendment</vt:lpstr>
      <vt:lpstr>Meeting Preamble</vt:lpstr>
      <vt:lpstr>PowerPoint Presentation</vt:lpstr>
      <vt:lpstr>Registration for 802 LMSC Plenaries and 802 Wireless Interims</vt:lpstr>
      <vt:lpstr>Deadbeat Consequences (Deadbeat: in default of paying registration fee for a prior mtg.)</vt:lpstr>
      <vt:lpstr>Task Group Rules</vt:lpstr>
      <vt:lpstr>IEEE-SA Patent, Copyright, and Participation Policies</vt:lpstr>
      <vt:lpstr>Participants have a duty to inform the IEEE</vt:lpstr>
      <vt:lpstr>Ways to inform IEEE</vt:lpstr>
      <vt:lpstr>Other Guidelines for IEEE Working Group Meetings</vt:lpstr>
      <vt:lpstr>PowerPoint Presentation</vt:lpstr>
      <vt:lpstr>PowerPoint Presentation</vt:lpstr>
      <vt:lpstr>PowerPoint Presentation</vt:lpstr>
      <vt:lpstr>IEEE SA Copyright Policy</vt:lpstr>
      <vt:lpstr>IEEE SA Copyright Policy</vt:lpstr>
      <vt:lpstr>IEEE 802 Ground Rules</vt:lpstr>
      <vt:lpstr>Agenda</vt:lpstr>
      <vt:lpstr>Agenda </vt:lpstr>
      <vt:lpstr>Approvals of Minutes</vt:lpstr>
      <vt:lpstr>Session Objectives</vt:lpstr>
      <vt:lpstr>Hybrid Meeting Conduct: Other</vt:lpstr>
      <vt:lpstr>Reminders </vt:lpstr>
      <vt:lpstr>Time Management</vt:lpstr>
      <vt:lpstr>Recap</vt:lpstr>
      <vt:lpstr>5.2.b Scope of the project (As approved): </vt:lpstr>
      <vt:lpstr>Project Schedule (working baseline)</vt:lpstr>
      <vt:lpstr>Schedule Major Milestones</vt:lpstr>
      <vt:lpstr>Completing the Draft</vt:lpstr>
      <vt:lpstr>Overview</vt:lpstr>
      <vt:lpstr>Time-line</vt:lpstr>
      <vt:lpstr>Discussion:  This session</vt:lpstr>
      <vt:lpstr>Discussion:  This session</vt:lpstr>
      <vt:lpstr>Technical Breakouts</vt:lpstr>
      <vt:lpstr>To BE determined</vt:lpstr>
      <vt:lpstr>Editor’s Corner</vt:lpstr>
      <vt:lpstr>Next Steps</vt:lpstr>
      <vt:lpstr>To BE determined</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Slides</dc:title>
  <dc:subject/>
  <dc:creator>ben@blindcreek.com</dc:creator>
  <cp:keywords/>
  <dc:description/>
  <cp:lastModifiedBy>Benjamin Rolfe</cp:lastModifiedBy>
  <cp:revision>333</cp:revision>
  <cp:lastPrinted>2000-03-07T00:55:37Z</cp:lastPrinted>
  <dcterms:created xsi:type="dcterms:W3CDTF">2016-01-17T22:48:36Z</dcterms:created>
  <dcterms:modified xsi:type="dcterms:W3CDTF">2023-09-11T14:33:46Z</dcterms:modified>
  <cp:category/>
</cp:coreProperties>
</file>