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4"/>
  </p:notesMasterIdLst>
  <p:handoutMasterIdLst>
    <p:handoutMasterId r:id="rId10"/>
  </p:handoutMasterIdLst>
  <p:sldIdLst>
    <p:sldId id="256" r:id="rId3"/>
    <p:sldId id="269" r:id="rId5"/>
    <p:sldId id="317" r:id="rId6"/>
    <p:sldId id="319" r:id="rId7"/>
    <p:sldId id="289" r:id="rId8"/>
    <p:sldId id="266" r:id="rId9"/>
  </p:sldIdLst>
  <p:sldSz cx="9144000" cy="6858000" type="screen4x3"/>
  <p:notesSz cx="6934200" cy="9280525"/>
  <p:defaultTextStyle>
    <a:defPPr>
      <a:defRPr lang="en-GB"/>
    </a:defPPr>
    <a:lvl1pPr algn="l" defTabSz="449580" rtl="0" eaLnBrk="0" fontAlgn="base" hangingPunct="0">
      <a:spcBef>
        <a:spcPct val="0"/>
      </a:spcBef>
      <a:spcAft>
        <a:spcPct val="0"/>
      </a:spcAft>
      <a:buClr>
        <a:srgbClr val="000000"/>
      </a:buClr>
      <a:buSzPct val="100000"/>
      <a:buFont typeface="Times New Roman" panose="02020603050405020304" pitchFamily="16" charset="0"/>
      <a:defRPr sz="2400" kern="1200">
        <a:solidFill>
          <a:schemeClr val="bg1"/>
        </a:solidFill>
        <a:latin typeface="Times New Roman" panose="02020603050405020304" pitchFamily="16" charset="0"/>
        <a:ea typeface="MS Gothic" charset="-128"/>
        <a:cs typeface="+mn-cs"/>
      </a:defRPr>
    </a:lvl1pPr>
    <a:lvl2pPr marL="742950" indent="-285750" algn="l" defTabSz="449580" rtl="0" eaLnBrk="0" fontAlgn="base" hangingPunct="0">
      <a:spcBef>
        <a:spcPct val="0"/>
      </a:spcBef>
      <a:spcAft>
        <a:spcPct val="0"/>
      </a:spcAft>
      <a:buClr>
        <a:srgbClr val="000000"/>
      </a:buClr>
      <a:buSzPct val="100000"/>
      <a:buFont typeface="Times New Roman" panose="02020603050405020304" pitchFamily="16" charset="0"/>
      <a:defRPr sz="2400" kern="1200">
        <a:solidFill>
          <a:schemeClr val="bg1"/>
        </a:solidFill>
        <a:latin typeface="Times New Roman" panose="02020603050405020304" pitchFamily="16" charset="0"/>
        <a:ea typeface="MS Gothic" charset="-128"/>
        <a:cs typeface="+mn-cs"/>
      </a:defRPr>
    </a:lvl2pPr>
    <a:lvl3pPr marL="1143000" indent="-228600" algn="l" defTabSz="449580" rtl="0" eaLnBrk="0" fontAlgn="base" hangingPunct="0">
      <a:spcBef>
        <a:spcPct val="0"/>
      </a:spcBef>
      <a:spcAft>
        <a:spcPct val="0"/>
      </a:spcAft>
      <a:buClr>
        <a:srgbClr val="000000"/>
      </a:buClr>
      <a:buSzPct val="100000"/>
      <a:buFont typeface="Times New Roman" panose="02020603050405020304" pitchFamily="16" charset="0"/>
      <a:defRPr sz="2400" kern="1200">
        <a:solidFill>
          <a:schemeClr val="bg1"/>
        </a:solidFill>
        <a:latin typeface="Times New Roman" panose="02020603050405020304" pitchFamily="16" charset="0"/>
        <a:ea typeface="MS Gothic" charset="-128"/>
        <a:cs typeface="+mn-cs"/>
      </a:defRPr>
    </a:lvl3pPr>
    <a:lvl4pPr marL="1600200" indent="-228600" algn="l" defTabSz="449580" rtl="0" eaLnBrk="0" fontAlgn="base" hangingPunct="0">
      <a:spcBef>
        <a:spcPct val="0"/>
      </a:spcBef>
      <a:spcAft>
        <a:spcPct val="0"/>
      </a:spcAft>
      <a:buClr>
        <a:srgbClr val="000000"/>
      </a:buClr>
      <a:buSzPct val="100000"/>
      <a:buFont typeface="Times New Roman" panose="02020603050405020304" pitchFamily="16" charset="0"/>
      <a:defRPr sz="2400" kern="1200">
        <a:solidFill>
          <a:schemeClr val="bg1"/>
        </a:solidFill>
        <a:latin typeface="Times New Roman" panose="02020603050405020304" pitchFamily="16" charset="0"/>
        <a:ea typeface="MS Gothic" charset="-128"/>
        <a:cs typeface="+mn-cs"/>
      </a:defRPr>
    </a:lvl4pPr>
    <a:lvl5pPr marL="2057400" indent="-228600" algn="l" defTabSz="449580" rtl="0" eaLnBrk="0" fontAlgn="base" hangingPunct="0">
      <a:spcBef>
        <a:spcPct val="0"/>
      </a:spcBef>
      <a:spcAft>
        <a:spcPct val="0"/>
      </a:spcAft>
      <a:buClr>
        <a:srgbClr val="000000"/>
      </a:buClr>
      <a:buSzPct val="100000"/>
      <a:buFont typeface="Times New Roman" panose="02020603050405020304" pitchFamily="16" charset="0"/>
      <a:defRPr sz="2400" kern="1200">
        <a:solidFill>
          <a:schemeClr val="bg1"/>
        </a:solidFill>
        <a:latin typeface="Times New Roman" panose="02020603050405020304" pitchFamily="16" charset="0"/>
        <a:ea typeface="MS Gothic" charset="-128"/>
        <a:cs typeface="+mn-cs"/>
      </a:defRPr>
    </a:lvl5pPr>
    <a:lvl6pPr marL="2286000" algn="l" defTabSz="914400" rtl="0" eaLnBrk="1" latinLnBrk="0" hangingPunct="1">
      <a:defRPr sz="2400" kern="1200">
        <a:solidFill>
          <a:schemeClr val="bg1"/>
        </a:solidFill>
        <a:latin typeface="Times New Roman" panose="02020603050405020304" pitchFamily="16" charset="0"/>
        <a:ea typeface="MS Gothic" charset="-128"/>
        <a:cs typeface="+mn-cs"/>
      </a:defRPr>
    </a:lvl6pPr>
    <a:lvl7pPr marL="2743200" algn="l" defTabSz="914400" rtl="0" eaLnBrk="1" latinLnBrk="0" hangingPunct="1">
      <a:defRPr sz="2400" kern="1200">
        <a:solidFill>
          <a:schemeClr val="bg1"/>
        </a:solidFill>
        <a:latin typeface="Times New Roman" panose="02020603050405020304" pitchFamily="16" charset="0"/>
        <a:ea typeface="MS Gothic" charset="-128"/>
        <a:cs typeface="+mn-cs"/>
      </a:defRPr>
    </a:lvl7pPr>
    <a:lvl8pPr marL="3200400" algn="l" defTabSz="914400" rtl="0" eaLnBrk="1" latinLnBrk="0" hangingPunct="1">
      <a:defRPr sz="2400" kern="1200">
        <a:solidFill>
          <a:schemeClr val="bg1"/>
        </a:solidFill>
        <a:latin typeface="Times New Roman" panose="02020603050405020304" pitchFamily="16" charset="0"/>
        <a:ea typeface="MS Gothic" charset="-128"/>
        <a:cs typeface="+mn-cs"/>
      </a:defRPr>
    </a:lvl8pPr>
    <a:lvl9pPr marL="3657600" algn="l" defTabSz="914400" rtl="0" eaLnBrk="1" latinLnBrk="0" hangingPunct="1">
      <a:defRPr sz="2400" kern="1200">
        <a:solidFill>
          <a:schemeClr val="bg1"/>
        </a:solidFill>
        <a:latin typeface="Times New Roman" panose="02020603050405020304" pitchFamily="16" charset="0"/>
        <a:ea typeface="MS Gothic"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ang Wei" initials="WW" lastIdx="3" clrIdx="0"/>
  <p:cmAuthor id="2" name="Hanxiao (Tony, WT Lab)" initials="H(WL" lastIdx="7"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288" autoAdjust="0"/>
    <p:restoredTop sz="94660"/>
  </p:normalViewPr>
  <p:slideViewPr>
    <p:cSldViewPr>
      <p:cViewPr varScale="1">
        <p:scale>
          <a:sx n="110" d="100"/>
          <a:sy n="110" d="100"/>
        </p:scale>
        <p:origin x="1158"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commentAuthors" Target="commentAuthors.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handoutMaster" Target="handoutMasters/handoutMaster1.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ln>
          <a:effectLst/>
        </p:spPr>
        <p:txBody>
          <a:bodyPr vert="horz" wrap="square" lIns="0" tIns="0" rIns="0" bIns="0" numCol="1" anchor="b" anchorCtr="0" compatLnSpc="1"/>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ln>
          <a:effectLst/>
        </p:spPr>
        <p:txBody>
          <a:bodyPr vert="horz" wrap="square" lIns="0" tIns="0" rIns="0" bIns="0" numCol="1" anchor="b" anchorCtr="0" compatLnSpc="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ln>
          <a:effectLst/>
        </p:spPr>
        <p:txBody>
          <a:bodyPr vert="horz" wrap="square" lIns="93600" tIns="46080" rIns="93600" bIns="46080" numCol="1" anchor="t" anchorCtr="0" compatLnSpc="1"/>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ln>
          <a:effectLst/>
        </p:spPr>
        <p:txBody>
          <a:bodyPr vert="horz" wrap="square" lIns="0" tIns="0" rIns="0" bIns="0" numCol="1" anchor="t" anchorCtr="0" compatLnSpc="1"/>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ln>
          <a:effectLst/>
        </p:spPr>
        <p:txBody>
          <a:bodyPr vert="horz" wrap="square" lIns="0" tIns="0" rIns="0" bIns="0" numCol="1" anchor="t" anchorCtr="0" compatLnSpc="1"/>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endParaRPr lang="en-US" sz="1200">
              <a:solidFill>
                <a:srgbClr val="000000"/>
              </a:solidFill>
            </a:endParaRP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580" rtl="0" eaLnBrk="0" fontAlgn="base" hangingPunct="0">
      <a:spcBef>
        <a:spcPct val="30000"/>
      </a:spcBef>
      <a:spcAft>
        <a:spcPct val="0"/>
      </a:spcAft>
      <a:buClr>
        <a:srgbClr val="000000"/>
      </a:buClr>
      <a:buSzPct val="100000"/>
      <a:buFont typeface="Times New Roman" panose="02020603050405020304" pitchFamily="16" charset="0"/>
      <a:defRPr sz="1200" kern="1200">
        <a:solidFill>
          <a:srgbClr val="000000"/>
        </a:solidFill>
        <a:latin typeface="Times New Roman" panose="02020603050405020304" pitchFamily="16" charset="0"/>
        <a:ea typeface="+mn-ea"/>
        <a:cs typeface="+mn-cs"/>
      </a:defRPr>
    </a:lvl1pPr>
    <a:lvl2pPr marL="742950" indent="-285750" algn="l" defTabSz="449580" rtl="0" eaLnBrk="0" fontAlgn="base" hangingPunct="0">
      <a:spcBef>
        <a:spcPct val="30000"/>
      </a:spcBef>
      <a:spcAft>
        <a:spcPct val="0"/>
      </a:spcAft>
      <a:buClr>
        <a:srgbClr val="000000"/>
      </a:buClr>
      <a:buSzPct val="100000"/>
      <a:buFont typeface="Times New Roman" panose="02020603050405020304" pitchFamily="16" charset="0"/>
      <a:defRPr sz="1200" kern="1200">
        <a:solidFill>
          <a:srgbClr val="000000"/>
        </a:solidFill>
        <a:latin typeface="Times New Roman" panose="02020603050405020304" pitchFamily="16" charset="0"/>
        <a:ea typeface="+mn-ea"/>
        <a:cs typeface="+mn-cs"/>
      </a:defRPr>
    </a:lvl2pPr>
    <a:lvl3pPr marL="1143000" indent="-228600" algn="l" defTabSz="449580" rtl="0" eaLnBrk="0" fontAlgn="base" hangingPunct="0">
      <a:spcBef>
        <a:spcPct val="30000"/>
      </a:spcBef>
      <a:spcAft>
        <a:spcPct val="0"/>
      </a:spcAft>
      <a:buClr>
        <a:srgbClr val="000000"/>
      </a:buClr>
      <a:buSzPct val="100000"/>
      <a:buFont typeface="Times New Roman" panose="02020603050405020304" pitchFamily="16" charset="0"/>
      <a:defRPr sz="1200" kern="1200">
        <a:solidFill>
          <a:srgbClr val="000000"/>
        </a:solidFill>
        <a:latin typeface="Times New Roman" panose="02020603050405020304" pitchFamily="16" charset="0"/>
        <a:ea typeface="+mn-ea"/>
        <a:cs typeface="+mn-cs"/>
      </a:defRPr>
    </a:lvl3pPr>
    <a:lvl4pPr marL="1600200" indent="-228600" algn="l" defTabSz="449580" rtl="0" eaLnBrk="0" fontAlgn="base" hangingPunct="0">
      <a:spcBef>
        <a:spcPct val="30000"/>
      </a:spcBef>
      <a:spcAft>
        <a:spcPct val="0"/>
      </a:spcAft>
      <a:buClr>
        <a:srgbClr val="000000"/>
      </a:buClr>
      <a:buSzPct val="100000"/>
      <a:buFont typeface="Times New Roman" panose="02020603050405020304" pitchFamily="16" charset="0"/>
      <a:defRPr sz="1200" kern="1200">
        <a:solidFill>
          <a:srgbClr val="000000"/>
        </a:solidFill>
        <a:latin typeface="Times New Roman" panose="02020603050405020304" pitchFamily="16" charset="0"/>
        <a:ea typeface="+mn-ea"/>
        <a:cs typeface="+mn-cs"/>
      </a:defRPr>
    </a:lvl4pPr>
    <a:lvl5pPr marL="2057400" indent="-228600" algn="l" defTabSz="449580" rtl="0" eaLnBrk="0" fontAlgn="base" hangingPunct="0">
      <a:spcBef>
        <a:spcPct val="30000"/>
      </a:spcBef>
      <a:spcAft>
        <a:spcPct val="0"/>
      </a:spcAft>
      <a:buClr>
        <a:srgbClr val="000000"/>
      </a:buClr>
      <a:buSzPct val="100000"/>
      <a:buFont typeface="Times New Roman" panose="02020603050405020304" pitchFamily="16" charset="0"/>
      <a:defRPr sz="1200" kern="1200">
        <a:solidFill>
          <a:srgbClr val="000000"/>
        </a:solidFill>
        <a:latin typeface="Times New Roman" panose="02020603050405020304"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p:txBody>
          <a:bodyPr/>
          <a:lstStyle/>
          <a:p>
            <a:r>
              <a:rPr lang="en-US"/>
              <a:t>doc.: IEEE 802.11-yy/xxxxr0</a:t>
            </a:r>
            <a:endParaRPr lang="en-US"/>
          </a:p>
        </p:txBody>
      </p:sp>
      <p:sp>
        <p:nvSpPr>
          <p:cNvPr id="5" name="Rectangle 3"/>
          <p:cNvSpPr>
            <a:spLocks noGrp="1" noChangeArrowheads="1"/>
          </p:cNvSpPr>
          <p:nvPr>
            <p:ph type="dt"/>
          </p:nvPr>
        </p:nvSpPr>
        <p:spPr/>
        <p:txBody>
          <a:bodyPr/>
          <a:lstStyle/>
          <a:p>
            <a:r>
              <a:rPr lang="en-US"/>
              <a:t>Month Year</a:t>
            </a:r>
            <a:endParaRPr lang="en-US"/>
          </a:p>
        </p:txBody>
      </p:sp>
      <p:sp>
        <p:nvSpPr>
          <p:cNvPr id="6" name="Rectangle 6"/>
          <p:cNvSpPr>
            <a:spLocks noGrp="1" noChangeArrowheads="1"/>
          </p:cNvSpPr>
          <p:nvPr>
            <p:ph type="ftr"/>
          </p:nvPr>
        </p:nvSpPr>
        <p:spPr/>
        <p:txBody>
          <a:bodyPr/>
          <a:lstStyle/>
          <a:p>
            <a:r>
              <a:rPr lang="en-US"/>
              <a:t>John Doe, Some Company</a:t>
            </a:r>
            <a:endParaRPr lang="en-US"/>
          </a:p>
        </p:txBody>
      </p:sp>
      <p:sp>
        <p:nvSpPr>
          <p:cNvPr id="7" name="Rectangle 7"/>
          <p:cNvSpPr>
            <a:spLocks noGrp="1" noChangeArrowheads="1"/>
          </p:cNvSpPr>
          <p:nvPr>
            <p:ph type="sldNum"/>
          </p:nvPr>
        </p:nvSpPr>
        <p:spPr/>
        <p:txBody>
          <a:bodyPr/>
          <a:lstStyle/>
          <a:p>
            <a:r>
              <a:rPr lang="en-US"/>
              <a:t>Page </a:t>
            </a:r>
            <a:fld id="{465D53FD-DB5F-4815-BF01-6488A8FBD189}" type="slidenum">
              <a:rPr lang="en-US"/>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zh-CN" altLang="en-US" dirty="0"/>
              <a:t>单击此处编辑母版标题样式</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dirty="0"/>
              <a:t>单击此处编辑母版副标题样式</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dirty="0"/>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endParaRPr lang="zh-CN" altLang="en-US"/>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zh-CN" altLang="en-US" dirty="0"/>
              <a:t>单击此处编辑母版标题样式</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0"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ln>
          <a:effectLst/>
        </p:spPr>
        <p:txBody>
          <a:bodyPr vert="horz" wrap="square" lIns="92160" tIns="46080" rIns="92160" bIns="46080" numCol="1" anchor="ctr" anchorCtr="0" compatLnSpc="1"/>
          <a:lstStyle/>
          <a:p>
            <a:pPr lvl="0"/>
            <a:r>
              <a:rPr lang="en-GB" dirty="0"/>
              <a:t>Click to edit the title text format</a:t>
            </a:r>
            <a:endParaRPr lang="en-GB" dirty="0"/>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ln>
          <a:effectLst/>
        </p:spPr>
        <p:txBody>
          <a:bodyPr vert="horz" wrap="square" lIns="92160" tIns="46080" rIns="92160" bIns="46080" numCol="1" anchor="t" anchorCtr="0" compatLnSpc="1"/>
          <a:lstStyle/>
          <a:p>
            <a:pPr lvl="0"/>
            <a:r>
              <a:rPr lang="en-GB" dirty="0"/>
              <a:t>Click to edit the outline text format</a:t>
            </a:r>
            <a:endParaRPr lang="en-GB" dirty="0"/>
          </a:p>
          <a:p>
            <a:pPr lvl="1"/>
            <a:r>
              <a:rPr lang="en-GB" dirty="0"/>
              <a:t>Second Outline Level</a:t>
            </a:r>
            <a:endParaRPr lang="en-GB" dirty="0"/>
          </a:p>
          <a:p>
            <a:pPr lvl="2"/>
            <a:r>
              <a:rPr lang="en-GB" dirty="0"/>
              <a:t>Third Outline Level</a:t>
            </a:r>
            <a:endParaRPr lang="en-GB" dirty="0"/>
          </a:p>
          <a:p>
            <a:pPr lvl="3"/>
            <a:r>
              <a:rPr lang="en-GB" dirty="0"/>
              <a:t>Fourth Outline Level</a:t>
            </a:r>
            <a:endParaRPr lang="en-GB" dirty="0"/>
          </a:p>
          <a:p>
            <a:pPr lvl="4"/>
            <a:r>
              <a:rPr lang="en-GB" dirty="0"/>
              <a:t>Fifth Outline Level</a:t>
            </a:r>
            <a:endParaRPr lang="en-GB" dirty="0"/>
          </a:p>
          <a:p>
            <a:pPr lvl="4"/>
            <a:r>
              <a:rPr lang="en-GB" dirty="0"/>
              <a:t>Sixth Outline Level</a:t>
            </a:r>
            <a:endParaRPr lang="en-GB" dirty="0"/>
          </a:p>
          <a:p>
            <a:pPr lvl="4"/>
            <a:r>
              <a:rPr lang="en-GB" dirty="0"/>
              <a:t>Seventh Outline Level</a:t>
            </a:r>
            <a:endParaRPr lang="en-GB" dirty="0"/>
          </a:p>
          <a:p>
            <a:pPr lvl="4"/>
            <a:r>
              <a:rPr lang="en-GB" dirty="0"/>
              <a:t>Eighth Outline Level</a:t>
            </a:r>
            <a:endParaRPr lang="en-GB" dirty="0"/>
          </a:p>
          <a:p>
            <a:pPr lvl="4"/>
            <a:r>
              <a:rPr lang="en-GB" dirty="0"/>
              <a:t>Ninth Outline Level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ln>
          <a:effectLst/>
        </p:spPr>
        <p:txBody>
          <a:bodyPr vert="horz" wrap="square" lIns="0" tIns="0" rIns="0" bIns="0" numCol="1" anchor="t" anchorCtr="0" compatLnSpc="1"/>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9525">
            <a:noFill/>
            <a:round/>
          </a:ln>
          <a:effectLst/>
        </p:spPr>
        <p:txBody>
          <a:bodyPr vert="horz" wrap="square" lIns="0" tIns="0" rIns="0" bIns="0" numCol="1" anchor="b" anchorCtr="0" compatLnSpc="1"/>
          <a:lstStyle/>
          <a:p>
            <a:pPr marL="0" marR="0" lvl="0" indent="0" algn="r" latinLnBrk="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sz="1800" b="1" i="0" u="none" strike="noStrike" cap="none" spc="0" normalizeH="0" baseline="0">
              <a:ln>
                <a:noFill/>
              </a:ln>
              <a:solidFill>
                <a:srgbClr val="000000"/>
              </a:solidFill>
              <a:effectLst/>
              <a:uLnTx/>
              <a:uFillTx/>
              <a:cs typeface="Arial Unicode MS" charset="0"/>
            </a:endParaRPr>
          </a:p>
        </p:txBody>
      </p:sp>
      <p:sp>
        <p:nvSpPr>
          <p:cNvPr id="10" name="Date Placeholder 3"/>
          <p:cNvSpPr txBox="1"/>
          <p:nvPr userDrawn="1"/>
        </p:nvSpPr>
        <p:spPr bwMode="auto">
          <a:xfrm>
            <a:off x="5000628" y="357166"/>
            <a:ext cx="3500462"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charset="-128"/>
                <a:cs typeface="Arial Unicode MS" charset="0"/>
              </a:rPr>
              <a:t>doc.: IEEE 802.15-23/</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charset="-128"/>
                <a:cs typeface="Arial Unicode MS" charset="0"/>
              </a:rPr>
              <a:t>0465</a:t>
            </a:r>
            <a:r>
              <a:rPr kumimoji="0" lang="en-GB"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charset="-128"/>
                <a:cs typeface="Arial Unicode MS" charset="0"/>
              </a:rPr>
              <a:t>r</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charset="-128"/>
                <a:cs typeface="Arial Unicode MS" charset="0"/>
              </a:rPr>
              <a:t>0</a:t>
            </a:r>
            <a:endParaRPr kumimoji="0" lang="en-GB"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charset="-128"/>
              <a:cs typeface="Arial Unicode MS" charset="0"/>
            </a:endParaRPr>
          </a:p>
        </p:txBody>
      </p:sp>
      <p:sp>
        <p:nvSpPr>
          <p:cNvPr id="12" name="Date Placeholder 3"/>
          <p:cNvSpPr txBox="1"/>
          <p:nvPr userDrawn="1"/>
        </p:nvSpPr>
        <p:spPr bwMode="auto">
          <a:xfrm>
            <a:off x="5320010" y="6381328"/>
            <a:ext cx="3500462"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anose="02020603050405020304" pitchFamily="16" charset="0"/>
                <a:ea typeface="MS Gothic" charset="-128"/>
                <a:cs typeface="Arial Unicode MS" charset="0"/>
              </a:rPr>
              <a:t>Chenchen LIU et al., Huawei</a:t>
            </a:r>
            <a:endParaRPr kumimoji="0" lang="en-GB" sz="1200" b="0" i="0" u="none" strike="noStrike" kern="1200" cap="none" spc="0" normalizeH="0" baseline="0" noProof="0" dirty="0">
              <a:ln>
                <a:noFill/>
              </a:ln>
              <a:solidFill>
                <a:srgbClr val="000000"/>
              </a:solidFill>
              <a:effectLst/>
              <a:uLnTx/>
              <a:uFillTx/>
              <a:latin typeface="Times New Roman" panose="02020603050405020304" pitchFamily="16" charset="0"/>
              <a:ea typeface="MS Gothic" charset="-128"/>
              <a:cs typeface="Arial Unicode MS" charset="0"/>
            </a:endParaRPr>
          </a:p>
        </p:txBody>
      </p:sp>
      <p:sp>
        <p:nvSpPr>
          <p:cNvPr id="13" name="Date Placeholder 3"/>
          <p:cNvSpPr txBox="1"/>
          <p:nvPr userDrawn="1"/>
        </p:nvSpPr>
        <p:spPr bwMode="auto">
          <a:xfrm>
            <a:off x="684213" y="260911"/>
            <a:ext cx="3500462"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charset="-128"/>
                <a:cs typeface="Arial Unicode MS" charset="0"/>
              </a:rPr>
              <a:t>Sep</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charset="-128"/>
                <a:cs typeface="Arial Unicode MS" charset="0"/>
              </a:rPr>
              <a:t> </a:t>
            </a:r>
            <a:r>
              <a:rPr kumimoji="0" lang="en-GB"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charset="-128"/>
                <a:cs typeface="Arial Unicode MS" charset="0"/>
              </a:rPr>
              <a:t>2023</a:t>
            </a:r>
            <a:endParaRPr kumimoji="0" lang="en-GB"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p:txStyles>
    <p:titleStyle>
      <a:lvl1pPr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mj-lt"/>
          <a:ea typeface="+mj-ea"/>
          <a:cs typeface="+mj-cs"/>
        </a:defRPr>
      </a:lvl1pPr>
      <a:lvl2pPr marL="742950" indent="-28575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charset="-128"/>
        </a:defRPr>
      </a:lvl2pPr>
      <a:lvl3pPr marL="11430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charset="-128"/>
        </a:defRPr>
      </a:lvl3pPr>
      <a:lvl4pPr marL="16002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charset="-128"/>
        </a:defRPr>
      </a:lvl4pPr>
      <a:lvl5pPr marL="20574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charset="-128"/>
        </a:defRPr>
      </a:lvl5pPr>
      <a:lvl6pPr marL="25146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charset="-128"/>
        </a:defRPr>
      </a:lvl6pPr>
      <a:lvl7pPr marL="29718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charset="-128"/>
        </a:defRPr>
      </a:lvl7pPr>
      <a:lvl8pPr marL="34290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charset="-128"/>
        </a:defRPr>
      </a:lvl8pPr>
      <a:lvl9pPr marL="38862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charset="-128"/>
        </a:defRPr>
      </a:lvl9pPr>
    </p:titleStyle>
    <p:bodyStyle>
      <a:lvl1pPr marL="342900" indent="-342900" algn="l" defTabSz="449580" rtl="0" eaLnBrk="1" fontAlgn="base" hangingPunct="1">
        <a:spcBef>
          <a:spcPts val="600"/>
        </a:spcBef>
        <a:spcAft>
          <a:spcPct val="0"/>
        </a:spcAft>
        <a:buClr>
          <a:srgbClr val="000000"/>
        </a:buClr>
        <a:buSzPct val="100000"/>
        <a:buFont typeface="Times New Roman" panose="02020603050405020304" pitchFamily="16" charset="0"/>
        <a:defRPr sz="2400" b="1">
          <a:solidFill>
            <a:schemeClr val="tx1"/>
          </a:solidFill>
          <a:latin typeface="+mn-lt"/>
          <a:ea typeface="+mn-ea"/>
          <a:cs typeface="+mn-cs"/>
        </a:defRPr>
      </a:lvl1pPr>
      <a:lvl2pPr marL="742950" indent="-285750" algn="l" defTabSz="449580" rtl="0" eaLnBrk="1" fontAlgn="base" hangingPunct="1">
        <a:spcBef>
          <a:spcPts val="500"/>
        </a:spcBef>
        <a:spcAft>
          <a:spcPct val="0"/>
        </a:spcAft>
        <a:buClr>
          <a:srgbClr val="000000"/>
        </a:buClr>
        <a:buSzPct val="100000"/>
        <a:buFont typeface="Times New Roman" panose="02020603050405020304" pitchFamily="16" charset="0"/>
        <a:defRPr sz="2000">
          <a:solidFill>
            <a:schemeClr val="tx1"/>
          </a:solidFill>
          <a:latin typeface="+mn-lt"/>
          <a:ea typeface="+mn-ea"/>
        </a:defRPr>
      </a:lvl2pPr>
      <a:lvl3pPr marL="1143000" indent="-228600" algn="l" defTabSz="449580" rtl="0" eaLnBrk="1" fontAlgn="base" hangingPunct="1">
        <a:spcBef>
          <a:spcPts val="450"/>
        </a:spcBef>
        <a:spcAft>
          <a:spcPct val="0"/>
        </a:spcAft>
        <a:buClr>
          <a:srgbClr val="000000"/>
        </a:buClr>
        <a:buSzPct val="100000"/>
        <a:buFont typeface="Times New Roman" panose="02020603050405020304" pitchFamily="16" charset="0"/>
        <a:defRPr>
          <a:solidFill>
            <a:schemeClr val="tx1"/>
          </a:solidFill>
          <a:latin typeface="+mn-lt"/>
          <a:ea typeface="+mn-ea"/>
        </a:defRPr>
      </a:lvl3pPr>
      <a:lvl4pPr marL="16002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chemeClr val="tx1"/>
          </a:solidFill>
          <a:latin typeface="+mn-lt"/>
          <a:ea typeface="+mn-ea"/>
        </a:defRPr>
      </a:lvl4pPr>
      <a:lvl5pPr marL="20574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chemeClr val="tx1"/>
          </a:solidFill>
          <a:latin typeface="+mn-lt"/>
          <a:ea typeface="+mn-ea"/>
        </a:defRPr>
      </a:lvl5pPr>
      <a:lvl6pPr marL="25146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6pPr>
      <a:lvl7pPr marL="29718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7pPr>
      <a:lvl8pPr marL="34290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8pPr>
      <a:lvl9pPr marL="38862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dirty="0"/>
            </a:fld>
            <a:endParaRPr lang="en-GB" dirty="0"/>
          </a:p>
        </p:txBody>
      </p:sp>
      <p:sp>
        <p:nvSpPr>
          <p:cNvPr id="10" name="Rectangle 3"/>
          <p:cNvSpPr>
            <a:spLocks noChangeArrowheads="1"/>
          </p:cNvSpPr>
          <p:nvPr/>
        </p:nvSpPr>
        <p:spPr bwMode="auto">
          <a:xfrm>
            <a:off x="152400" y="609600"/>
            <a:ext cx="8991600" cy="49796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914400">
              <a:buClrTx/>
              <a:buSzTx/>
              <a:buFontTx/>
              <a:buNone/>
            </a:pPr>
            <a:r>
              <a:rPr lang="en-US" altLang="zh-CN" sz="1800" b="1" u="sng" dirty="0">
                <a:solidFill>
                  <a:srgbClr val="000000"/>
                </a:solidFill>
                <a:effectLst>
                  <a:outerShdw blurRad="38100" dist="38100" dir="2700000" algn="tl">
                    <a:srgbClr val="C0C0C0"/>
                  </a:outerShdw>
                </a:effectLst>
                <a:latin typeface="Times New Roman" panose="02020603050405020304" pitchFamily="16" charset="0"/>
                <a:ea typeface="宋体" pitchFamily="2" charset="-122"/>
              </a:rPr>
              <a:t>Project: IEEE P802.15 Working Group for Wireless Personal Area Networks (WPANs)</a:t>
            </a:r>
            <a:endParaRPr lang="en-US" altLang="zh-CN" sz="1600" b="1" dirty="0">
              <a:solidFill>
                <a:srgbClr val="000000"/>
              </a:solidFill>
              <a:latin typeface="Times New Roman" panose="02020603050405020304" pitchFamily="16" charset="0"/>
              <a:ea typeface="宋体" pitchFamily="2" charset="-122"/>
            </a:endParaRPr>
          </a:p>
          <a:p>
            <a:pPr defTabSz="914400">
              <a:buClrTx/>
              <a:buSzTx/>
              <a:buFontTx/>
              <a:buNone/>
            </a:pPr>
            <a:endParaRPr lang="en-US" altLang="zh-CN" sz="1600" dirty="0">
              <a:solidFill>
                <a:srgbClr val="000000"/>
              </a:solidFill>
              <a:latin typeface="Times New Roman" panose="02020603050405020304" pitchFamily="16" charset="0"/>
              <a:ea typeface="宋体" pitchFamily="2" charset="-122"/>
            </a:endParaRPr>
          </a:p>
          <a:p>
            <a:pPr defTabSz="914400">
              <a:buClrTx/>
              <a:buSzTx/>
              <a:buFontTx/>
              <a:buNone/>
            </a:pPr>
            <a:r>
              <a:rPr lang="en-US" altLang="zh-CN" sz="1600" b="1" dirty="0">
                <a:solidFill>
                  <a:srgbClr val="000000"/>
                </a:solidFill>
                <a:latin typeface="Times New Roman" panose="02020603050405020304" pitchFamily="16" charset="0"/>
                <a:ea typeface="宋体" pitchFamily="2" charset="-122"/>
              </a:rPr>
              <a:t>Submission Title:</a:t>
            </a:r>
            <a:r>
              <a:rPr lang="en-US" altLang="zh-CN" sz="1600" dirty="0">
                <a:solidFill>
                  <a:srgbClr val="000000"/>
                </a:solidFill>
                <a:latin typeface="Times New Roman" panose="02020603050405020304" pitchFamily="16" charset="0"/>
                <a:ea typeface="宋体" pitchFamily="2" charset="-122"/>
              </a:rPr>
              <a:t> [Refinements on the CIR Report field of AC IE]	</a:t>
            </a:r>
            <a:endParaRPr lang="en-US" altLang="zh-CN" sz="1600" dirty="0">
              <a:solidFill>
                <a:srgbClr val="000000"/>
              </a:solidFill>
              <a:latin typeface="Times New Roman" panose="02020603050405020304" pitchFamily="16" charset="0"/>
              <a:ea typeface="宋体" pitchFamily="2" charset="-122"/>
            </a:endParaRPr>
          </a:p>
          <a:p>
            <a:pPr defTabSz="914400">
              <a:buClrTx/>
              <a:buSzTx/>
              <a:buFontTx/>
              <a:buNone/>
            </a:pPr>
            <a:r>
              <a:rPr lang="en-US" altLang="zh-CN" sz="1600" b="1" dirty="0">
                <a:solidFill>
                  <a:srgbClr val="000000"/>
                </a:solidFill>
                <a:latin typeface="Times New Roman" panose="02020603050405020304" pitchFamily="16" charset="0"/>
                <a:ea typeface="宋体" pitchFamily="2" charset="-122"/>
              </a:rPr>
              <a:t>Date Submitted: </a:t>
            </a:r>
            <a:r>
              <a:rPr lang="en-US" altLang="zh-CN" sz="1600" dirty="0">
                <a:solidFill>
                  <a:srgbClr val="000000"/>
                </a:solidFill>
                <a:latin typeface="Times New Roman" panose="02020603050405020304" pitchFamily="16" charset="0"/>
                <a:ea typeface="宋体" pitchFamily="2" charset="-122"/>
              </a:rPr>
              <a:t>[</a:t>
            </a:r>
            <a:r>
              <a:rPr lang="en-US" altLang="zh-CN" sz="1600" dirty="0">
                <a:solidFill>
                  <a:schemeClr val="tx1"/>
                </a:solidFill>
                <a:ea typeface="宋体" charset="0"/>
              </a:rPr>
              <a:t>September 9</a:t>
            </a:r>
            <a:r>
              <a:rPr lang="en-US" altLang="zh-CN" sz="1600" dirty="0">
                <a:solidFill>
                  <a:schemeClr val="tx1"/>
                </a:solidFill>
                <a:latin typeface="Times New Roman" panose="02020603050405020304" pitchFamily="16" charset="0"/>
                <a:ea typeface="宋体" pitchFamily="2" charset="-122"/>
              </a:rPr>
              <a:t>, 2023</a:t>
            </a:r>
            <a:r>
              <a:rPr lang="en-US" altLang="zh-CN" sz="1600" dirty="0">
                <a:solidFill>
                  <a:srgbClr val="000000"/>
                </a:solidFill>
                <a:latin typeface="Times New Roman" panose="02020603050405020304" pitchFamily="16" charset="0"/>
                <a:ea typeface="宋体" pitchFamily="2" charset="-122"/>
              </a:rPr>
              <a:t>]	</a:t>
            </a:r>
            <a:endParaRPr lang="en-US" altLang="zh-CN" sz="1600" dirty="0">
              <a:solidFill>
                <a:srgbClr val="000000"/>
              </a:solidFill>
              <a:latin typeface="Times New Roman" panose="02020603050405020304" pitchFamily="16" charset="0"/>
              <a:ea typeface="宋体" pitchFamily="2" charset="-122"/>
            </a:endParaRPr>
          </a:p>
          <a:p>
            <a:pPr defTabSz="914400">
              <a:buClrTx/>
              <a:buSzTx/>
              <a:buFontTx/>
              <a:buNone/>
            </a:pPr>
            <a:r>
              <a:rPr lang="en-US" altLang="zh-CN" sz="1600" b="1" dirty="0">
                <a:solidFill>
                  <a:srgbClr val="000000"/>
                </a:solidFill>
                <a:latin typeface="Times New Roman" panose="02020603050405020304" pitchFamily="16" charset="0"/>
                <a:ea typeface="宋体" pitchFamily="2" charset="-122"/>
              </a:rPr>
              <a:t>Source:</a:t>
            </a:r>
            <a:r>
              <a:rPr lang="en-US" altLang="zh-CN" sz="1600" dirty="0">
                <a:solidFill>
                  <a:srgbClr val="000000"/>
                </a:solidFill>
                <a:latin typeface="Times New Roman" panose="02020603050405020304" pitchFamily="16" charset="0"/>
                <a:ea typeface="宋体" pitchFamily="2" charset="-122"/>
              </a:rPr>
              <a:t> [</a:t>
            </a:r>
            <a:r>
              <a:rPr lang="en-US" altLang="zh-CN" sz="1600" dirty="0" err="1">
                <a:solidFill>
                  <a:schemeClr val="tx1"/>
                </a:solidFill>
                <a:latin typeface="Times New Roman" panose="02020603050405020304" pitchFamily="16" charset="0"/>
                <a:ea typeface="宋体" pitchFamily="2" charset="-122"/>
              </a:rPr>
              <a:t>Chenchen</a:t>
            </a:r>
            <a:r>
              <a:rPr lang="en-US" altLang="zh-CN" sz="1600" dirty="0">
                <a:solidFill>
                  <a:schemeClr val="tx1"/>
                </a:solidFill>
                <a:latin typeface="Times New Roman" panose="02020603050405020304" pitchFamily="16" charset="0"/>
                <a:ea typeface="宋体" pitchFamily="2" charset="-122"/>
              </a:rPr>
              <a:t> Liu, Bin Qian, Lei Huang, Xiaohui Peng, </a:t>
            </a:r>
            <a:r>
              <a:rPr lang="en-US" altLang="en-US" sz="1600" dirty="0">
                <a:solidFill>
                  <a:schemeClr val="tx1"/>
                </a:solidFill>
              </a:rPr>
              <a:t>David </a:t>
            </a:r>
            <a:r>
              <a:rPr lang="en-US" altLang="en-US" sz="1600" dirty="0" err="1">
                <a:solidFill>
                  <a:schemeClr val="tx1"/>
                </a:solidFill>
              </a:rPr>
              <a:t>Xun</a:t>
            </a:r>
            <a:r>
              <a:rPr lang="en-US" altLang="en-US" sz="1600" dirty="0">
                <a:solidFill>
                  <a:schemeClr val="tx1"/>
                </a:solidFill>
              </a:rPr>
              <a:t> Yang</a:t>
            </a:r>
            <a:r>
              <a:rPr lang="en-US" altLang="zh-CN" sz="1600" dirty="0">
                <a:solidFill>
                  <a:srgbClr val="000000"/>
                </a:solidFill>
                <a:latin typeface="Times New Roman" panose="02020603050405020304" pitchFamily="16" charset="0"/>
                <a:ea typeface="宋体" pitchFamily="2" charset="-122"/>
              </a:rPr>
              <a:t>] Company [</a:t>
            </a:r>
            <a:r>
              <a:rPr lang="en-US" altLang="en-US" sz="1600" dirty="0">
                <a:solidFill>
                  <a:schemeClr val="tx1"/>
                </a:solidFill>
              </a:rPr>
              <a:t>Huawei Technologies</a:t>
            </a:r>
            <a:r>
              <a:rPr lang="en-US" altLang="zh-CN" sz="1600" dirty="0">
                <a:solidFill>
                  <a:srgbClr val="000000"/>
                </a:solidFill>
                <a:latin typeface="Times New Roman" panose="02020603050405020304" pitchFamily="16" charset="0"/>
                <a:ea typeface="宋体" pitchFamily="2" charset="-122"/>
              </a:rPr>
              <a:t>]</a:t>
            </a:r>
            <a:endParaRPr lang="en-US" altLang="zh-CN" sz="1600" dirty="0">
              <a:solidFill>
                <a:srgbClr val="000000"/>
              </a:solidFill>
              <a:latin typeface="Times New Roman" panose="02020603050405020304" pitchFamily="16" charset="0"/>
              <a:ea typeface="宋体" pitchFamily="2" charset="-122"/>
            </a:endParaRPr>
          </a:p>
          <a:p>
            <a:pPr defTabSz="914400">
              <a:buClrTx/>
              <a:buSzTx/>
              <a:buFontTx/>
              <a:buNone/>
            </a:pPr>
            <a:r>
              <a:rPr lang="en-US" altLang="zh-CN" sz="1600" dirty="0">
                <a:solidFill>
                  <a:srgbClr val="000000"/>
                </a:solidFill>
                <a:latin typeface="Times New Roman" panose="02020603050405020304" pitchFamily="16" charset="0"/>
                <a:ea typeface="宋体" pitchFamily="2" charset="-122"/>
              </a:rPr>
              <a:t>Address [</a:t>
            </a:r>
            <a:r>
              <a:rPr lang="en-US" altLang="en-US" sz="1600" dirty="0">
                <a:solidFill>
                  <a:schemeClr val="tx1"/>
                </a:solidFill>
                <a:cs typeface="Times New Roman" panose="02020603050405020304" pitchFamily="16" charset="0"/>
              </a:rPr>
              <a:t>Huawei </a:t>
            </a:r>
            <a:r>
              <a:rPr lang="en-US" altLang="en-US" sz="1600" dirty="0" err="1">
                <a:solidFill>
                  <a:schemeClr val="tx1"/>
                </a:solidFill>
                <a:cs typeface="Times New Roman" panose="02020603050405020304" pitchFamily="16" charset="0"/>
              </a:rPr>
              <a:t>Bantian</a:t>
            </a:r>
            <a:r>
              <a:rPr lang="en-US" altLang="en-US" sz="1600" dirty="0">
                <a:solidFill>
                  <a:schemeClr val="tx1"/>
                </a:solidFill>
                <a:cs typeface="Times New Roman" panose="02020603050405020304" pitchFamily="16" charset="0"/>
              </a:rPr>
              <a:t> Base, </a:t>
            </a:r>
            <a:r>
              <a:rPr lang="en-US" altLang="en-US" sz="1600" dirty="0" err="1">
                <a:solidFill>
                  <a:schemeClr val="tx1"/>
                </a:solidFill>
                <a:cs typeface="Times New Roman" panose="02020603050405020304" pitchFamily="16" charset="0"/>
              </a:rPr>
              <a:t>Longgang</a:t>
            </a:r>
            <a:r>
              <a:rPr lang="en-US" altLang="en-US" sz="1600" dirty="0">
                <a:solidFill>
                  <a:schemeClr val="tx1"/>
                </a:solidFill>
                <a:cs typeface="Times New Roman" panose="02020603050405020304" pitchFamily="16" charset="0"/>
              </a:rPr>
              <a:t> District, Shenzhen, 518129 China</a:t>
            </a:r>
            <a:r>
              <a:rPr lang="en-US" altLang="zh-CN" sz="1600" dirty="0">
                <a:solidFill>
                  <a:srgbClr val="000000"/>
                </a:solidFill>
                <a:latin typeface="Times New Roman" panose="02020603050405020304" pitchFamily="16" charset="0"/>
                <a:ea typeface="宋体" pitchFamily="2" charset="-122"/>
              </a:rPr>
              <a:t>]</a:t>
            </a:r>
            <a:endParaRPr lang="en-US" altLang="zh-CN" sz="1600" dirty="0">
              <a:solidFill>
                <a:srgbClr val="000000"/>
              </a:solidFill>
              <a:latin typeface="Times New Roman" panose="02020603050405020304" pitchFamily="16" charset="0"/>
              <a:ea typeface="宋体" pitchFamily="2" charset="-122"/>
            </a:endParaRPr>
          </a:p>
          <a:p>
            <a:pPr defTabSz="914400">
              <a:buClrTx/>
              <a:buSzTx/>
              <a:buFontTx/>
              <a:buNone/>
            </a:pPr>
            <a:r>
              <a:rPr lang="en-US" altLang="zh-CN" sz="1600" dirty="0">
                <a:solidFill>
                  <a:srgbClr val="000000"/>
                </a:solidFill>
                <a:latin typeface="Times New Roman" panose="02020603050405020304" pitchFamily="16" charset="0"/>
                <a:ea typeface="宋体" pitchFamily="2" charset="-122"/>
              </a:rPr>
              <a:t>E-Mail:[</a:t>
            </a:r>
            <a:r>
              <a:rPr lang="en-US" altLang="zh-CN" sz="1600" dirty="0">
                <a:solidFill>
                  <a:schemeClr val="tx1"/>
                </a:solidFill>
                <a:latin typeface="Times New Roman" panose="02020603050405020304" pitchFamily="16" charset="0"/>
                <a:ea typeface="宋体" pitchFamily="2" charset="-122"/>
              </a:rPr>
              <a:t>liuchenchen1@Huawei.com</a:t>
            </a:r>
            <a:r>
              <a:rPr lang="en-US" altLang="zh-CN" sz="1600" dirty="0">
                <a:solidFill>
                  <a:srgbClr val="000000"/>
                </a:solidFill>
                <a:latin typeface="Times New Roman" panose="02020603050405020304" pitchFamily="16" charset="0"/>
                <a:ea typeface="宋体" pitchFamily="2" charset="-122"/>
              </a:rPr>
              <a:t>]	</a:t>
            </a:r>
            <a:endParaRPr lang="en-US" altLang="zh-CN" sz="1600" dirty="0">
              <a:solidFill>
                <a:srgbClr val="000000"/>
              </a:solidFill>
              <a:latin typeface="Times New Roman" panose="02020603050405020304" pitchFamily="16" charset="0"/>
              <a:ea typeface="宋体" pitchFamily="2" charset="-122"/>
            </a:endParaRPr>
          </a:p>
          <a:p>
            <a:pPr defTabSz="914400">
              <a:spcBef>
                <a:spcPts val="600"/>
              </a:spcBef>
              <a:spcAft>
                <a:spcPts val="600"/>
              </a:spcAft>
              <a:buClrTx/>
              <a:buSzTx/>
              <a:buFontTx/>
              <a:buNone/>
            </a:pPr>
            <a:r>
              <a:rPr lang="en-US" altLang="zh-CN" sz="1600" b="1" dirty="0">
                <a:solidFill>
                  <a:srgbClr val="000000"/>
                </a:solidFill>
                <a:latin typeface="Times New Roman" panose="02020603050405020304" pitchFamily="16" charset="0"/>
                <a:ea typeface="宋体" pitchFamily="2" charset="-122"/>
              </a:rPr>
              <a:t>Re:</a:t>
            </a:r>
            <a:r>
              <a:rPr lang="en-US" altLang="zh-CN" sz="1600" dirty="0">
                <a:solidFill>
                  <a:srgbClr val="000000"/>
                </a:solidFill>
                <a:latin typeface="Times New Roman" panose="02020603050405020304" pitchFamily="16" charset="0"/>
                <a:ea typeface="宋体" pitchFamily="2" charset="-122"/>
              </a:rPr>
              <a:t> [</a:t>
            </a:r>
            <a:r>
              <a:rPr lang="en-US" altLang="zh-CN" sz="1600" dirty="0">
                <a:solidFill>
                  <a:srgbClr val="FF0000"/>
                </a:solidFill>
                <a:latin typeface="Times New Roman" panose="02020603050405020304" pitchFamily="16" charset="0"/>
                <a:ea typeface="宋体" pitchFamily="2" charset="-122"/>
              </a:rPr>
              <a:t>Task Group 4ab: UWB Next Generation</a:t>
            </a:r>
            <a:r>
              <a:rPr lang="en-US" altLang="zh-CN" sz="1600" dirty="0">
                <a:solidFill>
                  <a:srgbClr val="000000"/>
                </a:solidFill>
                <a:latin typeface="Times New Roman" panose="02020603050405020304" pitchFamily="16" charset="0"/>
                <a:ea typeface="宋体" pitchFamily="2" charset="-122"/>
              </a:rPr>
              <a:t>]</a:t>
            </a:r>
            <a:endParaRPr lang="en-US" altLang="zh-CN" sz="1600" dirty="0">
              <a:solidFill>
                <a:srgbClr val="000000"/>
              </a:solidFill>
              <a:latin typeface="Times New Roman" panose="02020603050405020304" pitchFamily="16" charset="0"/>
              <a:ea typeface="宋体" pitchFamily="2" charset="-122"/>
            </a:endParaRPr>
          </a:p>
          <a:p>
            <a:pPr defTabSz="914400">
              <a:spcBef>
                <a:spcPts val="100"/>
              </a:spcBef>
              <a:spcAft>
                <a:spcPts val="100"/>
              </a:spcAft>
              <a:buClrTx/>
              <a:buSzTx/>
              <a:buFontTx/>
              <a:buNone/>
            </a:pPr>
            <a:r>
              <a:rPr lang="en-US" altLang="zh-CN" sz="1200" dirty="0">
                <a:solidFill>
                  <a:srgbClr val="3333CC"/>
                </a:solidFill>
                <a:latin typeface="Times New Roman" panose="02020603050405020304" pitchFamily="16" charset="0"/>
                <a:ea typeface="宋体" pitchFamily="2" charset="-122"/>
              </a:rPr>
              <a:t>	</a:t>
            </a:r>
            <a:endParaRPr lang="en-US" altLang="zh-CN" sz="1200" dirty="0">
              <a:solidFill>
                <a:srgbClr val="000000"/>
              </a:solidFill>
              <a:latin typeface="Times New Roman" panose="02020603050405020304" pitchFamily="16" charset="0"/>
              <a:ea typeface="宋体" pitchFamily="2" charset="-122"/>
            </a:endParaRPr>
          </a:p>
          <a:p>
            <a:pPr defTabSz="914400">
              <a:spcBef>
                <a:spcPts val="600"/>
              </a:spcBef>
              <a:spcAft>
                <a:spcPts val="600"/>
              </a:spcAft>
              <a:buClrTx/>
              <a:buSzTx/>
              <a:buFontTx/>
              <a:buNone/>
            </a:pPr>
            <a:r>
              <a:rPr lang="en-US" altLang="zh-CN" sz="1600" b="1" dirty="0">
                <a:solidFill>
                  <a:srgbClr val="000000"/>
                </a:solidFill>
                <a:latin typeface="Times New Roman" panose="02020603050405020304" pitchFamily="16" charset="0"/>
                <a:ea typeface="宋体" pitchFamily="2" charset="-122"/>
              </a:rPr>
              <a:t>Abstract:</a:t>
            </a:r>
            <a:r>
              <a:rPr lang="en-US" altLang="zh-CN" sz="1600" dirty="0">
                <a:solidFill>
                  <a:srgbClr val="000000"/>
                </a:solidFill>
                <a:latin typeface="Times New Roman" panose="02020603050405020304" pitchFamily="16" charset="0"/>
                <a:ea typeface="宋体" pitchFamily="2" charset="-122"/>
              </a:rPr>
              <a:t>	[The refinements on the CIR Report field of AC IE are discussed]</a:t>
            </a:r>
            <a:endParaRPr lang="en-US" altLang="zh-CN" sz="1600" dirty="0">
              <a:solidFill>
                <a:srgbClr val="000000"/>
              </a:solidFill>
              <a:latin typeface="Times New Roman" panose="02020603050405020304" pitchFamily="16" charset="0"/>
              <a:ea typeface="宋体" pitchFamily="2" charset="-122"/>
            </a:endParaRPr>
          </a:p>
          <a:p>
            <a:pPr defTabSz="914400">
              <a:spcBef>
                <a:spcPts val="600"/>
              </a:spcBef>
              <a:spcAft>
                <a:spcPts val="600"/>
              </a:spcAft>
              <a:buClrTx/>
              <a:buSzTx/>
              <a:buFontTx/>
              <a:buNone/>
            </a:pPr>
            <a:r>
              <a:rPr lang="en-US" altLang="zh-CN" sz="1600" b="1" dirty="0">
                <a:solidFill>
                  <a:srgbClr val="000000"/>
                </a:solidFill>
                <a:latin typeface="Times New Roman" panose="02020603050405020304" pitchFamily="16" charset="0"/>
                <a:ea typeface="宋体" pitchFamily="2" charset="-122"/>
              </a:rPr>
              <a:t>Purpose:</a:t>
            </a:r>
            <a:r>
              <a:rPr lang="en-US" altLang="zh-CN" sz="1600" dirty="0">
                <a:solidFill>
                  <a:srgbClr val="000000"/>
                </a:solidFill>
                <a:latin typeface="Times New Roman" panose="02020603050405020304" pitchFamily="16" charset="0"/>
                <a:ea typeface="宋体" pitchFamily="2" charset="-122"/>
              </a:rPr>
              <a:t>	[ ]</a:t>
            </a:r>
            <a:endParaRPr lang="en-US" altLang="zh-CN" sz="1600" dirty="0">
              <a:solidFill>
                <a:srgbClr val="000000"/>
              </a:solidFill>
              <a:latin typeface="Times New Roman" panose="02020603050405020304" pitchFamily="16" charset="0"/>
              <a:ea typeface="宋体" pitchFamily="2" charset="-122"/>
            </a:endParaRPr>
          </a:p>
          <a:p>
            <a:pPr defTabSz="914400">
              <a:buClrTx/>
              <a:buSzTx/>
              <a:buFontTx/>
              <a:buNone/>
            </a:pPr>
            <a:r>
              <a:rPr lang="en-US" altLang="zh-CN" sz="1600" b="1" dirty="0">
                <a:solidFill>
                  <a:srgbClr val="000000"/>
                </a:solidFill>
                <a:latin typeface="Times New Roman" panose="02020603050405020304" pitchFamily="16" charset="0"/>
                <a:ea typeface="宋体" pitchFamily="2" charset="-122"/>
              </a:rPr>
              <a:t>Notice:</a:t>
            </a:r>
            <a:r>
              <a:rPr lang="en-US" altLang="zh-CN" sz="1600" dirty="0">
                <a:solidFill>
                  <a:srgbClr val="000000"/>
                </a:solidFill>
                <a:latin typeface="Times New Roman" panose="02020603050405020304" pitchFamily="16" charset="0"/>
                <a:ea typeface="宋体" pitchFamily="2"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altLang="zh-CN" sz="1600" dirty="0">
              <a:solidFill>
                <a:srgbClr val="000000"/>
              </a:solidFill>
              <a:latin typeface="Times New Roman" panose="02020603050405020304" pitchFamily="16" charset="0"/>
              <a:ea typeface="宋体" pitchFamily="2" charset="-122"/>
            </a:endParaRPr>
          </a:p>
          <a:p>
            <a:pPr defTabSz="914400">
              <a:buClrTx/>
              <a:buSzTx/>
              <a:buFontTx/>
              <a:buNone/>
            </a:pPr>
            <a:r>
              <a:rPr lang="en-US" altLang="zh-CN" sz="1600" b="1" dirty="0">
                <a:solidFill>
                  <a:srgbClr val="000000"/>
                </a:solidFill>
                <a:latin typeface="Times New Roman" panose="02020603050405020304" pitchFamily="16" charset="0"/>
                <a:ea typeface="宋体" pitchFamily="2" charset="-122"/>
              </a:rPr>
              <a:t>Release:</a:t>
            </a:r>
            <a:r>
              <a:rPr lang="en-US" altLang="zh-CN" sz="1600" dirty="0">
                <a:solidFill>
                  <a:srgbClr val="000000"/>
                </a:solidFill>
                <a:latin typeface="Times New Roman" panose="02020603050405020304" pitchFamily="16" charset="0"/>
                <a:ea typeface="宋体" pitchFamily="2" charset="-122"/>
              </a:rPr>
              <a:t>	The contributor acknowledges and accepts that this contribution becomes the property of IEEE and may be made publicly available by P802.15.	</a:t>
            </a:r>
            <a:endParaRPr lang="en-US" altLang="zh-CN" sz="1600" dirty="0">
              <a:solidFill>
                <a:srgbClr val="000000"/>
              </a:solidFill>
              <a:latin typeface="Times New Roman" panose="02020603050405020304" pitchFamily="16" charset="0"/>
              <a:ea typeface="宋体" pitchFamily="2" charset="-122"/>
            </a:endParaRP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Background</a:t>
            </a:r>
            <a:endParaRPr lang="zh-CN" altLang="en-US" dirty="0"/>
          </a:p>
        </p:txBody>
      </p:sp>
      <p:sp>
        <p:nvSpPr>
          <p:cNvPr id="3" name="内容占位符 2"/>
          <p:cNvSpPr>
            <a:spLocks noGrp="1"/>
          </p:cNvSpPr>
          <p:nvPr>
            <p:ph idx="1"/>
          </p:nvPr>
        </p:nvSpPr>
        <p:spPr>
          <a:xfrm>
            <a:off x="685799" y="1556792"/>
            <a:ext cx="7770813" cy="4968552"/>
          </a:xfrm>
        </p:spPr>
        <p:txBody>
          <a:bodyPr/>
          <a:lstStyle/>
          <a:p>
            <a:pPr>
              <a:buFont typeface="Wingdings" panose="05000000000000000000" pitchFamily="2" charset="2"/>
              <a:buChar char="Ø"/>
            </a:pPr>
            <a:r>
              <a:rPr lang="en-US" altLang="zh-CN" dirty="0"/>
              <a:t>From the latest consensus document we have the following agreements which haven‘t been  incorporated in the AC IE design. </a:t>
            </a:r>
            <a:endParaRPr lang="en-US" altLang="zh-CN" dirty="0"/>
          </a:p>
          <a:p>
            <a:pPr lvl="1">
              <a:buFont typeface="Arial" panose="020B0604020202020204" pitchFamily="34" charset="0"/>
              <a:buChar char="•"/>
            </a:pPr>
            <a:r>
              <a:rPr lang="en-US" altLang="zh-CN" sz="2800" b="1" dirty="0">
                <a:solidFill>
                  <a:srgbClr val="FF0000"/>
                </a:solidFill>
              </a:rPr>
              <a:t>Reference</a:t>
            </a:r>
            <a:endParaRPr lang="en-US" altLang="zh-CN" sz="2800" b="1" dirty="0">
              <a:solidFill>
                <a:srgbClr val="FF0000"/>
              </a:solidFill>
            </a:endParaRPr>
          </a:p>
          <a:p>
            <a:pPr lvl="1">
              <a:buFont typeface="Arial" panose="020B0604020202020204" pitchFamily="34" charset="0"/>
              <a:buChar char="•"/>
            </a:pPr>
            <a:r>
              <a:rPr lang="en-US" altLang="zh-CN" sz="2800" b="1" dirty="0">
                <a:solidFill>
                  <a:srgbClr val="FF0000"/>
                </a:solidFill>
              </a:rPr>
              <a:t>OOB report</a:t>
            </a:r>
            <a:endParaRPr lang="en-US" altLang="zh-CN" sz="2800" b="1" dirty="0">
              <a:solidFill>
                <a:srgbClr val="FF0000"/>
              </a:solidFill>
            </a:endParaRPr>
          </a:p>
          <a:p>
            <a:pPr lvl="1">
              <a:buFont typeface="Arial" panose="020B0604020202020204" pitchFamily="34" charset="0"/>
              <a:buChar char="•"/>
            </a:pPr>
            <a:r>
              <a:rPr lang="en-US" altLang="zh-CN" sz="2800" b="1" dirty="0">
                <a:solidFill>
                  <a:srgbClr val="FF0000"/>
                </a:solidFill>
              </a:rPr>
              <a:t>Threshold</a:t>
            </a:r>
            <a:endParaRPr lang="en-US" altLang="zh-CN" sz="2800" b="1" dirty="0">
              <a:solidFill>
                <a:srgbClr val="FF0000"/>
              </a:solidFill>
            </a:endParaRPr>
          </a:p>
          <a:p>
            <a:pPr marL="0" indent="0"/>
            <a:endParaRPr lang="en-US" altLang="zh-CN" dirty="0"/>
          </a:p>
          <a:p>
            <a:pPr marL="0" indent="0"/>
            <a:endParaRPr lang="en-US" altLang="zh-CN" dirty="0"/>
          </a:p>
          <a:p>
            <a:pPr marL="0" indent="0"/>
            <a:endParaRPr lang="en-US" altLang="zh-CN" dirty="0"/>
          </a:p>
          <a:p>
            <a:pPr marL="0" indent="0"/>
            <a:endParaRPr lang="en-US" altLang="zh-CN" dirty="0"/>
          </a:p>
          <a:p>
            <a:pPr marL="0" indent="0"/>
            <a:endParaRPr lang="en-US" altLang="zh-CN"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fld>
            <a:endParaRPr lang="en-GB" dirty="0"/>
          </a:p>
        </p:txBody>
      </p:sp>
      <p:pic>
        <p:nvPicPr>
          <p:cNvPr id="5" name="图片 4"/>
          <p:cNvPicPr>
            <a:picLocks noChangeAspect="1"/>
          </p:cNvPicPr>
          <p:nvPr/>
        </p:nvPicPr>
        <p:blipFill>
          <a:blip r:embed="rId1"/>
          <a:stretch>
            <a:fillRect/>
          </a:stretch>
        </p:blipFill>
        <p:spPr>
          <a:xfrm>
            <a:off x="4625296" y="2713589"/>
            <a:ext cx="4392488" cy="1837654"/>
          </a:xfrm>
          <a:prstGeom prst="rect">
            <a:avLst/>
          </a:prstGeom>
          <a:ln>
            <a:solidFill>
              <a:schemeClr val="tx1"/>
            </a:solidFill>
          </a:ln>
        </p:spPr>
      </p:pic>
      <p:pic>
        <p:nvPicPr>
          <p:cNvPr id="6" name="图片 5"/>
          <p:cNvPicPr>
            <a:picLocks noChangeAspect="1"/>
          </p:cNvPicPr>
          <p:nvPr/>
        </p:nvPicPr>
        <p:blipFill>
          <a:blip r:embed="rId2"/>
          <a:stretch>
            <a:fillRect/>
          </a:stretch>
        </p:blipFill>
        <p:spPr>
          <a:xfrm>
            <a:off x="319660" y="4794547"/>
            <a:ext cx="4204319" cy="1065213"/>
          </a:xfrm>
          <a:prstGeom prst="rect">
            <a:avLst/>
          </a:prstGeom>
          <a:ln>
            <a:solidFill>
              <a:schemeClr val="tx1"/>
            </a:solidFill>
          </a:ln>
        </p:spPr>
      </p:pic>
      <p:pic>
        <p:nvPicPr>
          <p:cNvPr id="7" name="图片 6"/>
          <p:cNvPicPr>
            <a:picLocks noChangeAspect="1"/>
          </p:cNvPicPr>
          <p:nvPr/>
        </p:nvPicPr>
        <p:blipFill>
          <a:blip r:embed="rId3"/>
          <a:stretch>
            <a:fillRect/>
          </a:stretch>
        </p:blipFill>
        <p:spPr>
          <a:xfrm>
            <a:off x="4620022" y="4767267"/>
            <a:ext cx="4392488" cy="1542053"/>
          </a:xfrm>
          <a:prstGeom prst="rect">
            <a:avLst/>
          </a:prstGeom>
          <a:ln>
            <a:solidFill>
              <a:schemeClr val="tx1"/>
            </a:solid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Updated CIR Report field of AC IE </a:t>
            </a:r>
            <a:endParaRPr lang="zh-CN" altLang="en-US" dirty="0"/>
          </a:p>
        </p:txBody>
      </p:sp>
      <p:sp>
        <p:nvSpPr>
          <p:cNvPr id="3" name="内容占位符 2"/>
          <p:cNvSpPr>
            <a:spLocks noGrp="1"/>
          </p:cNvSpPr>
          <p:nvPr>
            <p:ph idx="1"/>
          </p:nvPr>
        </p:nvSpPr>
        <p:spPr>
          <a:xfrm>
            <a:off x="685800" y="3635882"/>
            <a:ext cx="8192350" cy="3021299"/>
          </a:xfrm>
        </p:spPr>
        <p:txBody>
          <a:bodyPr/>
          <a:lstStyle/>
          <a:p>
            <a:pPr>
              <a:buFont typeface="Wingdings" panose="05000000000000000000" pitchFamily="2" charset="2"/>
              <a:buChar char="Ø"/>
            </a:pPr>
            <a:r>
              <a:rPr lang="en-US" altLang="zh-CN" sz="1800" dirty="0"/>
              <a:t>Reference Tap:</a:t>
            </a:r>
            <a:endParaRPr lang="en-US" altLang="zh-CN" sz="1800" dirty="0"/>
          </a:p>
          <a:p>
            <a:pPr lvl="1">
              <a:buFont typeface="Arial" panose="020B0604020202020204" pitchFamily="34" charset="0"/>
              <a:buChar char="•"/>
            </a:pPr>
            <a:r>
              <a:rPr lang="en-US" altLang="zh-CN" sz="1800" dirty="0"/>
              <a:t>When Reference Tap=0, the earliest detected tap is specified as the reference for the CIR report field(mandatory option)</a:t>
            </a:r>
            <a:endParaRPr lang="en-US" altLang="zh-CN" sz="1800" dirty="0"/>
          </a:p>
          <a:p>
            <a:pPr lvl="1">
              <a:buFont typeface="Arial" panose="020B0604020202020204" pitchFamily="34" charset="0"/>
              <a:buChar char="•"/>
            </a:pPr>
            <a:r>
              <a:rPr lang="en-US" altLang="zh-CN" sz="1800" dirty="0"/>
              <a:t> When Reference Tap=1, the strongest detected tap is specified as the reference for the CIR report field</a:t>
            </a:r>
            <a:endParaRPr lang="en-US" altLang="zh-CN" sz="1800" dirty="0"/>
          </a:p>
          <a:p>
            <a:pPr lvl="2">
              <a:buFont typeface="Arial" panose="020B0604020202020204" pitchFamily="34" charset="0"/>
              <a:buChar char="•"/>
            </a:pPr>
            <a:r>
              <a:rPr lang="en-US" altLang="zh-CN" sz="1600" dirty="0"/>
              <a:t>When Reference Tap=1, </a:t>
            </a:r>
            <a:r>
              <a:rPr lang="en-IN" altLang="zh-CN" sz="1600" dirty="0">
                <a:latin typeface="Times New Roman" panose="02020603050405020304" pitchFamily="16" charset="0"/>
                <a:ea typeface="Times New Roman" panose="02020603050405020304" pitchFamily="16" charset="0"/>
                <a:cs typeface="Arial" panose="020B0604020202020204" pitchFamily="34" charset="0"/>
              </a:rPr>
              <a:t>Bitmap offset</a:t>
            </a:r>
            <a:r>
              <a:rPr lang="en-US" altLang="zh-CN" sz="1600" dirty="0"/>
              <a:t> field is a signed value</a:t>
            </a:r>
            <a:r>
              <a:rPr lang="zh-CN" altLang="en-US" sz="1600" dirty="0"/>
              <a:t>，</a:t>
            </a:r>
            <a:r>
              <a:rPr lang="en-US" altLang="zh-CN" sz="1600" dirty="0"/>
              <a:t>where the negative value means number of taps earlier than the strongest detected tap </a:t>
            </a:r>
            <a:endParaRPr lang="en-US" altLang="zh-CN" sz="1600" dirty="0"/>
          </a:p>
          <a:p>
            <a:pPr lvl="1">
              <a:buFont typeface="Arial" panose="020B0604020202020204" pitchFamily="34" charset="0"/>
              <a:buChar char="•"/>
            </a:pPr>
            <a:r>
              <a:rPr lang="en-US" altLang="zh-CN" sz="1800" dirty="0"/>
              <a:t>When Reference Tap=2, the reference point can be specified via OOB</a:t>
            </a:r>
            <a:endParaRPr lang="en-US" altLang="zh-CN" sz="1800" dirty="0"/>
          </a:p>
          <a:p>
            <a:pPr>
              <a:buFont typeface="Wingdings" panose="05000000000000000000" pitchFamily="2" charset="2"/>
              <a:buChar char="Ø"/>
            </a:pPr>
            <a:endParaRPr lang="en-US" altLang="zh-CN" sz="1800" dirty="0"/>
          </a:p>
          <a:p>
            <a:pPr>
              <a:buFont typeface="Wingdings" panose="05000000000000000000" pitchFamily="2" charset="2"/>
              <a:buChar char="Ø"/>
            </a:pPr>
            <a:endParaRPr lang="en-US" altLang="zh-CN" sz="1800" dirty="0"/>
          </a:p>
          <a:p>
            <a:pPr>
              <a:buFont typeface="Wingdings" panose="05000000000000000000" pitchFamily="2" charset="2"/>
              <a:buChar char="Ø"/>
            </a:pPr>
            <a:endParaRPr lang="en-US" altLang="zh-CN" sz="1800" dirty="0"/>
          </a:p>
          <a:p>
            <a:pPr>
              <a:buFont typeface="Wingdings" panose="05000000000000000000" pitchFamily="2" charset="2"/>
              <a:buChar char="Ø"/>
            </a:pP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fld>
            <a:endParaRPr lang="en-GB" dirty="0"/>
          </a:p>
        </p:txBody>
      </p:sp>
      <p:graphicFrame>
        <p:nvGraphicFramePr>
          <p:cNvPr id="5" name="表格 4"/>
          <p:cNvGraphicFramePr>
            <a:graphicFrameLocks noGrp="1"/>
          </p:cNvGraphicFramePr>
          <p:nvPr/>
        </p:nvGraphicFramePr>
        <p:xfrm>
          <a:off x="611560" y="1748091"/>
          <a:ext cx="7992888" cy="1696848"/>
        </p:xfrm>
        <a:graphic>
          <a:graphicData uri="http://schemas.openxmlformats.org/drawingml/2006/table">
            <a:tbl>
              <a:tblPr firstRow="1" firstCol="1" bandRow="1"/>
              <a:tblGrid>
                <a:gridCol w="552709"/>
                <a:gridCol w="538446"/>
                <a:gridCol w="552709"/>
                <a:gridCol w="603522"/>
                <a:gridCol w="632941"/>
                <a:gridCol w="576057"/>
                <a:gridCol w="576064"/>
                <a:gridCol w="792088"/>
                <a:gridCol w="432048"/>
                <a:gridCol w="504056"/>
                <a:gridCol w="1008112"/>
                <a:gridCol w="648072"/>
                <a:gridCol w="576064"/>
              </a:tblGrid>
              <a:tr h="215265">
                <a:tc>
                  <a:txBody>
                    <a:bodyPr/>
                    <a:lstStyle/>
                    <a:p>
                      <a:pPr algn="ctr">
                        <a:lnSpc>
                          <a:spcPct val="106000"/>
                        </a:lnSpc>
                        <a:spcBef>
                          <a:spcPts val="600"/>
                        </a:spcBef>
                        <a:spcAft>
                          <a:spcPts val="600"/>
                        </a:spcAft>
                      </a:pPr>
                      <a:r>
                        <a:rPr lang="en-IN" sz="1200" b="1" kern="1200">
                          <a:solidFill>
                            <a:srgbClr val="000000"/>
                          </a:solidFill>
                          <a:effectLst/>
                          <a:latin typeface="Times New Roman" panose="02020603050405020304" pitchFamily="16" charset="0"/>
                          <a:ea typeface="Malgun Gothic" panose="020B0503020000020004" pitchFamily="34" charset="-127"/>
                          <a:cs typeface="Arial" panose="020B0604020202020204" pitchFamily="34" charset="0"/>
                        </a:rPr>
                        <a:t>Bits:</a:t>
                      </a:r>
                      <a:endParaRPr lang="zh-CN" sz="1200">
                        <a:effectLst/>
                        <a:latin typeface="Times New Roman" panose="02020603050405020304" pitchFamily="16" charset="0"/>
                        <a:ea typeface="Times New Roman" panose="02020603050405020304" pitchFamily="16" charset="0"/>
                        <a:cs typeface="Arial" panose="020B0604020202020204" pitchFamily="34" charset="0"/>
                      </a:endParaRPr>
                    </a:p>
                    <a:p>
                      <a:pPr algn="ctr">
                        <a:lnSpc>
                          <a:spcPct val="106000"/>
                        </a:lnSpc>
                        <a:spcBef>
                          <a:spcPts val="600"/>
                        </a:spcBef>
                        <a:spcAft>
                          <a:spcPts val="600"/>
                        </a:spcAft>
                      </a:pPr>
                      <a:r>
                        <a:rPr lang="en-IN" sz="1200" b="1" kern="1200">
                          <a:solidFill>
                            <a:srgbClr val="000000"/>
                          </a:solidFill>
                          <a:effectLst/>
                          <a:latin typeface="Times New Roman" panose="02020603050405020304" pitchFamily="16" charset="0"/>
                          <a:ea typeface="Malgun Gothic" panose="020B0503020000020004" pitchFamily="34" charset="-127"/>
                          <a:cs typeface="Arial" panose="020B0604020202020204" pitchFamily="34" charset="0"/>
                        </a:rPr>
                        <a:t> 0-1</a:t>
                      </a:r>
                      <a:endParaRPr lang="zh-CN" sz="1200">
                        <a:effectLst/>
                        <a:latin typeface="Times New Roman" panose="02020603050405020304" pitchFamily="16" charset="0"/>
                        <a:ea typeface="Times New Roman" panose="02020603050405020304" pitchFamily="16" charset="0"/>
                        <a:cs typeface="Arial" panose="020B0604020202020204" pitchFamily="34" charset="0"/>
                      </a:endParaRPr>
                    </a:p>
                  </a:txBody>
                  <a:tcPr marL="55245" marR="55245" marT="9525"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6000"/>
                        </a:lnSpc>
                        <a:spcBef>
                          <a:spcPts val="600"/>
                        </a:spcBef>
                        <a:spcAft>
                          <a:spcPts val="600"/>
                        </a:spcAft>
                      </a:pPr>
                      <a:r>
                        <a:rPr lang="en-IN" sz="1200" b="1" kern="1200">
                          <a:solidFill>
                            <a:srgbClr val="000000"/>
                          </a:solidFill>
                          <a:effectLst/>
                          <a:latin typeface="Times New Roman" panose="02020603050405020304" pitchFamily="16" charset="0"/>
                          <a:ea typeface="Malgun Gothic" panose="020B0503020000020004" pitchFamily="34" charset="-127"/>
                          <a:cs typeface="Arial" panose="020B0604020202020204" pitchFamily="34" charset="0"/>
                        </a:rPr>
                        <a:t>2-3</a:t>
                      </a:r>
                      <a:endParaRPr lang="zh-CN" sz="1200">
                        <a:effectLst/>
                        <a:latin typeface="Times New Roman" panose="02020603050405020304" pitchFamily="16" charset="0"/>
                        <a:ea typeface="Times New Roman" panose="02020603050405020304" pitchFamily="16" charset="0"/>
                        <a:cs typeface="Arial" panose="020B0604020202020204" pitchFamily="34" charset="0"/>
                      </a:endParaRPr>
                    </a:p>
                  </a:txBody>
                  <a:tcPr marL="55245" marR="55245" marT="9525"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6000"/>
                        </a:lnSpc>
                        <a:spcBef>
                          <a:spcPts val="600"/>
                        </a:spcBef>
                        <a:spcAft>
                          <a:spcPts val="600"/>
                        </a:spcAft>
                      </a:pPr>
                      <a:r>
                        <a:rPr lang="en-IN" sz="1200" b="1" kern="1200">
                          <a:solidFill>
                            <a:srgbClr val="000000"/>
                          </a:solidFill>
                          <a:effectLst/>
                          <a:latin typeface="Times New Roman" panose="02020603050405020304" pitchFamily="16" charset="0"/>
                          <a:ea typeface="Malgun Gothic" panose="020B0503020000020004" pitchFamily="34" charset="-127"/>
                          <a:cs typeface="Arial" panose="020B0604020202020204" pitchFamily="34" charset="0"/>
                        </a:rPr>
                        <a:t>4</a:t>
                      </a:r>
                      <a:endParaRPr lang="zh-CN" sz="1200">
                        <a:effectLst/>
                        <a:latin typeface="Times New Roman" panose="02020603050405020304" pitchFamily="16" charset="0"/>
                        <a:ea typeface="Times New Roman" panose="02020603050405020304" pitchFamily="16" charset="0"/>
                        <a:cs typeface="Arial" panose="020B0604020202020204" pitchFamily="34" charset="0"/>
                      </a:endParaRPr>
                    </a:p>
                  </a:txBody>
                  <a:tcPr marL="55245" marR="55245" marT="9525"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6000"/>
                        </a:lnSpc>
                        <a:spcBef>
                          <a:spcPts val="600"/>
                        </a:spcBef>
                        <a:spcAft>
                          <a:spcPts val="600"/>
                        </a:spcAft>
                      </a:pPr>
                      <a:r>
                        <a:rPr lang="en-IN" sz="1200" b="1" kern="1200">
                          <a:solidFill>
                            <a:srgbClr val="000000"/>
                          </a:solidFill>
                          <a:effectLst/>
                          <a:latin typeface="Times New Roman" panose="02020603050405020304" pitchFamily="16" charset="0"/>
                          <a:ea typeface="Malgun Gothic" panose="020B0503020000020004" pitchFamily="34" charset="-127"/>
                          <a:cs typeface="Arial" panose="020B0604020202020204" pitchFamily="34" charset="0"/>
                        </a:rPr>
                        <a:t>5</a:t>
                      </a:r>
                      <a:endParaRPr lang="zh-CN" sz="1200">
                        <a:effectLst/>
                        <a:latin typeface="Times New Roman" panose="02020603050405020304" pitchFamily="16" charset="0"/>
                        <a:ea typeface="Times New Roman" panose="02020603050405020304" pitchFamily="16" charset="0"/>
                        <a:cs typeface="Arial" panose="020B0604020202020204" pitchFamily="34" charset="0"/>
                      </a:endParaRPr>
                    </a:p>
                  </a:txBody>
                  <a:tcPr marL="55245" marR="55245" marT="9525"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6000"/>
                        </a:lnSpc>
                        <a:spcBef>
                          <a:spcPts val="600"/>
                        </a:spcBef>
                        <a:spcAft>
                          <a:spcPts val="600"/>
                        </a:spcAft>
                      </a:pPr>
                      <a:r>
                        <a:rPr lang="en-IN" sz="1200" b="1" kern="1200">
                          <a:solidFill>
                            <a:srgbClr val="000000"/>
                          </a:solidFill>
                          <a:effectLst/>
                          <a:latin typeface="Times New Roman" panose="02020603050405020304" pitchFamily="16" charset="0"/>
                          <a:ea typeface="Malgun Gothic" panose="020B0503020000020004" pitchFamily="34" charset="-127"/>
                          <a:cs typeface="Arial" panose="020B0604020202020204" pitchFamily="34" charset="0"/>
                        </a:rPr>
                        <a:t>6</a:t>
                      </a:r>
                      <a:endParaRPr lang="zh-CN" sz="1200">
                        <a:effectLst/>
                        <a:latin typeface="Times New Roman" panose="02020603050405020304" pitchFamily="16" charset="0"/>
                        <a:ea typeface="Times New Roman" panose="02020603050405020304" pitchFamily="16" charset="0"/>
                        <a:cs typeface="Arial" panose="020B0604020202020204" pitchFamily="34" charset="0"/>
                      </a:endParaRPr>
                    </a:p>
                  </a:txBody>
                  <a:tcPr marL="55245" marR="55245" marT="9525"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6000"/>
                        </a:lnSpc>
                        <a:spcBef>
                          <a:spcPts val="600"/>
                        </a:spcBef>
                        <a:spcAft>
                          <a:spcPts val="600"/>
                        </a:spcAft>
                      </a:pPr>
                      <a:r>
                        <a:rPr lang="en-IN" sz="1200" b="1" kern="1200">
                          <a:solidFill>
                            <a:srgbClr val="000000"/>
                          </a:solidFill>
                          <a:effectLst/>
                          <a:latin typeface="Times New Roman" panose="02020603050405020304" pitchFamily="16" charset="0"/>
                          <a:ea typeface="Malgun Gothic" panose="020B0503020000020004" pitchFamily="34" charset="-127"/>
                          <a:cs typeface="Arial" panose="020B0604020202020204" pitchFamily="34" charset="0"/>
                        </a:rPr>
                        <a:t>7-16</a:t>
                      </a:r>
                      <a:endParaRPr lang="zh-CN" sz="1200">
                        <a:effectLst/>
                        <a:latin typeface="Times New Roman" panose="02020603050405020304" pitchFamily="16" charset="0"/>
                        <a:ea typeface="Times New Roman" panose="02020603050405020304" pitchFamily="16" charset="0"/>
                        <a:cs typeface="Arial" panose="020B0604020202020204" pitchFamily="34" charset="0"/>
                      </a:endParaRPr>
                    </a:p>
                  </a:txBody>
                  <a:tcPr marL="55245" marR="55245" marT="9525"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6000"/>
                        </a:lnSpc>
                        <a:spcBef>
                          <a:spcPts val="600"/>
                        </a:spcBef>
                        <a:spcAft>
                          <a:spcPts val="600"/>
                        </a:spcAft>
                      </a:pPr>
                      <a:r>
                        <a:rPr lang="en-IN" sz="1200" b="1" kern="1200">
                          <a:solidFill>
                            <a:srgbClr val="000000"/>
                          </a:solidFill>
                          <a:effectLst/>
                          <a:latin typeface="Times New Roman" panose="02020603050405020304" pitchFamily="16" charset="0"/>
                          <a:ea typeface="Malgun Gothic" panose="020B0503020000020004" pitchFamily="34" charset="-127"/>
                          <a:cs typeface="Arial" panose="020B0604020202020204" pitchFamily="34" charset="0"/>
                        </a:rPr>
                        <a:t>17</a:t>
                      </a:r>
                      <a:endParaRPr lang="zh-CN" sz="1200">
                        <a:effectLst/>
                        <a:latin typeface="Times New Roman" panose="02020603050405020304" pitchFamily="16" charset="0"/>
                        <a:ea typeface="Times New Roman" panose="02020603050405020304" pitchFamily="16" charset="0"/>
                        <a:cs typeface="Arial" panose="020B0604020202020204" pitchFamily="34" charset="0"/>
                      </a:endParaRPr>
                    </a:p>
                  </a:txBody>
                  <a:tcPr marL="55245" marR="55245" marT="9525"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6000"/>
                        </a:lnSpc>
                        <a:spcBef>
                          <a:spcPts val="600"/>
                        </a:spcBef>
                        <a:spcAft>
                          <a:spcPts val="600"/>
                        </a:spcAft>
                      </a:pPr>
                      <a:r>
                        <a:rPr lang="en-IN" sz="1200" b="1" kern="1200">
                          <a:solidFill>
                            <a:srgbClr val="FF0000"/>
                          </a:solidFill>
                          <a:effectLst/>
                          <a:highlight>
                            <a:srgbClr val="FFFF00"/>
                          </a:highlight>
                          <a:latin typeface="Times New Roman" panose="02020603050405020304" pitchFamily="16" charset="0"/>
                          <a:ea typeface="Malgun Gothic" panose="020B0503020000020004" pitchFamily="34" charset="-127"/>
                          <a:cs typeface="Arial" panose="020B0604020202020204" pitchFamily="34" charset="0"/>
                        </a:rPr>
                        <a:t>18-19</a:t>
                      </a:r>
                      <a:endParaRPr lang="zh-CN" sz="1200">
                        <a:effectLst/>
                        <a:latin typeface="Times New Roman" panose="02020603050405020304" pitchFamily="16" charset="0"/>
                        <a:ea typeface="Times New Roman" panose="02020603050405020304" pitchFamily="16" charset="0"/>
                        <a:cs typeface="Arial" panose="020B0604020202020204" pitchFamily="34" charset="0"/>
                      </a:endParaRPr>
                    </a:p>
                  </a:txBody>
                  <a:tcPr marL="55245" marR="55245" marT="9525"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6000"/>
                        </a:lnSpc>
                        <a:spcBef>
                          <a:spcPts val="600"/>
                        </a:spcBef>
                        <a:spcAft>
                          <a:spcPts val="600"/>
                        </a:spcAft>
                      </a:pPr>
                      <a:r>
                        <a:rPr lang="en-IN" sz="1200" b="1" kern="1200">
                          <a:solidFill>
                            <a:srgbClr val="FF0000"/>
                          </a:solidFill>
                          <a:effectLst/>
                          <a:highlight>
                            <a:srgbClr val="FFFF00"/>
                          </a:highlight>
                          <a:latin typeface="Times New Roman" panose="02020603050405020304" pitchFamily="16" charset="0"/>
                          <a:ea typeface="Malgun Gothic" panose="020B0503020000020004" pitchFamily="34" charset="-127"/>
                          <a:cs typeface="Arial" panose="020B0604020202020204" pitchFamily="34" charset="0"/>
                        </a:rPr>
                        <a:t>20</a:t>
                      </a:r>
                      <a:endParaRPr lang="zh-CN" sz="1200">
                        <a:effectLst/>
                        <a:latin typeface="Times New Roman" panose="02020603050405020304" pitchFamily="16" charset="0"/>
                        <a:ea typeface="Times New Roman" panose="02020603050405020304" pitchFamily="16" charset="0"/>
                        <a:cs typeface="Arial" panose="020B0604020202020204" pitchFamily="34" charset="0"/>
                      </a:endParaRPr>
                    </a:p>
                  </a:txBody>
                  <a:tcPr marL="55245" marR="55245" marT="9525"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6000"/>
                        </a:lnSpc>
                        <a:spcBef>
                          <a:spcPts val="600"/>
                        </a:spcBef>
                        <a:spcAft>
                          <a:spcPts val="600"/>
                        </a:spcAft>
                      </a:pPr>
                      <a:r>
                        <a:rPr lang="en-IN" sz="1200" b="1" kern="1200">
                          <a:solidFill>
                            <a:srgbClr val="000000"/>
                          </a:solidFill>
                          <a:effectLst/>
                          <a:latin typeface="Times New Roman" panose="02020603050405020304" pitchFamily="16" charset="0"/>
                          <a:ea typeface="宋体" pitchFamily="2" charset="-122"/>
                          <a:cs typeface="Arial" panose="020B0604020202020204" pitchFamily="34" charset="0"/>
                        </a:rPr>
                        <a:t>21-22</a:t>
                      </a:r>
                      <a:endParaRPr lang="zh-CN" sz="1200">
                        <a:effectLst/>
                        <a:latin typeface="Times New Roman" panose="02020603050405020304" pitchFamily="16" charset="0"/>
                        <a:ea typeface="Times New Roman" panose="02020603050405020304" pitchFamily="16" charset="0"/>
                        <a:cs typeface="Arial" panose="020B0604020202020204" pitchFamily="34" charset="0"/>
                      </a:endParaRPr>
                    </a:p>
                  </a:txBody>
                  <a:tcPr marL="0" marR="0" marT="0"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6000"/>
                        </a:lnSpc>
                        <a:spcBef>
                          <a:spcPts val="600"/>
                        </a:spcBef>
                        <a:spcAft>
                          <a:spcPts val="600"/>
                        </a:spcAft>
                      </a:pPr>
                      <a:r>
                        <a:rPr lang="en-IN" sz="1200" b="1" kern="1200" dirty="0">
                          <a:solidFill>
                            <a:srgbClr val="000000"/>
                          </a:solidFill>
                          <a:effectLst/>
                          <a:highlight>
                            <a:srgbClr val="FFFF00"/>
                          </a:highlight>
                          <a:latin typeface="Times New Roman" panose="02020603050405020304" pitchFamily="16" charset="0"/>
                          <a:ea typeface="宋体" pitchFamily="2" charset="-122"/>
                          <a:cs typeface="Arial" panose="020B0604020202020204" pitchFamily="34" charset="0"/>
                        </a:rPr>
                        <a:t>23-29</a:t>
                      </a:r>
                      <a:endParaRPr lang="zh-CN" sz="1200" dirty="0">
                        <a:effectLst/>
                        <a:latin typeface="Times New Roman" panose="02020603050405020304" pitchFamily="16" charset="0"/>
                        <a:ea typeface="Times New Roman" panose="02020603050405020304" pitchFamily="16" charset="0"/>
                        <a:cs typeface="Arial" panose="020B0604020202020204" pitchFamily="34" charset="0"/>
                      </a:endParaRPr>
                    </a:p>
                  </a:txBody>
                  <a:tcPr marL="0" marR="0" marT="0"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6000"/>
                        </a:lnSpc>
                        <a:spcBef>
                          <a:spcPts val="600"/>
                        </a:spcBef>
                        <a:spcAft>
                          <a:spcPts val="600"/>
                        </a:spcAft>
                      </a:pPr>
                      <a:r>
                        <a:rPr lang="en-IN" sz="1200" b="1" kern="1200">
                          <a:solidFill>
                            <a:srgbClr val="000000"/>
                          </a:solidFill>
                          <a:effectLst/>
                          <a:latin typeface="Times New Roman" panose="02020603050405020304" pitchFamily="16" charset="0"/>
                          <a:ea typeface="Malgun Gothic" panose="020B0503020000020004" pitchFamily="34" charset="-127"/>
                          <a:cs typeface="Arial" panose="020B0604020202020204" pitchFamily="34" charset="0"/>
                        </a:rPr>
                        <a:t>30-31</a:t>
                      </a:r>
                      <a:endParaRPr lang="zh-CN" sz="1200">
                        <a:effectLst/>
                        <a:latin typeface="Times New Roman" panose="02020603050405020304" pitchFamily="16" charset="0"/>
                        <a:ea typeface="Times New Roman" panose="02020603050405020304" pitchFamily="16" charset="0"/>
                        <a:cs typeface="Arial" panose="020B0604020202020204" pitchFamily="34" charset="0"/>
                      </a:endParaRPr>
                    </a:p>
                  </a:txBody>
                  <a:tcPr marL="0" marR="0" marT="0"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6000"/>
                        </a:lnSpc>
                        <a:spcBef>
                          <a:spcPts val="600"/>
                        </a:spcBef>
                        <a:spcAft>
                          <a:spcPts val="600"/>
                        </a:spcAft>
                      </a:pPr>
                      <a:r>
                        <a:rPr lang="en-IN" sz="1200" b="1" kern="1200" dirty="0">
                          <a:solidFill>
                            <a:srgbClr val="000000"/>
                          </a:solidFill>
                          <a:effectLst/>
                          <a:latin typeface="Times New Roman" panose="02020603050405020304" pitchFamily="16" charset="0"/>
                          <a:ea typeface="Malgun Gothic" panose="020B0503020000020004" pitchFamily="34" charset="-127"/>
                          <a:cs typeface="Arial" panose="020B0604020202020204" pitchFamily="34" charset="0"/>
                        </a:rPr>
                        <a:t>variable</a:t>
                      </a:r>
                      <a:endParaRPr lang="zh-CN" sz="1200" dirty="0">
                        <a:effectLst/>
                        <a:latin typeface="Times New Roman" panose="02020603050405020304" pitchFamily="16" charset="0"/>
                        <a:ea typeface="Times New Roman" panose="02020603050405020304" pitchFamily="16" charset="0"/>
                        <a:cs typeface="Arial" panose="020B0604020202020204" pitchFamily="34" charset="0"/>
                      </a:endParaRPr>
                    </a:p>
                  </a:txBody>
                  <a:tcPr marL="55245" marR="55245" marT="9525"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r>
              <a:tr h="873125">
                <a:tc>
                  <a:txBody>
                    <a:bodyPr/>
                    <a:lstStyle/>
                    <a:p>
                      <a:pPr algn="ctr">
                        <a:lnSpc>
                          <a:spcPct val="106000"/>
                        </a:lnSpc>
                        <a:spcBef>
                          <a:spcPts val="600"/>
                        </a:spcBef>
                        <a:spcAft>
                          <a:spcPts val="600"/>
                        </a:spcAft>
                      </a:pPr>
                      <a:r>
                        <a:rPr lang="en-US" sz="1200">
                          <a:effectLst/>
                          <a:latin typeface="Times New Roman" panose="02020603050405020304" pitchFamily="16" charset="0"/>
                          <a:ea typeface="宋体" pitchFamily="2" charset="-122"/>
                          <a:cs typeface="Arial" panose="020B0604020202020204" pitchFamily="34" charset="0"/>
                        </a:rPr>
                        <a:t>CIR I/Q number of bits</a:t>
                      </a:r>
                      <a:endParaRPr lang="zh-CN" sz="1200">
                        <a:effectLst/>
                        <a:latin typeface="Times New Roman" panose="02020603050405020304" pitchFamily="16" charset="0"/>
                        <a:ea typeface="Times New Roman" panose="02020603050405020304" pitchFamily="16" charset="0"/>
                        <a:cs typeface="Arial" panose="020B0604020202020204" pitchFamily="34" charset="0"/>
                      </a:endParaRPr>
                    </a:p>
                  </a:txBody>
                  <a:tcPr marL="55245" marR="55245" marT="9525"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6000"/>
                        </a:lnSpc>
                        <a:spcBef>
                          <a:spcPts val="600"/>
                        </a:spcBef>
                        <a:spcAft>
                          <a:spcPts val="600"/>
                        </a:spcAft>
                      </a:pPr>
                      <a:r>
                        <a:rPr lang="en-US" sz="1200">
                          <a:effectLst/>
                          <a:latin typeface="Times New Roman" panose="02020603050405020304" pitchFamily="16" charset="0"/>
                          <a:ea typeface="宋体" pitchFamily="2" charset="-122"/>
                          <a:cs typeface="Arial" panose="020B0604020202020204" pitchFamily="34" charset="0"/>
                        </a:rPr>
                        <a:t>Bitmap mode</a:t>
                      </a:r>
                      <a:endParaRPr lang="zh-CN" sz="1200">
                        <a:effectLst/>
                        <a:latin typeface="Times New Roman" panose="02020603050405020304" pitchFamily="16" charset="0"/>
                        <a:ea typeface="Times New Roman" panose="02020603050405020304" pitchFamily="16" charset="0"/>
                        <a:cs typeface="Arial" panose="020B0604020202020204" pitchFamily="34" charset="0"/>
                      </a:endParaRPr>
                    </a:p>
                  </a:txBody>
                  <a:tcPr marL="55245" marR="55245" marT="9525"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6000"/>
                        </a:lnSpc>
                        <a:spcBef>
                          <a:spcPts val="600"/>
                        </a:spcBef>
                        <a:spcAft>
                          <a:spcPts val="600"/>
                        </a:spcAft>
                      </a:pPr>
                      <a:r>
                        <a:rPr lang="en-US" sz="1200">
                          <a:effectLst/>
                          <a:latin typeface="Times New Roman" panose="02020603050405020304" pitchFamily="16" charset="0"/>
                          <a:ea typeface="宋体" pitchFamily="2" charset="-122"/>
                          <a:cs typeface="Arial" panose="020B0604020202020204" pitchFamily="34" charset="0"/>
                        </a:rPr>
                        <a:t>Process CIR report for Range</a:t>
                      </a:r>
                      <a:endParaRPr lang="zh-CN" sz="1200">
                        <a:effectLst/>
                        <a:latin typeface="Times New Roman" panose="02020603050405020304" pitchFamily="16" charset="0"/>
                        <a:ea typeface="Times New Roman" panose="02020603050405020304" pitchFamily="16" charset="0"/>
                        <a:cs typeface="Arial" panose="020B0604020202020204" pitchFamily="34" charset="0"/>
                      </a:endParaRPr>
                    </a:p>
                  </a:txBody>
                  <a:tcPr marL="55245" marR="55245" marT="9525"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6000"/>
                        </a:lnSpc>
                        <a:spcBef>
                          <a:spcPts val="600"/>
                        </a:spcBef>
                        <a:spcAft>
                          <a:spcPts val="600"/>
                        </a:spcAft>
                      </a:pPr>
                      <a:r>
                        <a:rPr lang="en-US" sz="1200">
                          <a:effectLst/>
                          <a:latin typeface="Times New Roman" panose="02020603050405020304" pitchFamily="16" charset="0"/>
                          <a:ea typeface="宋体" pitchFamily="2" charset="-122"/>
                          <a:cs typeface="Arial" panose="020B0604020202020204" pitchFamily="34" charset="0"/>
                        </a:rPr>
                        <a:t>Process CIR report for Velocity</a:t>
                      </a:r>
                      <a:endParaRPr lang="zh-CN" sz="1200">
                        <a:effectLst/>
                        <a:latin typeface="Times New Roman" panose="02020603050405020304" pitchFamily="16" charset="0"/>
                        <a:ea typeface="Times New Roman" panose="02020603050405020304" pitchFamily="16" charset="0"/>
                        <a:cs typeface="Arial" panose="020B0604020202020204" pitchFamily="34" charset="0"/>
                      </a:endParaRPr>
                    </a:p>
                  </a:txBody>
                  <a:tcPr marL="55245" marR="55245" marT="9525"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6000"/>
                        </a:lnSpc>
                        <a:spcBef>
                          <a:spcPts val="600"/>
                        </a:spcBef>
                        <a:spcAft>
                          <a:spcPts val="600"/>
                        </a:spcAft>
                      </a:pPr>
                      <a:r>
                        <a:rPr lang="en-US" sz="1200">
                          <a:effectLst/>
                          <a:latin typeface="Times New Roman" panose="02020603050405020304" pitchFamily="16" charset="0"/>
                          <a:ea typeface="宋体" pitchFamily="2" charset="-122"/>
                          <a:cs typeface="Arial" panose="020B0604020202020204" pitchFamily="34" charset="0"/>
                        </a:rPr>
                        <a:t>Process CIR report for AoA measurement</a:t>
                      </a:r>
                      <a:endParaRPr lang="zh-CN" sz="1200">
                        <a:effectLst/>
                        <a:latin typeface="Times New Roman" panose="02020603050405020304" pitchFamily="16" charset="0"/>
                        <a:ea typeface="Times New Roman" panose="02020603050405020304" pitchFamily="16" charset="0"/>
                        <a:cs typeface="Arial" panose="020B0604020202020204" pitchFamily="34" charset="0"/>
                      </a:endParaRPr>
                    </a:p>
                  </a:txBody>
                  <a:tcPr marL="55245" marR="55245" marT="9525"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6000"/>
                        </a:lnSpc>
                        <a:spcBef>
                          <a:spcPts val="600"/>
                        </a:spcBef>
                        <a:spcAft>
                          <a:spcPts val="600"/>
                        </a:spcAft>
                      </a:pPr>
                      <a:r>
                        <a:rPr lang="en-US" sz="1200" dirty="0">
                          <a:effectLst/>
                          <a:latin typeface="Times New Roman" panose="02020603050405020304" pitchFamily="16" charset="0"/>
                          <a:ea typeface="宋体" pitchFamily="2" charset="-122"/>
                          <a:cs typeface="Arial" panose="020B0604020202020204" pitchFamily="34" charset="0"/>
                        </a:rPr>
                        <a:t>Bitmap offset</a:t>
                      </a:r>
                      <a:endParaRPr lang="zh-CN" sz="1200" dirty="0">
                        <a:effectLst/>
                        <a:latin typeface="Times New Roman" panose="02020603050405020304" pitchFamily="16" charset="0"/>
                        <a:ea typeface="Times New Roman" panose="02020603050405020304" pitchFamily="16" charset="0"/>
                        <a:cs typeface="Arial" panose="020B0604020202020204" pitchFamily="34" charset="0"/>
                      </a:endParaRPr>
                    </a:p>
                  </a:txBody>
                  <a:tcPr marL="55245" marR="55245" marT="9525"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6000"/>
                        </a:lnSpc>
                        <a:spcBef>
                          <a:spcPts val="600"/>
                        </a:spcBef>
                        <a:spcAft>
                          <a:spcPts val="600"/>
                        </a:spcAft>
                      </a:pPr>
                      <a:r>
                        <a:rPr lang="en-US" sz="1200">
                          <a:effectLst/>
                          <a:latin typeface="Times New Roman" panose="02020603050405020304" pitchFamily="16" charset="0"/>
                          <a:ea typeface="宋体" pitchFamily="2" charset="-122"/>
                          <a:cs typeface="Arial" panose="020B0604020202020204" pitchFamily="34" charset="0"/>
                        </a:rPr>
                        <a:t>Compression</a:t>
                      </a:r>
                      <a:endParaRPr lang="zh-CN" sz="1200">
                        <a:effectLst/>
                        <a:latin typeface="Times New Roman" panose="02020603050405020304" pitchFamily="16" charset="0"/>
                        <a:ea typeface="Times New Roman" panose="02020603050405020304" pitchFamily="16" charset="0"/>
                        <a:cs typeface="Arial" panose="020B0604020202020204" pitchFamily="34" charset="0"/>
                      </a:endParaRPr>
                    </a:p>
                  </a:txBody>
                  <a:tcPr marL="55245" marR="55245" marT="9525"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6000"/>
                        </a:lnSpc>
                        <a:spcBef>
                          <a:spcPts val="600"/>
                        </a:spcBef>
                        <a:spcAft>
                          <a:spcPts val="600"/>
                        </a:spcAft>
                      </a:pPr>
                      <a:r>
                        <a:rPr lang="en-US" sz="1200">
                          <a:solidFill>
                            <a:srgbClr val="FF0000"/>
                          </a:solidFill>
                          <a:effectLst/>
                          <a:highlight>
                            <a:srgbClr val="FFFF00"/>
                          </a:highlight>
                          <a:latin typeface="Times New Roman" panose="02020603050405020304" pitchFamily="16" charset="0"/>
                          <a:ea typeface="楷体_GB2312"/>
                          <a:cs typeface="Arial" panose="020B0604020202020204" pitchFamily="34" charset="0"/>
                        </a:rPr>
                        <a:t>Reference Tap</a:t>
                      </a:r>
                      <a:endParaRPr lang="zh-CN" sz="1200">
                        <a:effectLst/>
                        <a:latin typeface="Times New Roman" panose="02020603050405020304" pitchFamily="16" charset="0"/>
                        <a:ea typeface="Times New Roman" panose="02020603050405020304" pitchFamily="16" charset="0"/>
                        <a:cs typeface="Arial" panose="020B0604020202020204" pitchFamily="34" charset="0"/>
                      </a:endParaRPr>
                    </a:p>
                  </a:txBody>
                  <a:tcPr marL="55245" marR="55245" marT="9525"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6000"/>
                        </a:lnSpc>
                        <a:spcBef>
                          <a:spcPts val="600"/>
                        </a:spcBef>
                        <a:spcAft>
                          <a:spcPts val="600"/>
                        </a:spcAft>
                      </a:pPr>
                      <a:r>
                        <a:rPr lang="en-US" sz="1200">
                          <a:solidFill>
                            <a:srgbClr val="FF0000"/>
                          </a:solidFill>
                          <a:effectLst/>
                          <a:highlight>
                            <a:srgbClr val="FFFF00"/>
                          </a:highlight>
                          <a:latin typeface="Times New Roman" panose="02020603050405020304" pitchFamily="16" charset="0"/>
                          <a:ea typeface="宋体" pitchFamily="2" charset="-122"/>
                          <a:cs typeface="Arial" panose="020B0604020202020204" pitchFamily="34" charset="0"/>
                        </a:rPr>
                        <a:t>OOB</a:t>
                      </a:r>
                      <a:endParaRPr lang="zh-CN" sz="1200">
                        <a:effectLst/>
                        <a:latin typeface="Times New Roman" panose="02020603050405020304" pitchFamily="16" charset="0"/>
                        <a:ea typeface="Times New Roman" panose="02020603050405020304" pitchFamily="16" charset="0"/>
                        <a:cs typeface="Arial" panose="020B0604020202020204" pitchFamily="34" charset="0"/>
                      </a:endParaRPr>
                    </a:p>
                  </a:txBody>
                  <a:tcPr marL="55245" marR="55245" marT="9525"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6000"/>
                        </a:lnSpc>
                        <a:spcBef>
                          <a:spcPts val="600"/>
                        </a:spcBef>
                        <a:spcAft>
                          <a:spcPts val="600"/>
                        </a:spcAft>
                      </a:pPr>
                      <a:r>
                        <a:rPr lang="en-US" sz="1200" dirty="0">
                          <a:effectLst/>
                          <a:latin typeface="Times New Roman" panose="02020603050405020304" pitchFamily="16" charset="0"/>
                          <a:ea typeface="宋体" pitchFamily="2" charset="-122"/>
                          <a:cs typeface="Arial" panose="020B0604020202020204" pitchFamily="34" charset="0"/>
                        </a:rPr>
                        <a:t>Length</a:t>
                      </a:r>
                      <a:endParaRPr lang="zh-CN" sz="1200" dirty="0">
                        <a:effectLst/>
                        <a:latin typeface="Times New Roman" panose="02020603050405020304" pitchFamily="16" charset="0"/>
                        <a:ea typeface="Times New Roman" panose="02020603050405020304" pitchFamily="16" charset="0"/>
                        <a:cs typeface="Arial" panose="020B0604020202020204" pitchFamily="34" charset="0"/>
                      </a:endParaRPr>
                    </a:p>
                  </a:txBody>
                  <a:tcPr marL="0" marR="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6000"/>
                        </a:lnSpc>
                        <a:spcBef>
                          <a:spcPts val="600"/>
                        </a:spcBef>
                        <a:spcAft>
                          <a:spcPts val="600"/>
                        </a:spcAft>
                      </a:pPr>
                      <a:r>
                        <a:rPr lang="en-US" sz="1200" dirty="0">
                          <a:effectLst/>
                          <a:latin typeface="Times New Roman" panose="02020603050405020304" pitchFamily="16" charset="0"/>
                          <a:ea typeface="宋体" pitchFamily="2" charset="-122"/>
                          <a:cs typeface="Arial" panose="020B0604020202020204" pitchFamily="34" charset="0"/>
                        </a:rPr>
                        <a:t>Bitmap Gap/</a:t>
                      </a:r>
                      <a:r>
                        <a:rPr lang="en-US" sz="1200" dirty="0">
                          <a:effectLst/>
                          <a:highlight>
                            <a:srgbClr val="FFFF00"/>
                          </a:highlight>
                          <a:latin typeface="Times New Roman" panose="02020603050405020304" pitchFamily="16" charset="0"/>
                          <a:ea typeface="宋体" pitchFamily="2" charset="-122"/>
                          <a:cs typeface="Arial" panose="020B0604020202020204" pitchFamily="34" charset="0"/>
                        </a:rPr>
                        <a:t>Threshold</a:t>
                      </a:r>
                      <a:endParaRPr lang="zh-CN" sz="1200" dirty="0">
                        <a:effectLst/>
                        <a:latin typeface="Times New Roman" panose="02020603050405020304" pitchFamily="16" charset="0"/>
                        <a:ea typeface="Times New Roman" panose="02020603050405020304" pitchFamily="16" charset="0"/>
                        <a:cs typeface="Arial" panose="020B0604020202020204" pitchFamily="34" charset="0"/>
                      </a:endParaRPr>
                    </a:p>
                  </a:txBody>
                  <a:tcPr marL="0" marR="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6000"/>
                        </a:lnSpc>
                        <a:spcBef>
                          <a:spcPts val="600"/>
                        </a:spcBef>
                        <a:spcAft>
                          <a:spcPts val="600"/>
                        </a:spcAft>
                      </a:pPr>
                      <a:r>
                        <a:rPr lang="en-US" sz="1200" dirty="0">
                          <a:effectLst/>
                          <a:latin typeface="Times New Roman" panose="02020603050405020304" pitchFamily="16" charset="0"/>
                          <a:ea typeface="宋体" pitchFamily="2" charset="-122"/>
                          <a:cs typeface="Arial" panose="020B0604020202020204" pitchFamily="34" charset="0"/>
                        </a:rPr>
                        <a:t>Reserved</a:t>
                      </a:r>
                      <a:endParaRPr lang="zh-CN" sz="1200" dirty="0">
                        <a:effectLst/>
                        <a:latin typeface="Times New Roman" panose="02020603050405020304" pitchFamily="16" charset="0"/>
                        <a:ea typeface="Times New Roman" panose="02020603050405020304" pitchFamily="16" charset="0"/>
                        <a:cs typeface="Arial" panose="020B0604020202020204" pitchFamily="34" charset="0"/>
                      </a:endParaRPr>
                    </a:p>
                  </a:txBody>
                  <a:tcPr marL="0" marR="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6000"/>
                        </a:lnSpc>
                        <a:spcBef>
                          <a:spcPts val="600"/>
                        </a:spcBef>
                        <a:spcAft>
                          <a:spcPts val="600"/>
                        </a:spcAft>
                      </a:pPr>
                      <a:r>
                        <a:rPr lang="en-US" sz="1200" dirty="0">
                          <a:effectLst/>
                          <a:latin typeface="Times New Roman" panose="02020603050405020304" pitchFamily="16" charset="0"/>
                          <a:ea typeface="宋体" pitchFamily="2" charset="-122"/>
                          <a:cs typeface="Arial" panose="020B0604020202020204" pitchFamily="34" charset="0"/>
                        </a:rPr>
                        <a:t>Bitmap</a:t>
                      </a:r>
                      <a:endParaRPr lang="zh-CN" sz="1200" dirty="0">
                        <a:effectLst/>
                        <a:latin typeface="Times New Roman" panose="02020603050405020304" pitchFamily="16" charset="0"/>
                        <a:ea typeface="Times New Roman" panose="02020603050405020304" pitchFamily="16" charset="0"/>
                        <a:cs typeface="Arial" panose="020B0604020202020204" pitchFamily="34" charset="0"/>
                      </a:endParaRPr>
                    </a:p>
                  </a:txBody>
                  <a:tcPr marL="55245" marR="55245" marT="9525"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Updated CIR Report field of AC IE </a:t>
            </a:r>
            <a:endParaRPr lang="zh-CN" altLang="en-US" dirty="0"/>
          </a:p>
        </p:txBody>
      </p:sp>
      <p:sp>
        <p:nvSpPr>
          <p:cNvPr id="3" name="内容占位符 2"/>
          <p:cNvSpPr>
            <a:spLocks noGrp="1"/>
          </p:cNvSpPr>
          <p:nvPr>
            <p:ph idx="1"/>
          </p:nvPr>
        </p:nvSpPr>
        <p:spPr>
          <a:xfrm>
            <a:off x="611560" y="1761574"/>
            <a:ext cx="8192350" cy="3021299"/>
          </a:xfrm>
        </p:spPr>
        <p:txBody>
          <a:bodyPr/>
          <a:lstStyle/>
          <a:p>
            <a:pPr>
              <a:buFont typeface="Wingdings" panose="05000000000000000000" pitchFamily="2" charset="2"/>
              <a:buChar char="Ø"/>
            </a:pPr>
            <a:r>
              <a:rPr lang="en-US" altLang="zh-CN" sz="1800" dirty="0"/>
              <a:t>OOB:</a:t>
            </a:r>
            <a:endParaRPr lang="en-US" altLang="zh-CN" sz="1800" dirty="0"/>
          </a:p>
          <a:p>
            <a:pPr lvl="1">
              <a:buFont typeface="Arial" panose="020B0604020202020204" pitchFamily="34" charset="0"/>
              <a:buChar char="•"/>
            </a:pPr>
            <a:r>
              <a:rPr lang="en-US" altLang="zh-CN" sz="1800" dirty="0"/>
              <a:t>When OOB=0, the CIR report shall be sent through UWB</a:t>
            </a:r>
            <a:endParaRPr lang="en-US" altLang="zh-CN" sz="1800" dirty="0"/>
          </a:p>
          <a:p>
            <a:pPr lvl="1">
              <a:buFont typeface="Arial" panose="020B0604020202020204" pitchFamily="34" charset="0"/>
              <a:buChar char="•"/>
            </a:pPr>
            <a:r>
              <a:rPr lang="en-US" altLang="zh-CN" sz="1800" dirty="0"/>
              <a:t> When OOB=1, the CIR report shall be sent through OOB</a:t>
            </a:r>
            <a:endParaRPr lang="en-US" altLang="zh-CN" sz="1800" dirty="0"/>
          </a:p>
          <a:p>
            <a:pPr marL="285750" indent="-285750">
              <a:buFont typeface="Wingdings" panose="05000000000000000000" pitchFamily="2" charset="2"/>
              <a:buChar char="Ø"/>
            </a:pPr>
            <a:r>
              <a:rPr lang="en-US" altLang="zh-CN" sz="1800" dirty="0"/>
              <a:t>Threshold:</a:t>
            </a:r>
            <a:endParaRPr lang="en-US" altLang="zh-CN" sz="1800" dirty="0"/>
          </a:p>
          <a:p>
            <a:pPr marL="685800" lvl="1">
              <a:buFont typeface="Arial" panose="020B0604020202020204" pitchFamily="34" charset="0"/>
              <a:buChar char="•"/>
            </a:pPr>
            <a:r>
              <a:rPr lang="en-US" altLang="zh-CN" sz="1400" dirty="0"/>
              <a:t>When Bitmap mode=1, the initiator determines the threshold value and the responder reports taps above the threshold level </a:t>
            </a:r>
            <a:endParaRPr lang="en-US" altLang="zh-CN" sz="1400" dirty="0"/>
          </a:p>
          <a:p>
            <a:pPr marL="685800" lvl="1">
              <a:buFont typeface="Arial" panose="020B0604020202020204" pitchFamily="34" charset="0"/>
              <a:buChar char="•"/>
            </a:pPr>
            <a:r>
              <a:rPr lang="en-US" altLang="zh-CN" sz="1400" dirty="0"/>
              <a:t>The Threshold value is in unit of dB, the noise floor=strongest tap level – Threshold</a:t>
            </a:r>
            <a:endParaRPr lang="en-US" altLang="zh-CN" sz="1400" dirty="0"/>
          </a:p>
          <a:p>
            <a:pPr marL="685800" lvl="1">
              <a:buFont typeface="Arial" panose="020B0604020202020204" pitchFamily="34" charset="0"/>
              <a:buChar char="•"/>
            </a:pPr>
            <a:endParaRPr lang="en-US" altLang="zh-CN" sz="1400" dirty="0"/>
          </a:p>
          <a:p>
            <a:pPr marL="285750" indent="-285750">
              <a:buFont typeface="Wingdings" panose="05000000000000000000" pitchFamily="2" charset="2"/>
              <a:buChar char="Ø"/>
            </a:pPr>
            <a:endParaRPr lang="en-US" altLang="zh-CN" sz="1800" dirty="0"/>
          </a:p>
          <a:p>
            <a:pPr>
              <a:buFont typeface="Wingdings" panose="05000000000000000000" pitchFamily="2" charset="2"/>
              <a:buChar char="Ø"/>
            </a:pPr>
            <a:endParaRPr lang="en-US" altLang="zh-CN" sz="1800" dirty="0"/>
          </a:p>
          <a:p>
            <a:pPr>
              <a:buFont typeface="Wingdings" panose="05000000000000000000" pitchFamily="2" charset="2"/>
              <a:buChar char="Ø"/>
            </a:pPr>
            <a:endParaRPr lang="en-US" altLang="zh-CN" sz="1800" dirty="0"/>
          </a:p>
          <a:p>
            <a:pPr>
              <a:buFont typeface="Wingdings" panose="05000000000000000000" pitchFamily="2" charset="2"/>
              <a:buChar char="Ø"/>
            </a:pP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fld>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Summary</a:t>
            </a:r>
            <a:endParaRPr lang="zh-CN" altLang="en-US" dirty="0"/>
          </a:p>
        </p:txBody>
      </p:sp>
      <p:sp>
        <p:nvSpPr>
          <p:cNvPr id="3" name="内容占位符 2"/>
          <p:cNvSpPr>
            <a:spLocks noGrp="1"/>
          </p:cNvSpPr>
          <p:nvPr>
            <p:ph idx="1"/>
          </p:nvPr>
        </p:nvSpPr>
        <p:spPr>
          <a:xfrm>
            <a:off x="611560" y="1556792"/>
            <a:ext cx="8424936" cy="4752528"/>
          </a:xfrm>
        </p:spPr>
        <p:txBody>
          <a:bodyPr/>
          <a:lstStyle/>
          <a:p>
            <a:pPr>
              <a:buFont typeface="Wingdings" panose="05000000000000000000" pitchFamily="2" charset="2"/>
              <a:buChar char="Ø"/>
            </a:pPr>
            <a:r>
              <a:rPr lang="en-US" altLang="zh-CN" dirty="0"/>
              <a:t>We propose to refine the CIR Report field of sensing control field of AC IE to incorporate our consensus on the reference tap, OOB report and threshold setting</a:t>
            </a:r>
            <a:endParaRPr lang="en-US" altLang="zh-CN"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fld>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References</a:t>
            </a:r>
            <a:endParaRPr lang="zh-CN" altLang="en-US" dirty="0"/>
          </a:p>
        </p:txBody>
      </p:sp>
      <p:sp>
        <p:nvSpPr>
          <p:cNvPr id="3" name="内容占位符 2"/>
          <p:cNvSpPr>
            <a:spLocks noGrp="1"/>
          </p:cNvSpPr>
          <p:nvPr>
            <p:ph idx="1"/>
          </p:nvPr>
        </p:nvSpPr>
        <p:spPr>
          <a:xfrm>
            <a:off x="350665" y="1751013"/>
            <a:ext cx="8784976" cy="4113213"/>
          </a:xfrm>
        </p:spPr>
        <p:txBody>
          <a:bodyPr/>
          <a:lstStyle/>
          <a:p>
            <a:r>
              <a:rPr lang="en-US" altLang="zh-CN" sz="1800" b="0" dirty="0"/>
              <a:t>[1] 15-23-0284-01-04ab-Latest Consensus on UWB Sensing PHY and MAC</a:t>
            </a:r>
            <a:endParaRPr lang="en-US" altLang="zh-CN" sz="1800" b="0" dirty="0"/>
          </a:p>
          <a:p>
            <a:r>
              <a:rPr lang="en-US" altLang="zh-CN" sz="1800" b="0" dirty="0"/>
              <a:t>[2] 15-22-0538-04-04ab-proposal-of-sensing-framework</a:t>
            </a:r>
            <a:endParaRPr lang="en-US" altLang="zh-CN" sz="1800" b="0" dirty="0"/>
          </a:p>
          <a:p>
            <a:r>
              <a:rPr lang="en-US" altLang="zh-CN" sz="1800" b="0" dirty="0"/>
              <a:t>[3] P802.15.4z, Draft Standard for Low-Rate Wireless Networks</a:t>
            </a:r>
            <a:endParaRPr lang="en-US" altLang="zh-CN" sz="1800" b="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fld>
            <a:endParaRPr lang="en-GB" dirty="0"/>
          </a:p>
        </p:txBody>
      </p:sp>
    </p:spTree>
  </p:cSld>
  <p:clrMapOvr>
    <a:masterClrMapping/>
  </p:clrMapOvr>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kumimoji="0" lang="en-GB" sz="2400" b="0" i="0" u="none" strike="noStrike" cap="none" normalizeH="0" baseline="0" smtClean="0">
            <a:ln>
              <a:noFill/>
            </a:ln>
            <a:solidFill>
              <a:schemeClr val="bg1"/>
            </a:solidFill>
            <a:effectLst/>
            <a:latin typeface="Times New Roman" panose="02020603050405020304"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kumimoji="0" lang="en-GB" sz="2400" b="0" i="0" u="none" strike="noStrike" cap="none" normalizeH="0" baseline="0" smtClean="0">
            <a:ln>
              <a:noFill/>
            </a:ln>
            <a:solidFill>
              <a:schemeClr val="bg1"/>
            </a:solidFill>
            <a:effectLst/>
            <a:latin typeface="Times New Roman" panose="02020603050405020304"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2693</Words>
  <Application>WWO_wpscloud_20221205145453-c96188f5ff</Application>
  <PresentationFormat>全屏显示(4:3)</PresentationFormat>
  <Paragraphs>127</Paragraphs>
  <Slides>6</Slides>
  <Notes>1</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6</vt:i4>
      </vt:variant>
    </vt:vector>
  </HeadingPairs>
  <TitlesOfParts>
    <vt:vector size="19" baseType="lpstr">
      <vt:lpstr>Arial</vt:lpstr>
      <vt:lpstr>宋体</vt:lpstr>
      <vt:lpstr>Wingdings</vt:lpstr>
      <vt:lpstr>Times New Roman</vt:lpstr>
      <vt:lpstr>MS Gothic</vt:lpstr>
      <vt:lpstr>汉仪书宋二KW</vt:lpstr>
      <vt:lpstr>Arial Unicode MS</vt:lpstr>
      <vt:lpstr>Kingsoft Confetti</vt:lpstr>
      <vt:lpstr>Malgun Gothic</vt:lpstr>
      <vt:lpstr>楷体_GB2312</vt:lpstr>
      <vt:lpstr>汉仪楷体KW</vt:lpstr>
      <vt:lpstr>宋体</vt:lpstr>
      <vt:lpstr>Office 主题</vt:lpstr>
      <vt:lpstr>PowerPoint 演示文稿</vt:lpstr>
      <vt:lpstr>Background</vt:lpstr>
      <vt:lpstr>Updated CIR Report field of AC IE </vt:lpstr>
      <vt:lpstr>Updated CIR Report field of AC IE </vt:lpstr>
      <vt:lpstr>Summary</vt:lpstr>
      <vt:lpstr>References</vt:lpstr>
    </vt:vector>
  </TitlesOfParts>
  <Company>Huawei Technologies Co.,Ltd.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Considerations on sensing and feedback procedure</dc:title>
  <dc:creator>liuchenchen</dc:creator>
  <cp:lastModifiedBy>liuchenchen</cp:lastModifiedBy>
  <cp:lastPrinted>2023-09-08T13:48:06Z</cp:lastPrinted>
  <dcterms:created xsi:type="dcterms:W3CDTF">2023-09-08T13:48:06Z</dcterms:created>
  <dcterms:modified xsi:type="dcterms:W3CDTF">2023-09-08T13:48:06Z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(3)Av+pVLU0ayiKB8buTVBQ3SW3ZvLIhSj4PihI97y9P3Rbg2QNQB9Iy1sNZ/hTK+sGlhKRiMwA
EUKYjM4tdVtCIidSrmDaoEoC/4dcqnaGaDxFYzk0IOzGDvfyZFmM+ap2m/N8Lo2dWzkefw5Z
AtHkEF9pCuHFaRT2RlpjgSdPmzvvJR3L0GEBaKF+tGQ1ANLqWu7OuitNkNaGNqkoYjpRotmQ
Mu0pZ25nKgxmpA7uTG</vt:lpwstr>
  </property>
  <property fmtid="{D5CDD505-2E9C-101B-9397-08002B2CF9AE}" pid="3" name="_2015_ms_pID_7253431">
    <vt:lpwstr>iHtrdWrRi02CvFDok6mMHBkUADrJazc4h3Pv2MSin48t/cC0GAX8y/
jDR0TeZq2FKoYQS3iatmm6C5AiJfXTK47Atc05pCoKDBfiB+XoaMjyXngBWsBT+BfcCHVWtS
0BB8Vxto09bxbitmvYMNDHwh6qeUa/j6vwLlnsn2xIWK2Tou1NqOCYd0DgwqgxfDkml1JM/x
bDg2zTn+6HgolHGiU/7ijRW5ZVx4yeEwEGOH</vt:lpwstr>
  </property>
  <property fmtid="{D5CDD505-2E9C-101B-9397-08002B2CF9AE}" pid="4" name="_2015_ms_pID_7253432">
    <vt:lpwstr>aQ==</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1694167551</vt:lpwstr>
  </property>
  <property fmtid="{D5CDD505-2E9C-101B-9397-08002B2CF9AE}" pid="9" name="KSOProductBuildVer">
    <vt:lpwstr>2052-0.0.0.0</vt:lpwstr>
  </property>
</Properties>
</file>