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366" r:id="rId3"/>
    <p:sldId id="2372" r:id="rId4"/>
    <p:sldId id="290" r:id="rId5"/>
    <p:sldId id="2369" r:id="rId6"/>
    <p:sldId id="2376" r:id="rId7"/>
    <p:sldId id="2375" r:id="rId8"/>
    <p:sldId id="2370" r:id="rId9"/>
    <p:sldId id="2371" r:id="rId10"/>
    <p:sldId id="2379" r:id="rId11"/>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Lst>
        </p14:section>
        <p14:section name="Closing Slide(s)" id="{17524BA6-C3AC-EE4D-BA9D-E46A8CDB0646}">
          <p14:sldIdLst>
            <p14:sldId id="2371"/>
            <p14:sldId id="23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D1C311-3D32-47D9-88AA-BC299D29F66A}" v="11" dt="2023-08-28T07:59:43.5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104" d="100"/>
          <a:sy n="104" d="100"/>
        </p:scale>
        <p:origin x="150" y="13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1AD1C311-3D32-47D9-88AA-BC299D29F66A}"/>
    <pc:docChg chg="undo custSel delSld modSld modMainMaster modSection">
      <pc:chgData name="Phil Beecher" userId="8e59e9d451c39ba5" providerId="LiveId" clId="{1AD1C311-3D32-47D9-88AA-BC299D29F66A}" dt="2023-08-28T07:55:58.035" v="313" actId="20577"/>
      <pc:docMkLst>
        <pc:docMk/>
      </pc:docMkLst>
      <pc:sldChg chg="modSp mod">
        <pc:chgData name="Phil Beecher" userId="8e59e9d451c39ba5" providerId="LiveId" clId="{1AD1C311-3D32-47D9-88AA-BC299D29F66A}" dt="2023-08-28T07:29:11.456" v="119" actId="20577"/>
        <pc:sldMkLst>
          <pc:docMk/>
          <pc:sldMk cId="0" sldId="259"/>
        </pc:sldMkLst>
        <pc:spChg chg="mod">
          <ac:chgData name="Phil Beecher" userId="8e59e9d451c39ba5" providerId="LiveId" clId="{1AD1C311-3D32-47D9-88AA-BC299D29F66A}" dt="2023-08-28T07:29:11.456" v="119" actId="20577"/>
          <ac:spMkLst>
            <pc:docMk/>
            <pc:sldMk cId="0" sldId="259"/>
            <ac:spMk id="27651" creationId="{00000000-0000-0000-0000-000000000000}"/>
          </ac:spMkLst>
        </pc:spChg>
      </pc:sldChg>
      <pc:sldChg chg="del">
        <pc:chgData name="Phil Beecher" userId="8e59e9d451c39ba5" providerId="LiveId" clId="{1AD1C311-3D32-47D9-88AA-BC299D29F66A}" dt="2023-08-28T07:41:01.168" v="203" actId="47"/>
        <pc:sldMkLst>
          <pc:docMk/>
          <pc:sldMk cId="822775208" sldId="287"/>
        </pc:sldMkLst>
      </pc:sldChg>
      <pc:sldChg chg="modSp mod">
        <pc:chgData name="Phil Beecher" userId="8e59e9d451c39ba5" providerId="LiveId" clId="{1AD1C311-3D32-47D9-88AA-BC299D29F66A}" dt="2023-08-28T07:55:58.035" v="313" actId="20577"/>
        <pc:sldMkLst>
          <pc:docMk/>
          <pc:sldMk cId="0" sldId="290"/>
        </pc:sldMkLst>
        <pc:spChg chg="mod">
          <ac:chgData name="Phil Beecher" userId="8e59e9d451c39ba5" providerId="LiveId" clId="{1AD1C311-3D32-47D9-88AA-BC299D29F66A}" dt="2023-08-28T07:55:58.035" v="313" actId="20577"/>
          <ac:spMkLst>
            <pc:docMk/>
            <pc:sldMk cId="0" sldId="290"/>
            <ac:spMk id="3" creationId="{36DD7F8A-592E-4905-9BBC-EABDCB63D314}"/>
          </ac:spMkLst>
        </pc:spChg>
      </pc:sldChg>
      <pc:sldChg chg="modSp mod">
        <pc:chgData name="Phil Beecher" userId="8e59e9d451c39ba5" providerId="LiveId" clId="{1AD1C311-3D32-47D9-88AA-BC299D29F66A}" dt="2023-08-28T07:46:32.596" v="276" actId="14100"/>
        <pc:sldMkLst>
          <pc:docMk/>
          <pc:sldMk cId="0" sldId="2370"/>
        </pc:sldMkLst>
        <pc:spChg chg="mod">
          <ac:chgData name="Phil Beecher" userId="8e59e9d451c39ba5" providerId="LiveId" clId="{1AD1C311-3D32-47D9-88AA-BC299D29F66A}" dt="2023-08-28T07:46:32.596" v="276" actId="14100"/>
          <ac:spMkLst>
            <pc:docMk/>
            <pc:sldMk cId="0" sldId="2370"/>
            <ac:spMk id="21510" creationId="{00000000-0000-0000-0000-000000000000}"/>
          </ac:spMkLst>
        </pc:spChg>
      </pc:sldChg>
      <pc:sldChg chg="modSp mod">
        <pc:chgData name="Phil Beecher" userId="8e59e9d451c39ba5" providerId="LiveId" clId="{1AD1C311-3D32-47D9-88AA-BC299D29F66A}" dt="2023-08-28T07:47:12.428" v="278" actId="14100"/>
        <pc:sldMkLst>
          <pc:docMk/>
          <pc:sldMk cId="1145245371" sldId="2371"/>
        </pc:sldMkLst>
        <pc:spChg chg="mod">
          <ac:chgData name="Phil Beecher" userId="8e59e9d451c39ba5" providerId="LiveId" clId="{1AD1C311-3D32-47D9-88AA-BC299D29F66A}" dt="2023-08-28T07:47:12.428" v="278" actId="14100"/>
          <ac:spMkLst>
            <pc:docMk/>
            <pc:sldMk cId="1145245371" sldId="2371"/>
            <ac:spMk id="21510" creationId="{00000000-0000-0000-0000-000000000000}"/>
          </ac:spMkLst>
        </pc:spChg>
      </pc:sldChg>
      <pc:sldChg chg="addSp delSp modSp mod">
        <pc:chgData name="Phil Beecher" userId="8e59e9d451c39ba5" providerId="LiveId" clId="{1AD1C311-3D32-47D9-88AA-BC299D29F66A}" dt="2023-08-28T07:33:34.287" v="200" actId="1076"/>
        <pc:sldMkLst>
          <pc:docMk/>
          <pc:sldMk cId="1944720935" sldId="2375"/>
        </pc:sldMkLst>
        <pc:spChg chg="add mod">
          <ac:chgData name="Phil Beecher" userId="8e59e9d451c39ba5" providerId="LiveId" clId="{1AD1C311-3D32-47D9-88AA-BC299D29F66A}" dt="2023-08-27T09:26:46.096" v="79" actId="1076"/>
          <ac:spMkLst>
            <pc:docMk/>
            <pc:sldMk cId="1944720935" sldId="2375"/>
            <ac:spMk id="6" creationId="{5DCF3119-98BA-7B67-6D35-2FFFA499B87E}"/>
          </ac:spMkLst>
        </pc:spChg>
        <pc:spChg chg="mod">
          <ac:chgData name="Phil Beecher" userId="8e59e9d451c39ba5" providerId="LiveId" clId="{1AD1C311-3D32-47D9-88AA-BC299D29F66A}" dt="2023-08-27T09:26:35.395" v="77" actId="1076"/>
          <ac:spMkLst>
            <pc:docMk/>
            <pc:sldMk cId="1944720935" sldId="2375"/>
            <ac:spMk id="8" creationId="{22B3B621-5CD8-5120-C1AA-675C43E97102}"/>
          </ac:spMkLst>
        </pc:spChg>
        <pc:spChg chg="mod">
          <ac:chgData name="Phil Beecher" userId="8e59e9d451c39ba5" providerId="LiveId" clId="{1AD1C311-3D32-47D9-88AA-BC299D29F66A}" dt="2023-08-27T09:26:29.672" v="76" actId="1076"/>
          <ac:spMkLst>
            <pc:docMk/>
            <pc:sldMk cId="1944720935" sldId="2375"/>
            <ac:spMk id="10" creationId="{02B1D539-4F46-9315-FC85-568F229C68EC}"/>
          </ac:spMkLst>
        </pc:spChg>
        <pc:spChg chg="mod">
          <ac:chgData name="Phil Beecher" userId="8e59e9d451c39ba5" providerId="LiveId" clId="{1AD1C311-3D32-47D9-88AA-BC299D29F66A}" dt="2023-08-27T09:26:25.987" v="75" actId="1076"/>
          <ac:spMkLst>
            <pc:docMk/>
            <pc:sldMk cId="1944720935" sldId="2375"/>
            <ac:spMk id="11" creationId="{53180258-1EFD-8D49-76FA-51C685316D65}"/>
          </ac:spMkLst>
        </pc:spChg>
        <pc:graphicFrameChg chg="add del mod">
          <ac:chgData name="Phil Beecher" userId="8e59e9d451c39ba5" providerId="LiveId" clId="{1AD1C311-3D32-47D9-88AA-BC299D29F66A}" dt="2023-08-27T09:25:57.613" v="71"/>
          <ac:graphicFrameMkLst>
            <pc:docMk/>
            <pc:sldMk cId="1944720935" sldId="2375"/>
            <ac:graphicFrameMk id="2" creationId="{A9D51203-0153-88A8-0C05-8FC363D25306}"/>
          </ac:graphicFrameMkLst>
        </pc:graphicFrameChg>
        <pc:graphicFrameChg chg="del modGraphic">
          <ac:chgData name="Phil Beecher" userId="8e59e9d451c39ba5" providerId="LiveId" clId="{1AD1C311-3D32-47D9-88AA-BC299D29F66A}" dt="2023-08-27T09:25:52.828" v="69" actId="478"/>
          <ac:graphicFrameMkLst>
            <pc:docMk/>
            <pc:sldMk cId="1944720935" sldId="2375"/>
            <ac:graphicFrameMk id="3" creationId="{B8BA7FCD-0690-C6DD-6325-0945DCD16BDC}"/>
          </ac:graphicFrameMkLst>
        </pc:graphicFrameChg>
        <pc:picChg chg="add mod ord modCrop">
          <ac:chgData name="Phil Beecher" userId="8e59e9d451c39ba5" providerId="LiveId" clId="{1AD1C311-3D32-47D9-88AA-BC299D29F66A}" dt="2023-08-28T07:33:34.287" v="200" actId="1076"/>
          <ac:picMkLst>
            <pc:docMk/>
            <pc:sldMk cId="1944720935" sldId="2375"/>
            <ac:picMk id="4" creationId="{E432EC10-93B2-FC92-B882-78C671AA74C9}"/>
          </ac:picMkLst>
        </pc:picChg>
      </pc:sldChg>
      <pc:sldChg chg="modSp del mod">
        <pc:chgData name="Phil Beecher" userId="8e59e9d451c39ba5" providerId="LiveId" clId="{1AD1C311-3D32-47D9-88AA-BC299D29F66A}" dt="2023-08-28T07:47:07.066" v="277" actId="47"/>
        <pc:sldMkLst>
          <pc:docMk/>
          <pc:sldMk cId="1450429721" sldId="2377"/>
        </pc:sldMkLst>
        <pc:spChg chg="mod">
          <ac:chgData name="Phil Beecher" userId="8e59e9d451c39ba5" providerId="LiveId" clId="{1AD1C311-3D32-47D9-88AA-BC299D29F66A}" dt="2023-08-28T07:42:18.920" v="219" actId="255"/>
          <ac:spMkLst>
            <pc:docMk/>
            <pc:sldMk cId="1450429721" sldId="2377"/>
            <ac:spMk id="21510" creationId="{00000000-0000-0000-0000-000000000000}"/>
          </ac:spMkLst>
        </pc:spChg>
      </pc:sldChg>
      <pc:sldChg chg="del">
        <pc:chgData name="Phil Beecher" userId="8e59e9d451c39ba5" providerId="LiveId" clId="{1AD1C311-3D32-47D9-88AA-BC299D29F66A}" dt="2023-08-28T07:41:05.095" v="204" actId="47"/>
        <pc:sldMkLst>
          <pc:docMk/>
          <pc:sldMk cId="1157312018" sldId="2378"/>
        </pc:sldMkLst>
      </pc:sldChg>
      <pc:sldChg chg="modSp mod">
        <pc:chgData name="Phil Beecher" userId="8e59e9d451c39ba5" providerId="LiveId" clId="{1AD1C311-3D32-47D9-88AA-BC299D29F66A}" dt="2023-08-28T07:47:28.347" v="289" actId="20577"/>
        <pc:sldMkLst>
          <pc:docMk/>
          <pc:sldMk cId="669130525" sldId="2379"/>
        </pc:sldMkLst>
        <pc:spChg chg="mod">
          <ac:chgData name="Phil Beecher" userId="8e59e9d451c39ba5" providerId="LiveId" clId="{1AD1C311-3D32-47D9-88AA-BC299D29F66A}" dt="2023-08-28T07:47:22.308" v="286" actId="20577"/>
          <ac:spMkLst>
            <pc:docMk/>
            <pc:sldMk cId="669130525" sldId="2379"/>
            <ac:spMk id="21509" creationId="{00000000-0000-0000-0000-000000000000}"/>
          </ac:spMkLst>
        </pc:spChg>
        <pc:spChg chg="mod">
          <ac:chgData name="Phil Beecher" userId="8e59e9d451c39ba5" providerId="LiveId" clId="{1AD1C311-3D32-47D9-88AA-BC299D29F66A}" dt="2023-08-28T07:47:28.347" v="289" actId="20577"/>
          <ac:spMkLst>
            <pc:docMk/>
            <pc:sldMk cId="669130525" sldId="2379"/>
            <ac:spMk id="21510" creationId="{00000000-0000-0000-0000-000000000000}"/>
          </ac:spMkLst>
        </pc:spChg>
      </pc:sldChg>
      <pc:sldMasterChg chg="modSp mod">
        <pc:chgData name="Phil Beecher" userId="8e59e9d451c39ba5" providerId="LiveId" clId="{1AD1C311-3D32-47D9-88AA-BC299D29F66A}" dt="2023-08-27T09:22:30.137" v="15" actId="20577"/>
        <pc:sldMasterMkLst>
          <pc:docMk/>
          <pc:sldMasterMk cId="0" sldId="2147483648"/>
        </pc:sldMasterMkLst>
        <pc:spChg chg="mod">
          <ac:chgData name="Phil Beecher" userId="8e59e9d451c39ba5" providerId="LiveId" clId="{1AD1C311-3D32-47D9-88AA-BC299D29F66A}" dt="2023-08-27T09:22:22.496" v="8" actId="20577"/>
          <ac:spMkLst>
            <pc:docMk/>
            <pc:sldMasterMk cId="0" sldId="2147483648"/>
            <ac:spMk id="13" creationId="{3CB784B2-5860-4B3C-BF6D-C8234231458E}"/>
          </ac:spMkLst>
        </pc:spChg>
        <pc:spChg chg="mod">
          <ac:chgData name="Phil Beecher" userId="8e59e9d451c39ba5" providerId="LiveId" clId="{1AD1C311-3D32-47D9-88AA-BC299D29F66A}" dt="2023-08-27T09:22:30.137" v="1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August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August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August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31473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802.15-23-0450-00-0mag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September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3/15-23-0083-04-0mag-project-task-list.xlsx"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mentor.ieee.org/802.15/dcn/23/15-23-0425-02-0mag-letter-ballot-comment-template.xls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Agenda, Opening / Closing Report for Sept 2023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28 August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September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September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2044196" y="609600"/>
            <a:ext cx="7772400" cy="762000"/>
          </a:xfrm>
        </p:spPr>
        <p:txBody>
          <a:bodyPr/>
          <a:lstStyle/>
          <a:p>
            <a:r>
              <a:rPr lang="en-US" sz="3600" b="1" dirty="0">
                <a:latin typeface="Calibri" panose="020F0502020204030204" pitchFamily="34" charset="0"/>
                <a:cs typeface="Calibri" panose="020F0502020204030204" pitchFamily="34" charset="0"/>
              </a:rPr>
              <a:t>SCM Action Items for November 2023</a:t>
            </a:r>
            <a:endParaRPr lang="en-US" sz="2800" b="1"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600200"/>
            <a:ext cx="115824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800100" lvl="3" indent="-342900">
              <a:spcAft>
                <a:spcPts val="600"/>
              </a:spcAft>
              <a:buFont typeface="Arial" panose="020B0604020202020204" pitchFamily="34" charset="0"/>
              <a:buChar char="•"/>
            </a:pPr>
            <a:r>
              <a:rPr lang="en-US" sz="2400" dirty="0" err="1">
                <a:latin typeface="Calibri" panose="020F0502020204030204" pitchFamily="34" charset="0"/>
                <a:cs typeface="Calibri" panose="020F0502020204030204" pitchFamily="34" charset="0"/>
              </a:rPr>
              <a:t>tbd</a:t>
            </a:r>
            <a:endParaRPr lang="en-US" sz="2400" dirty="0">
              <a:latin typeface="Calibri" panose="020F0502020204030204" pitchFamily="34" charset="0"/>
              <a:cs typeface="Calibri" panose="020F0502020204030204" pitchFamily="34" charset="0"/>
            </a:endParaRPr>
          </a:p>
          <a:p>
            <a:pPr marL="342900" lvl="2" indent="-342900">
              <a:spcAft>
                <a:spcPts val="600"/>
              </a:spcAft>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a:p>
            <a:pPr marL="0" lvl="2">
              <a:spcAft>
                <a:spcPts val="600"/>
              </a:spcAft>
            </a:pPr>
            <a:r>
              <a:rPr lang="en-US"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sym typeface="Wingdings" panose="05000000000000000000" pitchFamily="2" charset="2"/>
              </a:rPr>
              <a:t> </a:t>
            </a:r>
            <a:endParaRPr lang="en-US" sz="28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E6F63772-5AAF-D200-7E96-373612CF933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66913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September Interim:</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432EC10-93B2-FC92-B882-78C671AA74C9}"/>
              </a:ext>
            </a:extLst>
          </p:cNvPr>
          <p:cNvPicPr>
            <a:picLocks noChangeAspect="1"/>
          </p:cNvPicPr>
          <p:nvPr/>
        </p:nvPicPr>
        <p:blipFill rotWithShape="1">
          <a:blip r:embed="rId2"/>
          <a:srcRect t="3" b="19686"/>
          <a:stretch/>
        </p:blipFill>
        <p:spPr>
          <a:xfrm>
            <a:off x="1905000" y="533400"/>
            <a:ext cx="8181773" cy="5508000"/>
          </a:xfrm>
          <a:prstGeom prst="rect">
            <a:avLst/>
          </a:prstGeom>
        </p:spPr>
      </p:pic>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4267200" y="31242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5791200" y="3192817"/>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8" name="Oval 7">
            <a:extLst>
              <a:ext uri="{FF2B5EF4-FFF2-40B4-BE49-F238E27FC236}">
                <a16:creationId xmlns:a16="http://schemas.microsoft.com/office/drawing/2014/main" id="{22B3B621-5CD8-5120-C1AA-675C43E97102}"/>
              </a:ext>
            </a:extLst>
          </p:cNvPr>
          <p:cNvSpPr/>
          <p:nvPr/>
        </p:nvSpPr>
        <p:spPr bwMode="auto">
          <a:xfrm>
            <a:off x="9051579" y="41148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
        <p:nvSpPr>
          <p:cNvPr id="6" name="Oval 5">
            <a:extLst>
              <a:ext uri="{FF2B5EF4-FFF2-40B4-BE49-F238E27FC236}">
                <a16:creationId xmlns:a16="http://schemas.microsoft.com/office/drawing/2014/main" id="{5DCF3119-98BA-7B67-6D35-2FFFA499B87E}"/>
              </a:ext>
            </a:extLst>
          </p:cNvPr>
          <p:cNvSpPr/>
          <p:nvPr/>
        </p:nvSpPr>
        <p:spPr bwMode="auto">
          <a:xfrm>
            <a:off x="7467600" y="50292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including:</a:t>
            </a:r>
          </a:p>
          <a:p>
            <a:pPr marL="971550" lvl="3" indent="-514350">
              <a:spcAft>
                <a:spcPts val="0"/>
              </a:spcAft>
              <a:buFont typeface="+mj-lt"/>
              <a:buAutoNum type="romanLcPeriod"/>
            </a:pPr>
            <a:r>
              <a:rPr lang="en-US" sz="1800" dirty="0">
                <a:latin typeface="Calibri" panose="020F0502020204030204" pitchFamily="34" charset="0"/>
                <a:cs typeface="Calibri" panose="020F0502020204030204" pitchFamily="34" charset="0"/>
              </a:rPr>
              <a:t>Provide template for SG report to LMSC - S2.4</a:t>
            </a:r>
          </a:p>
          <a:p>
            <a:pPr marL="914400" lvl="3" indent="-457200">
              <a:spcAft>
                <a:spcPts val="0"/>
              </a:spcAft>
              <a:buFont typeface="+mj-lt"/>
              <a:buAutoNum type="romanLcPeriod"/>
            </a:pPr>
            <a:r>
              <a:rPr lang="en-US" sz="1800" dirty="0">
                <a:latin typeface="Calibri" panose="020F0502020204030204" pitchFamily="34" charset="0"/>
                <a:cs typeface="Calibri" panose="020F0502020204030204" pitchFamily="34" charset="0"/>
              </a:rPr>
              <a:t>Provide latest CSD template into S2.7</a:t>
            </a:r>
          </a:p>
          <a:p>
            <a:pPr marL="914400" lvl="3" indent="-457200">
              <a:spcAft>
                <a:spcPts val="0"/>
              </a:spcAft>
              <a:buFont typeface="+mj-lt"/>
              <a:buAutoNum type="romanLcPeriod"/>
            </a:pPr>
            <a:r>
              <a:rPr lang="en-US" sz="1800" dirty="0">
                <a:latin typeface="Calibri" panose="020F0502020204030204" pitchFamily="34" charset="0"/>
                <a:cs typeface="Calibri" panose="020F0502020204030204" pitchFamily="34" charset="0"/>
              </a:rPr>
              <a:t>S2.10 reference in LMSC – OM</a:t>
            </a:r>
          </a:p>
          <a:p>
            <a:pPr marL="914400" lvl="3" indent="-457200">
              <a:spcAft>
                <a:spcPts val="0"/>
              </a:spcAft>
              <a:buFont typeface="+mj-lt"/>
              <a:buAutoNum type="romanLcPeriod"/>
            </a:pPr>
            <a:r>
              <a:rPr lang="en-US" sz="1800" dirty="0">
                <a:latin typeface="Calibri" panose="020F0502020204030204" pitchFamily="34" charset="0"/>
                <a:cs typeface="Calibri" panose="020F0502020204030204" pitchFamily="34" charset="0"/>
              </a:rPr>
              <a:t>Confirm existence of voter spreadsheet and provide reference S6.9</a:t>
            </a:r>
          </a:p>
          <a:p>
            <a:pPr marL="914400" lvl="3" indent="-457200">
              <a:spcAft>
                <a:spcPts val="0"/>
              </a:spcAft>
              <a:buFont typeface="+mj-lt"/>
              <a:buAutoNum type="romanLcPeriod"/>
            </a:pPr>
            <a:r>
              <a:rPr lang="en-US" sz="1800" dirty="0">
                <a:latin typeface="Calibri" panose="020F0502020204030204" pitchFamily="34" charset="0"/>
                <a:cs typeface="Calibri" panose="020F0502020204030204" pitchFamily="34" charset="0"/>
              </a:rPr>
              <a:t>Confirm existence of LB comment spreadsheet and provide reference S6.10</a:t>
            </a:r>
          </a:p>
          <a:p>
            <a:pPr marL="914400" lvl="3" indent="-457200">
              <a:spcAft>
                <a:spcPts val="0"/>
              </a:spcAft>
              <a:buFont typeface="+mj-lt"/>
              <a:buAutoNum type="romanLcPeriod"/>
            </a:pPr>
            <a:r>
              <a:rPr lang="en-US" sz="1800" dirty="0">
                <a:latin typeface="Calibri" panose="020F0502020204030204" pitchFamily="34" charset="0"/>
                <a:cs typeface="Calibri" panose="020F0502020204030204" pitchFamily="34" charset="0"/>
              </a:rPr>
              <a:t>Template motion to approve comment resolution spreadsheet S6.14</a:t>
            </a:r>
          </a:p>
          <a:p>
            <a:pPr marL="457200" lvl="2" indent="-457200">
              <a:spcAft>
                <a:spcPts val="300"/>
              </a:spcAft>
              <a:buFont typeface="+mj-lt"/>
              <a:buAutoNum type="arabicPeriod"/>
            </a:pPr>
            <a:r>
              <a:rPr lang="en-US" sz="2000" dirty="0" err="1">
                <a:latin typeface="Calibri" panose="020F0502020204030204" pitchFamily="34" charset="0"/>
                <a:cs typeface="Calibri" panose="020F0502020204030204" pitchFamily="34" charset="0"/>
              </a:rPr>
              <a:t>Authorise</a:t>
            </a:r>
            <a:r>
              <a:rPr lang="en-US" sz="2000" dirty="0">
                <a:latin typeface="Calibri" panose="020F0502020204030204" pitchFamily="34" charset="0"/>
                <a:cs typeface="Calibri" panose="020F0502020204030204" pitchFamily="34" charset="0"/>
              </a:rPr>
              <a:t> SCM to act on behalf of WG to contribute PAR comments</a:t>
            </a:r>
            <a:endParaRPr lang="en-US" sz="2000" dirty="0">
              <a:latin typeface="Calibri" panose="020F0502020204030204" pitchFamily="34" charset="0"/>
              <a:cs typeface="Calibri" panose="020F0502020204030204" pitchFamily="34" charset="0"/>
              <a:sym typeface="Wingdings" panose="05000000000000000000" pitchFamily="2" charset="2"/>
            </a:endParaRP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Project Action Items - </a:t>
            </a:r>
            <a:r>
              <a:rPr lang="en-US" sz="2000" dirty="0">
                <a:latin typeface="Calibri" panose="020F0502020204030204" pitchFamily="34" charset="0"/>
                <a:cs typeface="Calibri" panose="020F0502020204030204" pitchFamily="34" charset="0"/>
                <a:hlinkClick r:id="rId3"/>
              </a:rPr>
              <a:t>https://mentor.ieee.org/802.15/dcn/23/15-23-0083-04-0mag-project-task-list.xlsx</a:t>
            </a:r>
            <a:endParaRPr lang="en-US" sz="2000" dirty="0">
              <a:latin typeface="Calibri" panose="020F0502020204030204" pitchFamily="34" charset="0"/>
              <a:cs typeface="Calibri" panose="020F0502020204030204" pitchFamily="34" charset="0"/>
            </a:endParaRP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Letter Ballot submission template - </a:t>
            </a:r>
            <a:r>
              <a:rPr lang="en-US" sz="2000" dirty="0">
                <a:latin typeface="Calibri" panose="020F0502020204030204" pitchFamily="34" charset="0"/>
                <a:cs typeface="Calibri" panose="020F0502020204030204" pitchFamily="34" charset="0"/>
                <a:hlinkClick r:id="rId4"/>
              </a:rPr>
              <a:t>https://mentor.ieee.org/802.15/dcn/23/15-23-0425-02-0mag-letter-ballot-comment-template.xlsx</a:t>
            </a:r>
            <a:r>
              <a:rPr lang="en-US" sz="2000" dirty="0">
                <a:latin typeface="Calibri" panose="020F0502020204030204" pitchFamily="34" charset="0"/>
                <a:cs typeface="Calibri" panose="020F0502020204030204" pitchFamily="34" charset="0"/>
              </a:rPr>
              <a:t> </a:t>
            </a:r>
          </a:p>
          <a:p>
            <a:pPr marL="457200" lvl="2" indent="-457200">
              <a:spcAft>
                <a:spcPts val="300"/>
              </a:spcAft>
              <a:buFont typeface="+mj-lt"/>
              <a:buAutoNum type="arabicPeriod"/>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Adjourn</a:t>
            </a:r>
          </a:p>
          <a:p>
            <a:pPr marL="457200" lvl="2" indent="-457200">
              <a:spcAft>
                <a:spcPts val="600"/>
              </a:spcAft>
              <a:buFont typeface="+mj-lt"/>
              <a:buAutoNum type="arabicPeriod"/>
            </a:pPr>
            <a:endParaRPr lang="en-US" sz="2000" dirty="0">
              <a:latin typeface="Calibri" panose="020F0502020204030204" pitchFamily="34" charset="0"/>
              <a:cs typeface="Calibri" panose="020F0502020204030204" pitchFamily="34" charset="0"/>
            </a:endParaRPr>
          </a:p>
          <a:p>
            <a:pPr marL="0" lvl="2">
              <a:spcAft>
                <a:spcPts val="600"/>
              </a:spcAft>
            </a:pP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0" y="1219200"/>
            <a:ext cx="108966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800" dirty="0" err="1">
                <a:latin typeface="Calibri" panose="020F0502020204030204" pitchFamily="34" charset="0"/>
                <a:cs typeface="Calibri" panose="020F0502020204030204" pitchFamily="34" charset="0"/>
              </a:rPr>
              <a:t>tbd</a:t>
            </a:r>
            <a:endParaRPr lang="en-US" sz="28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E6F63772-5AAF-D200-7E96-373612CF933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14524537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68779</TotalTime>
  <Words>986</Words>
  <Application>Microsoft Office PowerPoint</Application>
  <PresentationFormat>Widescreen</PresentationFormat>
  <Paragraphs>112</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SC Meeting Achievements</vt:lpstr>
      <vt:lpstr>SCM Action Items for November 2023</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Agenda/Opening/Closing Report</dc:title>
  <dc:subject>IEEE 802.15 &lt;SCM Report&gt;</dc:subject>
  <dc:creator>Phil Beecher</dc:creator>
  <cp:keywords/>
  <dc:description>15-21-0456-nn</dc:description>
  <cp:lastModifiedBy>Phil Beecher</cp:lastModifiedBy>
  <cp:revision>1129</cp:revision>
  <cp:lastPrinted>2016-07-25T16:00:41Z</cp:lastPrinted>
  <dcterms:created xsi:type="dcterms:W3CDTF">2009-07-12T16:25:16Z</dcterms:created>
  <dcterms:modified xsi:type="dcterms:W3CDTF">2023-08-28T07:59:53Z</dcterms:modified>
  <cp:category/>
</cp:coreProperties>
</file>