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0AA123CB-1AC6-4A1E-8930-CCDDDB80E463}"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4440" cy="780840"/>
          </a:xfrm>
          <a:prstGeom prst="rect">
            <a:avLst/>
          </a:prstGeom>
          <a:noFill/>
          <a:ln w="0">
            <a:noFill/>
          </a:ln>
        </p:spPr>
        <p:style>
          <a:lnRef idx="0"/>
          <a:fillRef idx="0"/>
          <a:effectRef idx="0"/>
          <a:fontRef idx="minor"/>
        </p:style>
        <p:txBody>
          <a:bodyPr lIns="0" rIns="0" tIns="0" bIns="0" anchor="t">
            <a:noAutofit/>
          </a:bodyPr>
          <a:p>
            <a:pPr algn="r">
              <a:lnSpc>
                <a:spcPct val="100000"/>
              </a:lnSpc>
            </a:pPr>
            <a:fld id="{026AADD5-5623-4F12-9401-2EC0E1B29748}"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5" name="PlaceHolder 1"/>
          <p:cNvSpPr>
            <a:spLocks noGrp="1"/>
          </p:cNvSpPr>
          <p:nvPr>
            <p:ph type="body"/>
          </p:nvPr>
        </p:nvSpPr>
        <p:spPr>
          <a:xfrm>
            <a:off x="1036080" y="4777200"/>
            <a:ext cx="5676840" cy="45028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6" name="PlaceHolder 2"/>
          <p:cNvSpPr>
            <a:spLocks noGrp="1"/>
          </p:cNvSpPr>
          <p:nvPr>
            <p:ph type="sldImg"/>
          </p:nvPr>
        </p:nvSpPr>
        <p:spPr>
          <a:xfrm>
            <a:off x="1282680" y="760320"/>
            <a:ext cx="5189040" cy="37353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DA6C50D-6612-4CD6-BF00-196BF6A5F42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EBC4F8C-39D0-4756-A2DA-D5E4149A1F9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AB3002D-1A7D-4FF5-9C88-449B72EB664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5CB0743-8C04-4C90-9C79-5536FF19F50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A34292A-B599-489B-88D6-25991F00F84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802.15-23-0448-02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B34D521-2DD6-4485-91AC-B0833197F00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0-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6240" cy="4610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Atlanta</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Atlanta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6920" cy="1051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55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04" name="CustomShape 3"/>
          <p:cNvSpPr/>
          <p:nvPr/>
        </p:nvSpPr>
        <p:spPr>
          <a:xfrm>
            <a:off x="457200" y="1604520"/>
            <a:ext cx="8215560" cy="3963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4120" cy="39621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15-23-0422-00-04ac-list-of-issues-to-be-solved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07" name="CustomShape 2"/>
          <p:cNvSpPr/>
          <p:nvPr/>
        </p:nvSpPr>
        <p:spPr>
          <a:xfrm>
            <a:off x="457200" y="1604520"/>
            <a:ext cx="7766280" cy="3968280"/>
          </a:xfrm>
          <a:prstGeom prst="rect">
            <a:avLst/>
          </a:prstGeom>
          <a:noFill/>
          <a:ln w="0">
            <a:noFill/>
          </a:ln>
        </p:spPr>
        <p:style>
          <a:lnRef idx="0"/>
          <a:fillRef idx="0"/>
          <a:effectRef idx="0"/>
          <a:fontRef idx="minor"/>
        </p:style>
        <p:txBody>
          <a:bodyPr lIns="0" rIns="0" tIns="0" bIns="0" anchor="t">
            <a:normAutofit fontScale="68000"/>
          </a:bodyPr>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1600-1800</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15-23-0448-02</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15-23-0378-01</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a:t>
            </a:r>
            <a:endParaRPr b="0" lang="en-US" sz="3200" spc="-1" strike="noStrike">
              <a:solidFill>
                <a:srgbClr val="000000"/>
              </a:solidFill>
              <a:latin typeface="Arial"/>
            </a:endParaRPr>
          </a:p>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1330-1530</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US" sz="3200" spc="-1" strike="noStrike">
              <a:solidFill>
                <a:srgbClr val="000000"/>
              </a:solidFill>
              <a:latin typeface="Arial"/>
            </a:endParaRPr>
          </a:p>
          <a:p>
            <a:pPr lvl="2" marL="1257120" indent="-411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4560" cy="39718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15-23-0422.</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1"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fontScale="66000"/>
          </a:bodyPr>
          <a:p>
            <a:pPr marL="285120" indent="-213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Went through the 802.11bi document 11-23-0892-03 listing requirements for their work.</a:t>
            </a:r>
            <a:endParaRPr b="0" lang="en-US" sz="3200" spc="-1" strike="noStrike">
              <a:solidFill>
                <a:srgbClr val="000000"/>
              </a:solidFill>
              <a:latin typeface="Arial"/>
            </a:endParaRPr>
          </a:p>
          <a:p>
            <a:pPr marL="285120" indent="-213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Presentation in 4ab.</a:t>
            </a:r>
            <a:endParaRPr b="0" lang="en-US" sz="3200" spc="-1" strike="noStrike">
              <a:solidFill>
                <a:srgbClr val="000000"/>
              </a:solidFill>
              <a:latin typeface="Arial"/>
            </a:endParaRPr>
          </a:p>
          <a:p>
            <a:pPr marL="285120" indent="-2138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Updated the issue list and added 4 protocols that needs to be defined:</a:t>
            </a:r>
            <a:endParaRPr b="0" lang="en-US" sz="3200" spc="-1" strike="noStrike">
              <a:solidFill>
                <a:srgbClr val="000000"/>
              </a:solidFill>
              <a:latin typeface="Arial"/>
            </a:endParaRPr>
          </a:p>
          <a:p>
            <a:pPr lvl="2" marL="427680" indent="-14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Sending list of addresses</a:t>
            </a:r>
            <a:endParaRPr b="0" lang="en-US" sz="3200" spc="-1" strike="noStrike">
              <a:solidFill>
                <a:srgbClr val="000000"/>
              </a:solidFill>
              <a:latin typeface="Arial"/>
            </a:endParaRPr>
          </a:p>
          <a:p>
            <a:pPr lvl="2" marL="427680" indent="-14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Using multicast message to find peer</a:t>
            </a:r>
            <a:endParaRPr b="0" lang="en-US" sz="3200" spc="-1" strike="noStrike">
              <a:solidFill>
                <a:srgbClr val="000000"/>
              </a:solidFill>
              <a:latin typeface="Arial"/>
            </a:endParaRPr>
          </a:p>
          <a:p>
            <a:pPr lvl="2" marL="427680" indent="-14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Replying to multicast message</a:t>
            </a:r>
            <a:endParaRPr b="0" lang="en-US" sz="3200" spc="-1" strike="noStrike">
              <a:solidFill>
                <a:srgbClr val="000000"/>
              </a:solidFill>
              <a:latin typeface="Arial"/>
            </a:endParaRPr>
          </a:p>
          <a:p>
            <a:pPr lvl="2" marL="427680" indent="-142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Using fast reconnect when address were changed without peer being informed.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45748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November</a:t>
            </a:r>
            <a:endParaRPr b="0" lang="en-US" sz="4400" spc="-1" strike="noStrike">
              <a:solidFill>
                <a:srgbClr val="000000"/>
              </a:solidFill>
              <a:latin typeface="Arial"/>
            </a:endParaRPr>
          </a:p>
        </p:txBody>
      </p:sp>
      <p:sp>
        <p:nvSpPr>
          <p:cNvPr id="313"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fontScale="82000"/>
          </a:bodyPr>
          <a:p>
            <a:pPr marL="354240" indent="-265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354240" indent="-265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354240" indent="-2656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531360" indent="-177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354240" indent="-177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Continue working on the issues</a:t>
            </a:r>
            <a:endParaRPr b="0" lang="en-US" sz="3200" spc="-1" strike="noStrike">
              <a:solidFill>
                <a:srgbClr val="000000"/>
              </a:solidFill>
              <a:latin typeface="Arial"/>
            </a:endParaRPr>
          </a:p>
          <a:p>
            <a:pPr lvl="1" marL="354240" indent="-177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 timeline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9080" cy="5535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8360" cy="5954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8360" cy="1055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4160" cy="55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5040" cy="382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9960" cy="48628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8360" cy="814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7680" cy="3370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336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4663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2023-09-13T14:47:02Z</dcterms:modified>
  <cp:revision>145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