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F38C486B-D659-4C15-9A40-94B8A8D2684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4440" cy="780840"/>
          </a:xfrm>
          <a:prstGeom prst="rect">
            <a:avLst/>
          </a:prstGeom>
          <a:noFill/>
          <a:ln w="0">
            <a:noFill/>
          </a:ln>
        </p:spPr>
        <p:style>
          <a:lnRef idx="0"/>
          <a:fillRef idx="0"/>
          <a:effectRef idx="0"/>
          <a:fontRef idx="minor"/>
        </p:style>
        <p:txBody>
          <a:bodyPr lIns="0" rIns="0" tIns="0" bIns="0" anchor="t">
            <a:noAutofit/>
          </a:bodyPr>
          <a:p>
            <a:pPr algn="r">
              <a:lnSpc>
                <a:spcPct val="100000"/>
              </a:lnSpc>
            </a:pPr>
            <a:fld id="{6E428F48-5B3B-4D1F-B98C-1449B9E00549}"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5" name="PlaceHolder 1"/>
          <p:cNvSpPr>
            <a:spLocks noGrp="1"/>
          </p:cNvSpPr>
          <p:nvPr>
            <p:ph type="body"/>
          </p:nvPr>
        </p:nvSpPr>
        <p:spPr>
          <a:xfrm>
            <a:off x="1036080" y="4777200"/>
            <a:ext cx="5676840" cy="45028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6" name="PlaceHolder 2"/>
          <p:cNvSpPr>
            <a:spLocks noGrp="1"/>
          </p:cNvSpPr>
          <p:nvPr>
            <p:ph type="sldImg"/>
          </p:nvPr>
        </p:nvSpPr>
        <p:spPr>
          <a:xfrm>
            <a:off x="1282680" y="760320"/>
            <a:ext cx="5189040" cy="37353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54B623B-E351-4CC0-AC09-A8C38CA305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a:t>
            </a:r>
            <a:r>
              <a:rPr b="0" lang="en-US" sz="4400" spc="-1" strike="noStrike">
                <a:solidFill>
                  <a:srgbClr val="000000"/>
                </a:solidFill>
                <a:latin typeface="Arial"/>
              </a:rPr>
              <a:t>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6A96152-DB87-4749-90A1-9163D08A444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86CA6A0-516B-46B7-B216-6B15E1E0CAE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AE5F956-55B5-4393-B3AD-0F898559B5B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1547C02-E2DF-451D-BEEF-DD462BA9F14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EB47B77-AF19-4B9E-B391-3A14B9ACEB5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0-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6240" cy="4610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Atlanta</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Atlanta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6920" cy="1051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55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04" name="CustomShape 3"/>
          <p:cNvSpPr/>
          <p:nvPr/>
        </p:nvSpPr>
        <p:spPr>
          <a:xfrm>
            <a:off x="457200" y="1604520"/>
            <a:ext cx="8215560" cy="3963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4120" cy="39621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15-23-0422-00-04ac-list-of-issues-to-be-solved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07" name="CustomShape 2"/>
          <p:cNvSpPr/>
          <p:nvPr/>
        </p:nvSpPr>
        <p:spPr>
          <a:xfrm>
            <a:off x="457200" y="1604520"/>
            <a:ext cx="7766280" cy="3968280"/>
          </a:xfrm>
          <a:prstGeom prst="rect">
            <a:avLst/>
          </a:prstGeom>
          <a:noFill/>
          <a:ln w="0">
            <a:noFill/>
          </a:ln>
        </p:spPr>
        <p:style>
          <a:lnRef idx="0"/>
          <a:fillRef idx="0"/>
          <a:effectRef idx="0"/>
          <a:fontRef idx="minor"/>
        </p:style>
        <p:txBody>
          <a:bodyPr lIns="0" rIns="0" tIns="0" bIns="0" anchor="t">
            <a:normAutofit fontScale="68000"/>
          </a:bodyPr>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15-23-0448-01</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15-23-0378-00</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a:t>
            </a:r>
            <a:endParaRPr b="0" lang="en-US" sz="3200" spc="-1" strike="noStrike">
              <a:solidFill>
                <a:srgbClr val="000000"/>
              </a:solidFill>
              <a:latin typeface="Arial"/>
            </a:endParaRPr>
          </a:p>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1330-1530</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4560" cy="39718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15-23-0422.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1"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&lt;fill in&gt;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45748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US" sz="4400" spc="-1" strike="noStrike">
              <a:solidFill>
                <a:srgbClr val="000000"/>
              </a:solidFill>
              <a:latin typeface="Arial"/>
            </a:endParaRPr>
          </a:p>
        </p:txBody>
      </p:sp>
      <p:sp>
        <p:nvSpPr>
          <p:cNvPr id="313"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802.11bi, or 802.11bh.</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Continue working on the issues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9080" cy="5535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8360" cy="5954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8360" cy="1055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4160" cy="55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5040" cy="382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9960" cy="48628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8360" cy="814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7680" cy="3370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336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1532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2023-09-11T10:36:10Z</dcterms:modified>
  <cp:revision>137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