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solidFill>
                  <a:srgbClr val="000000"/>
                </a:solidFill>
                <a:latin typeface="Arial"/>
              </a:rPr>
              <a:t>Click to move the slide</a:t>
            </a:r>
            <a:endParaRPr b="0" lang="en-IE" sz="4400" spc="-1" strike="noStrike">
              <a:solidFill>
                <a:srgbClr val="000000"/>
              </a:solidFill>
              <a:latin typeface="Arial"/>
            </a:endParaRPr>
          </a:p>
        </p:txBody>
      </p:sp>
      <p:sp>
        <p:nvSpPr>
          <p:cNvPr id="278"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n-IE" sz="2000" spc="-1" strike="noStrike">
                <a:solidFill>
                  <a:srgbClr val="000000"/>
                </a:solidFill>
                <a:latin typeface="Arial"/>
              </a:rPr>
              <a:t>Click to edit the notes format</a:t>
            </a:r>
            <a:endParaRPr b="0" lang="en-IE" sz="2000" spc="-1" strike="noStrike">
              <a:solidFill>
                <a:srgbClr val="000000"/>
              </a:solidFill>
              <a:latin typeface="Arial"/>
            </a:endParaRPr>
          </a:p>
        </p:txBody>
      </p:sp>
      <p:sp>
        <p:nvSpPr>
          <p:cNvPr id="279"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IE" sz="1400" spc="-1" strike="noStrike">
                <a:solidFill>
                  <a:srgbClr val="000000"/>
                </a:solidFill>
                <a:latin typeface="Times New Roman"/>
              </a:rPr>
              <a:t>&lt;header&gt;</a:t>
            </a:r>
            <a:endParaRPr b="0" lang="en-IE" sz="1400" spc="-1" strike="noStrike">
              <a:solidFill>
                <a:srgbClr val="000000"/>
              </a:solidFill>
              <a:latin typeface="Times New Roman"/>
            </a:endParaRPr>
          </a:p>
        </p:txBody>
      </p:sp>
      <p:sp>
        <p:nvSpPr>
          <p:cNvPr id="280"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en-IE" sz="1400" spc="-1" strike="noStrike">
                <a:solidFill>
                  <a:srgbClr val="000000"/>
                </a:solidFill>
                <a:latin typeface="Times New Roman"/>
              </a:defRPr>
            </a:lvl1pPr>
          </a:lstStyle>
          <a:p>
            <a:pPr indent="0" algn="r">
              <a:buNone/>
            </a:pPr>
            <a:r>
              <a:rPr b="0" lang="en-IE" sz="1400" spc="-1" strike="noStrike">
                <a:solidFill>
                  <a:srgbClr val="000000"/>
                </a:solidFill>
                <a:latin typeface="Times New Roman"/>
              </a:rPr>
              <a:t>&lt;date/time&gt;</a:t>
            </a:r>
            <a:endParaRPr b="0" lang="en-IE" sz="1400" spc="-1" strike="noStrike">
              <a:solidFill>
                <a:srgbClr val="000000"/>
              </a:solidFill>
              <a:latin typeface="Times New Roman"/>
            </a:endParaRPr>
          </a:p>
        </p:txBody>
      </p:sp>
      <p:sp>
        <p:nvSpPr>
          <p:cNvPr id="281"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en-IE" sz="1400" spc="-1" strike="noStrike">
                <a:solidFill>
                  <a:srgbClr val="000000"/>
                </a:solidFill>
                <a:latin typeface="Times New Roman"/>
              </a:defRPr>
            </a:lvl1pPr>
          </a:lstStyle>
          <a:p>
            <a:pPr indent="0">
              <a:buNone/>
            </a:pPr>
            <a:r>
              <a:rPr b="0" lang="en-IE" sz="1400" spc="-1" strike="noStrike">
                <a:solidFill>
                  <a:srgbClr val="000000"/>
                </a:solidFill>
                <a:latin typeface="Times New Roman"/>
              </a:rPr>
              <a:t>&lt;footer&gt;</a:t>
            </a:r>
            <a:endParaRPr b="0" lang="en-IE" sz="1400" spc="-1" strike="noStrike">
              <a:solidFill>
                <a:srgbClr val="000000"/>
              </a:solidFill>
              <a:latin typeface="Times New Roman"/>
            </a:endParaRPr>
          </a:p>
        </p:txBody>
      </p:sp>
      <p:sp>
        <p:nvSpPr>
          <p:cNvPr id="282"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en-IE" sz="1400" spc="-1" strike="noStrike">
                <a:solidFill>
                  <a:srgbClr val="000000"/>
                </a:solidFill>
                <a:latin typeface="Times New Roman"/>
              </a:defRPr>
            </a:lvl1pPr>
          </a:lstStyle>
          <a:p>
            <a:pPr indent="0" algn="r">
              <a:buNone/>
            </a:pPr>
            <a:fld id="{4297E6B1-409C-490C-9810-95C8FF4A78C5}" type="slidenum">
              <a:rPr b="0" lang="en-IE" sz="1400" spc="-1" strike="noStrike">
                <a:solidFill>
                  <a:srgbClr val="000000"/>
                </a:solidFill>
                <a:latin typeface="Times New Roman"/>
              </a:rPr>
              <a:t>&lt;number&gt;</a:t>
            </a:fld>
            <a:endParaRPr b="0" lang="en-IE"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3288600" y="9736920"/>
            <a:ext cx="874800" cy="781200"/>
          </a:xfrm>
          <a:prstGeom prst="rect">
            <a:avLst/>
          </a:prstGeom>
          <a:noFill/>
          <a:ln w="0">
            <a:noFill/>
          </a:ln>
        </p:spPr>
        <p:style>
          <a:lnRef idx="0"/>
          <a:fillRef idx="0"/>
          <a:effectRef idx="0"/>
          <a:fontRef idx="minor"/>
        </p:style>
        <p:txBody>
          <a:bodyPr lIns="0" rIns="0" tIns="0" bIns="0" anchor="t">
            <a:noAutofit/>
          </a:bodyPr>
          <a:p>
            <a:pPr algn="r">
              <a:lnSpc>
                <a:spcPct val="100000"/>
              </a:lnSpc>
            </a:pPr>
            <a:fld id="{A577A9E6-9475-433E-9EA5-DB058C6AFCCC}" type="slidenum">
              <a:rPr b="0" lang="en-IE" sz="1300" spc="-1" strike="noStrike">
                <a:solidFill>
                  <a:srgbClr val="000000"/>
                </a:solidFill>
                <a:latin typeface="Times New Roman"/>
                <a:ea typeface="MS PGothic"/>
              </a:rPr>
              <a:t>&lt;number&gt;</a:t>
            </a:fld>
            <a:endParaRPr b="0" lang="en-IE" sz="1300" spc="-1" strike="noStrike">
              <a:solidFill>
                <a:srgbClr val="000000"/>
              </a:solidFill>
              <a:latin typeface="Arial"/>
            </a:endParaRPr>
          </a:p>
        </p:txBody>
      </p:sp>
      <p:sp>
        <p:nvSpPr>
          <p:cNvPr id="315" name="PlaceHolder 1"/>
          <p:cNvSpPr>
            <a:spLocks noGrp="1"/>
          </p:cNvSpPr>
          <p:nvPr>
            <p:ph type="body"/>
          </p:nvPr>
        </p:nvSpPr>
        <p:spPr>
          <a:xfrm>
            <a:off x="1036080" y="4777200"/>
            <a:ext cx="5677200" cy="4503240"/>
          </a:xfrm>
          <a:prstGeom prst="rect">
            <a:avLst/>
          </a:prstGeom>
          <a:noFill/>
          <a:ln w="0">
            <a:noFill/>
          </a:ln>
        </p:spPr>
        <p:txBody>
          <a:bodyPr lIns="95760" rIns="95760" tIns="47160" bIns="47160" anchor="t">
            <a:noAutofit/>
          </a:bodyPr>
          <a:p>
            <a:pPr marL="216000" indent="0">
              <a:buNone/>
            </a:pPr>
            <a:endParaRPr b="0" lang="en-IE" sz="1800" spc="-1" strike="noStrike">
              <a:solidFill>
                <a:srgbClr val="000000"/>
              </a:solidFill>
              <a:latin typeface="Arial"/>
            </a:endParaRPr>
          </a:p>
        </p:txBody>
      </p:sp>
      <p:sp>
        <p:nvSpPr>
          <p:cNvPr id="316" name="PlaceHolder 2"/>
          <p:cNvSpPr>
            <a:spLocks noGrp="1"/>
          </p:cNvSpPr>
          <p:nvPr>
            <p:ph type="sldImg"/>
          </p:nvPr>
        </p:nvSpPr>
        <p:spPr>
          <a:xfrm>
            <a:off x="1282680" y="760320"/>
            <a:ext cx="5189400" cy="37357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802.15-23-0448-00</a:t>
            </a:r>
            <a:endParaRPr b="0" lang="en-IE"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9C9FDD8-A185-4DFD-97DF-BA665AB2482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6"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7"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IE"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802.15-23-0448-00</a:t>
            </a:r>
            <a:endParaRPr b="0" lang="en-IE"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6C9C141-D572-4DBF-84B2-F946B414DE8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52"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53"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IE"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802.15-23-0448-00</a:t>
            </a:r>
            <a:endParaRPr b="0" lang="en-IE"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8AD3E93-5A94-45BF-A34A-AA36144242E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98"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99"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IE"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802.15-23-0448-00</a:t>
            </a:r>
            <a:endParaRPr b="0" lang="en-IE"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41C8675-7A0B-46EB-AF16-E670B15FF4C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44"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45"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IE"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IE" sz="1800" spc="-1" strike="noStrike">
                <a:solidFill>
                  <a:srgbClr val="000000"/>
                </a:solidFill>
                <a:latin typeface="Arial"/>
              </a:rPr>
              <a:t>Click to edit the title text format</a:t>
            </a:r>
            <a:endParaRPr b="0" lang="en-IE"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802.15-23-0448-00</a:t>
            </a:r>
            <a:endParaRPr b="0" lang="en-IE"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37DAF44-446F-49C4-B452-A8AEA8343D4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91"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92"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IE"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802.15-23-0448-00</a:t>
            </a:r>
            <a:endParaRPr b="0" lang="en-IE"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3FFD1D7-24C9-4702-AD7C-E52BAF699B9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237"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238"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IE"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0-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6600" cy="4611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September Meeting</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2023</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Atlanta</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Atlanta Meeting.</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7280" cy="1051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59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IE" sz="4400" spc="-1" strike="noStrike">
              <a:solidFill>
                <a:srgbClr val="000000"/>
              </a:solidFill>
              <a:latin typeface="Arial"/>
            </a:endParaRPr>
          </a:p>
        </p:txBody>
      </p:sp>
      <p:sp>
        <p:nvSpPr>
          <p:cNvPr id="304" name="CustomShape 3"/>
          <p:cNvSpPr/>
          <p:nvPr/>
        </p:nvSpPr>
        <p:spPr>
          <a:xfrm>
            <a:off x="457200" y="1604520"/>
            <a:ext cx="8215920" cy="3963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4480" cy="39625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 list</a:t>
            </a:r>
            <a:endParaRPr b="0" lang="en-IE"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hlinkClick r:id="rId1"/>
              </a:rPr>
              <a:t>15-23-0422-00-04ac-list-of-issues-to-be-solved</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IE" sz="4400" spc="-1" strike="noStrike">
              <a:solidFill>
                <a:srgbClr val="000000"/>
              </a:solidFill>
              <a:latin typeface="Arial"/>
            </a:endParaRPr>
          </a:p>
        </p:txBody>
      </p:sp>
      <p:sp>
        <p:nvSpPr>
          <p:cNvPr id="307" name="CustomShape 2"/>
          <p:cNvSpPr/>
          <p:nvPr/>
        </p:nvSpPr>
        <p:spPr>
          <a:xfrm>
            <a:off x="457200" y="1604520"/>
            <a:ext cx="7766640" cy="3968640"/>
          </a:xfrm>
          <a:prstGeom prst="rect">
            <a:avLst/>
          </a:prstGeom>
          <a:noFill/>
          <a:ln w="0">
            <a:noFill/>
          </a:ln>
        </p:spPr>
        <p:style>
          <a:lnRef idx="0"/>
          <a:fillRef idx="0"/>
          <a:effectRef idx="0"/>
          <a:fontRef idx="minor"/>
        </p:style>
        <p:txBody>
          <a:bodyPr lIns="0" rIns="0" tIns="0" bIns="0" anchor="t">
            <a:normAutofit fontScale="68000"/>
          </a:bodyPr>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1600-1800</a:t>
            </a:r>
            <a:endParaRPr b="0" lang="en-IE" sz="3200" spc="-1" strike="noStrike">
              <a:solidFill>
                <a:srgbClr val="000000"/>
              </a:solidFill>
              <a:latin typeface="Arial"/>
            </a:endParaRPr>
          </a:p>
          <a:p>
            <a:pPr lvl="2" marL="1257480" indent="-41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IE" sz="3200" spc="-1" strike="noStrike">
              <a:solidFill>
                <a:srgbClr val="000000"/>
              </a:solidFill>
              <a:latin typeface="Arial"/>
            </a:endParaRPr>
          </a:p>
          <a:p>
            <a:pPr lvl="2" marL="1257480" indent="-41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15-23-0448</a:t>
            </a:r>
            <a:endParaRPr b="0" lang="en-IE" sz="3200" spc="-1" strike="noStrike">
              <a:solidFill>
                <a:srgbClr val="000000"/>
              </a:solidFill>
              <a:latin typeface="Arial"/>
            </a:endParaRPr>
          </a:p>
          <a:p>
            <a:pPr lvl="2" marL="1257480" indent="-41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IE" sz="3200" spc="-1" strike="noStrike">
              <a:solidFill>
                <a:srgbClr val="000000"/>
              </a:solidFill>
              <a:latin typeface="Arial"/>
            </a:endParaRPr>
          </a:p>
          <a:p>
            <a:pPr lvl="2" marL="1257480" indent="-41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IE" sz="3200" spc="-1" strike="noStrike">
              <a:solidFill>
                <a:srgbClr val="000000"/>
              </a:solidFill>
              <a:latin typeface="Arial"/>
            </a:endParaRPr>
          </a:p>
          <a:p>
            <a:pPr lvl="2" marL="1257480" indent="-41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a:t>
            </a:r>
            <a:endParaRPr b="0" lang="en-IE" sz="3200" spc="-1" strike="noStrike">
              <a:solidFill>
                <a:srgbClr val="000000"/>
              </a:solidFill>
              <a:latin typeface="Arial"/>
            </a:endParaRPr>
          </a:p>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1330-1530</a:t>
            </a:r>
            <a:endParaRPr b="0" lang="en-IE" sz="3200" spc="-1" strike="noStrike">
              <a:solidFill>
                <a:srgbClr val="000000"/>
              </a:solidFill>
              <a:latin typeface="Arial"/>
            </a:endParaRPr>
          </a:p>
          <a:p>
            <a:pPr lvl="2" marL="1257480" indent="-41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 </a:t>
            </a:r>
            <a:endParaRPr b="0" lang="en-IE" sz="3200" spc="-1" strike="noStrike">
              <a:solidFill>
                <a:srgbClr val="000000"/>
              </a:solidFill>
              <a:latin typeface="Arial"/>
            </a:endParaRPr>
          </a:p>
          <a:p>
            <a:pPr lvl="2" marL="1257480" indent="-41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4560" cy="11401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IE" sz="4400" spc="-1" strike="noStrike">
              <a:solidFill>
                <a:srgbClr val="000000"/>
              </a:solidFill>
              <a:latin typeface="Arial"/>
            </a:endParaRPr>
          </a:p>
        </p:txBody>
      </p:sp>
      <p:sp>
        <p:nvSpPr>
          <p:cNvPr id="309" name="CustomShape 2"/>
          <p:cNvSpPr/>
          <p:nvPr/>
        </p:nvSpPr>
        <p:spPr>
          <a:xfrm>
            <a:off x="457200" y="1604520"/>
            <a:ext cx="8224920" cy="39722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15-23-0422.</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IE" sz="4400" spc="-1" strike="noStrike">
              <a:solidFill>
                <a:srgbClr val="000000"/>
              </a:solidFill>
              <a:latin typeface="Arial"/>
            </a:endParaRPr>
          </a:p>
        </p:txBody>
      </p:sp>
      <p:sp>
        <p:nvSpPr>
          <p:cNvPr id="311" name="TextShape 2"/>
          <p:cNvSpPr/>
          <p:nvPr/>
        </p:nvSpPr>
        <p:spPr>
          <a:xfrm>
            <a:off x="457200" y="1604520"/>
            <a:ext cx="8227800" cy="39758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&lt;fill in&gt;</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
          <p:cNvSpPr/>
          <p:nvPr/>
        </p:nvSpPr>
        <p:spPr>
          <a:xfrm>
            <a:off x="457200" y="273600"/>
            <a:ext cx="8457840" cy="1143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November</a:t>
            </a:r>
            <a:endParaRPr b="0" lang="en-IE" sz="4400" spc="-1" strike="noStrike">
              <a:solidFill>
                <a:srgbClr val="000000"/>
              </a:solidFill>
              <a:latin typeface="Arial"/>
            </a:endParaRPr>
          </a:p>
        </p:txBody>
      </p:sp>
      <p:sp>
        <p:nvSpPr>
          <p:cNvPr id="313" name="TextShape 2"/>
          <p:cNvSpPr/>
          <p:nvPr/>
        </p:nvSpPr>
        <p:spPr>
          <a:xfrm>
            <a:off x="457200" y="1604520"/>
            <a:ext cx="8227800" cy="39758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IE"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802.11bi, or 802.11bh.</a:t>
            </a:r>
            <a:endParaRPr b="0" lang="en-IE"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Continue working on the issues</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49440" cy="55360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solidFill>
                <a:srgbClr val="000000"/>
              </a:solidFill>
              <a:latin typeface="Arial"/>
            </a:endParaRPr>
          </a:p>
          <a:p>
            <a:pPr>
              <a:lnSpc>
                <a:spcPct val="100000"/>
              </a:lnSpc>
            </a:pPr>
            <a:endParaRPr b="0" lang="en-IE"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solidFill>
                <a:srgbClr val="000000"/>
              </a:solidFill>
              <a:latin typeface="Arial"/>
            </a:endParaRPr>
          </a:p>
        </p:txBody>
      </p:sp>
      <p:sp>
        <p:nvSpPr>
          <p:cNvPr id="285" name="CustomShape 2"/>
          <p:cNvSpPr/>
          <p:nvPr/>
        </p:nvSpPr>
        <p:spPr>
          <a:xfrm>
            <a:off x="685800" y="533520"/>
            <a:ext cx="7758720" cy="5958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solidFill>
                <a:srgbClr val="000000"/>
              </a:solidFill>
              <a:latin typeface="Arial"/>
            </a:endParaRPr>
          </a:p>
        </p:txBody>
      </p:sp>
      <p:sp>
        <p:nvSpPr>
          <p:cNvPr id="286" name="CustomShape 3"/>
          <p:cNvSpPr/>
          <p:nvPr/>
        </p:nvSpPr>
        <p:spPr>
          <a:xfrm>
            <a:off x="685800" y="-228600"/>
            <a:ext cx="7758720" cy="10562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4520" cy="5549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5400" cy="383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solidFill>
                <a:srgbClr val="000000"/>
              </a:solidFill>
              <a:latin typeface="Arial"/>
            </a:endParaRPr>
          </a:p>
        </p:txBody>
      </p:sp>
      <p:sp>
        <p:nvSpPr>
          <p:cNvPr id="289" name="CustomShape 2"/>
          <p:cNvSpPr/>
          <p:nvPr/>
        </p:nvSpPr>
        <p:spPr>
          <a:xfrm>
            <a:off x="34920" y="1413000"/>
            <a:ext cx="9130320" cy="48632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8720" cy="815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solidFill>
                <a:srgbClr val="000000"/>
              </a:solidFill>
              <a:latin typeface="Arial"/>
            </a:endParaRPr>
          </a:p>
        </p:txBody>
      </p:sp>
      <p:sp>
        <p:nvSpPr>
          <p:cNvPr id="291" name="CustomShape 2"/>
          <p:cNvSpPr/>
          <p:nvPr/>
        </p:nvSpPr>
        <p:spPr>
          <a:xfrm>
            <a:off x="0" y="1557360"/>
            <a:ext cx="8978040" cy="33710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IE"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3120" cy="1129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solidFill>
                <a:srgbClr val="000000"/>
              </a:solidFill>
              <a:latin typeface="Arial"/>
            </a:endParaRPr>
          </a:p>
        </p:txBody>
      </p:sp>
      <p:sp>
        <p:nvSpPr>
          <p:cNvPr id="293" name="CustomShape 2"/>
          <p:cNvSpPr/>
          <p:nvPr/>
        </p:nvSpPr>
        <p:spPr>
          <a:xfrm>
            <a:off x="609480" y="1773360"/>
            <a:ext cx="7750800" cy="4453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3120" cy="1129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solidFill>
                <a:srgbClr val="000000"/>
              </a:solidFill>
              <a:latin typeface="Arial"/>
            </a:endParaRPr>
          </a:p>
        </p:txBody>
      </p:sp>
      <p:sp>
        <p:nvSpPr>
          <p:cNvPr id="295" name="CustomShape 2"/>
          <p:cNvSpPr/>
          <p:nvPr/>
        </p:nvSpPr>
        <p:spPr>
          <a:xfrm>
            <a:off x="609480" y="1773360"/>
            <a:ext cx="7750800" cy="4453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solidFill>
                <a:srgbClr val="000000"/>
              </a:solidFill>
              <a:latin typeface="Arial"/>
            </a:endParaRPr>
          </a:p>
          <a:p>
            <a:pPr>
              <a:lnSpc>
                <a:spcPct val="90000"/>
              </a:lnSpc>
              <a:spcBef>
                <a:spcPts val="400"/>
              </a:spcBef>
            </a:pPr>
            <a:endParaRPr b="0" lang="en-IE"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IE" sz="1600" spc="-1" strike="noStrike">
              <a:solidFill>
                <a:srgbClr val="000000"/>
              </a:solidFill>
              <a:latin typeface="Arial"/>
            </a:endParaRPr>
          </a:p>
          <a:p>
            <a:pPr>
              <a:lnSpc>
                <a:spcPct val="90000"/>
              </a:lnSpc>
            </a:pPr>
            <a:endParaRPr b="0" lang="en-IE"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3120" cy="1129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IE" sz="2600" spc="-1" strike="noStrike">
              <a:solidFill>
                <a:srgbClr val="000000"/>
              </a:solidFill>
              <a:latin typeface="Arial"/>
            </a:endParaRPr>
          </a:p>
        </p:txBody>
      </p:sp>
      <p:sp>
        <p:nvSpPr>
          <p:cNvPr id="297" name="CustomShape 2"/>
          <p:cNvSpPr/>
          <p:nvPr/>
        </p:nvSpPr>
        <p:spPr>
          <a:xfrm>
            <a:off x="609480" y="1773360"/>
            <a:ext cx="7750800" cy="4453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3120" cy="1129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299" name="CustomShape 2"/>
          <p:cNvSpPr/>
          <p:nvPr/>
        </p:nvSpPr>
        <p:spPr>
          <a:xfrm>
            <a:off x="609480" y="1773360"/>
            <a:ext cx="7750800" cy="4453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3120" cy="1129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301" name="CustomShape 2"/>
          <p:cNvSpPr/>
          <p:nvPr/>
        </p:nvSpPr>
        <p:spPr>
          <a:xfrm>
            <a:off x="609480" y="1773360"/>
            <a:ext cx="8433720" cy="4453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solidFill>
                <a:srgbClr val="000000"/>
              </a:solidFill>
              <a:latin typeface="Arial"/>
            </a:endParaRPr>
          </a:p>
          <a:p>
            <a:pPr>
              <a:lnSpc>
                <a:spcPct val="90000"/>
              </a:lnSpc>
              <a:spcBef>
                <a:spcPts val="564"/>
              </a:spcBef>
            </a:pP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1160</TotalTime>
  <Application>LibreOffice/7.4.5.1$Linux_X86_64 LibreOffice_project/40$Build-1</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2023-08-26T23:25:40Z</dcterms:modified>
  <cp:revision>136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