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1155" r:id="rId3"/>
    <p:sldId id="2147376557" r:id="rId4"/>
    <p:sldId id="2147376558" r:id="rId5"/>
    <p:sldId id="2147376559"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2147376557"/>
            <p14:sldId id="2147376558"/>
            <p14:sldId id="2147376559"/>
          </p14:sldIdLst>
        </p14:section>
        <p14:section name="Appendix" id="{74408F36-FB51-434E-87A6-7FE569A4DE1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F372D2-AF0D-490A-981A-B57CA6ACC4B7}" v="16" dt="2023-03-16T15:07:33.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826" autoAdjust="0"/>
  </p:normalViewPr>
  <p:slideViewPr>
    <p:cSldViewPr>
      <p:cViewPr varScale="1">
        <p:scale>
          <a:sx n="69" d="100"/>
          <a:sy n="69" d="100"/>
        </p:scale>
        <p:origin x="1336" y="4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5"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24"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AEF372D2-AF0D-490A-981A-B57CA6ACC4B7}"/>
    <pc:docChg chg="undo redo custSel addSld delSld modSld sldOrd modMainMaster modSection">
      <pc:chgData name="Pooria Pakrooh" userId="c66806a1-324d-42e8-83af-87f490d8d065" providerId="ADAL" clId="{AEF372D2-AF0D-490A-981A-B57CA6ACC4B7}" dt="2023-03-16T15:12:21.792" v="1371" actId="20577"/>
      <pc:docMkLst>
        <pc:docMk/>
      </pc:docMkLst>
      <pc:sldChg chg="modSp mod">
        <pc:chgData name="Pooria Pakrooh" userId="c66806a1-324d-42e8-83af-87f490d8d065" providerId="ADAL" clId="{AEF372D2-AF0D-490A-981A-B57CA6ACC4B7}" dt="2023-03-16T15:08:03.708" v="1222" actId="20577"/>
        <pc:sldMkLst>
          <pc:docMk/>
          <pc:sldMk cId="0" sldId="259"/>
        </pc:sldMkLst>
        <pc:spChg chg="mod">
          <ac:chgData name="Pooria Pakrooh" userId="c66806a1-324d-42e8-83af-87f490d8d065" providerId="ADAL" clId="{AEF372D2-AF0D-490A-981A-B57CA6ACC4B7}" dt="2023-03-16T15:08:03.708" v="1222" actId="20577"/>
          <ac:spMkLst>
            <pc:docMk/>
            <pc:sldMk cId="0" sldId="259"/>
            <ac:spMk id="27651" creationId="{00000000-0000-0000-0000-000000000000}"/>
          </ac:spMkLst>
        </pc:spChg>
      </pc:sldChg>
      <pc:sldChg chg="del">
        <pc:chgData name="Pooria Pakrooh" userId="c66806a1-324d-42e8-83af-87f490d8d065" providerId="ADAL" clId="{AEF372D2-AF0D-490A-981A-B57CA6ACC4B7}" dt="2023-03-16T14:34:34.343" v="257" actId="47"/>
        <pc:sldMkLst>
          <pc:docMk/>
          <pc:sldMk cId="0" sldId="379"/>
        </pc:sldMkLst>
      </pc:sldChg>
      <pc:sldChg chg="del">
        <pc:chgData name="Pooria Pakrooh" userId="c66806a1-324d-42e8-83af-87f490d8d065" providerId="ADAL" clId="{AEF372D2-AF0D-490A-981A-B57CA6ACC4B7}" dt="2023-03-16T14:34:33.380" v="256" actId="47"/>
        <pc:sldMkLst>
          <pc:docMk/>
          <pc:sldMk cId="3958246563" sldId="420"/>
        </pc:sldMkLst>
      </pc:sldChg>
      <pc:sldChg chg="modSp mod">
        <pc:chgData name="Pooria Pakrooh" userId="c66806a1-324d-42e8-83af-87f490d8d065" providerId="ADAL" clId="{AEF372D2-AF0D-490A-981A-B57CA6ACC4B7}" dt="2023-03-16T14:30:53.261" v="210" actId="12"/>
        <pc:sldMkLst>
          <pc:docMk/>
          <pc:sldMk cId="382172757" sldId="1155"/>
        </pc:sldMkLst>
        <pc:spChg chg="mod">
          <ac:chgData name="Pooria Pakrooh" userId="c66806a1-324d-42e8-83af-87f490d8d065" providerId="ADAL" clId="{AEF372D2-AF0D-490A-981A-B57CA6ACC4B7}" dt="2023-03-16T14:30:53.261" v="210" actId="12"/>
          <ac:spMkLst>
            <pc:docMk/>
            <pc:sldMk cId="382172757" sldId="1155"/>
            <ac:spMk id="3" creationId="{EBA30AFE-DF49-4285-A12D-030A97E2212B}"/>
          </ac:spMkLst>
        </pc:spChg>
      </pc:sldChg>
      <pc:sldChg chg="modSp mod ord">
        <pc:chgData name="Pooria Pakrooh" userId="c66806a1-324d-42e8-83af-87f490d8d065" providerId="ADAL" clId="{AEF372D2-AF0D-490A-981A-B57CA6ACC4B7}" dt="2023-03-16T14:48:19.626" v="771"/>
        <pc:sldMkLst>
          <pc:docMk/>
          <pc:sldMk cId="3628569734" sldId="1787"/>
        </pc:sldMkLst>
        <pc:spChg chg="mod">
          <ac:chgData name="Pooria Pakrooh" userId="c66806a1-324d-42e8-83af-87f490d8d065" providerId="ADAL" clId="{AEF372D2-AF0D-490A-981A-B57CA6ACC4B7}" dt="2023-03-16T14:33:39.834" v="224" actId="12"/>
          <ac:spMkLst>
            <pc:docMk/>
            <pc:sldMk cId="3628569734" sldId="1787"/>
            <ac:spMk id="3" creationId="{2D04E12D-463F-40A6-A1A6-926FF6BC2EC7}"/>
          </ac:spMkLst>
        </pc:spChg>
      </pc:sldChg>
      <pc:sldChg chg="modSp mod">
        <pc:chgData name="Pooria Pakrooh" userId="c66806a1-324d-42e8-83af-87f490d8d065" providerId="ADAL" clId="{AEF372D2-AF0D-490A-981A-B57CA6ACC4B7}" dt="2023-03-16T14:31:40.301" v="213" actId="12"/>
        <pc:sldMkLst>
          <pc:docMk/>
          <pc:sldMk cId="2762416171" sldId="1796"/>
        </pc:sldMkLst>
        <pc:spChg chg="mod">
          <ac:chgData name="Pooria Pakrooh" userId="c66806a1-324d-42e8-83af-87f490d8d065" providerId="ADAL" clId="{AEF372D2-AF0D-490A-981A-B57CA6ACC4B7}" dt="2023-03-16T14:31:40.301" v="213" actId="12"/>
          <ac:spMkLst>
            <pc:docMk/>
            <pc:sldMk cId="2762416171" sldId="1796"/>
            <ac:spMk id="3" creationId="{EBA30AFE-DF49-4285-A12D-030A97E2212B}"/>
          </ac:spMkLst>
        </pc:spChg>
      </pc:sldChg>
      <pc:sldChg chg="modSp mod">
        <pc:chgData name="Pooria Pakrooh" userId="c66806a1-324d-42e8-83af-87f490d8d065" providerId="ADAL" clId="{AEF372D2-AF0D-490A-981A-B57CA6ACC4B7}" dt="2023-03-16T15:06:57.050" v="1176" actId="14100"/>
        <pc:sldMkLst>
          <pc:docMk/>
          <pc:sldMk cId="381646616" sldId="1797"/>
        </pc:sldMkLst>
        <pc:spChg chg="mod">
          <ac:chgData name="Pooria Pakrooh" userId="c66806a1-324d-42e8-83af-87f490d8d065" providerId="ADAL" clId="{AEF372D2-AF0D-490A-981A-B57CA6ACC4B7}" dt="2023-03-16T15:05:12.273" v="1154" actId="2711"/>
          <ac:spMkLst>
            <pc:docMk/>
            <pc:sldMk cId="381646616" sldId="1797"/>
            <ac:spMk id="3" creationId="{EBA30AFE-DF49-4285-A12D-030A97E2212B}"/>
          </ac:spMkLst>
        </pc:spChg>
        <pc:spChg chg="mod">
          <ac:chgData name="Pooria Pakrooh" userId="c66806a1-324d-42e8-83af-87f490d8d065" providerId="ADAL" clId="{AEF372D2-AF0D-490A-981A-B57CA6ACC4B7}" dt="2023-03-16T15:06:57.050" v="1176" actId="14100"/>
          <ac:spMkLst>
            <pc:docMk/>
            <pc:sldMk cId="381646616" sldId="1797"/>
            <ac:spMk id="6" creationId="{CF6F8A3D-DD0E-4CAB-0229-53F75EFA9AD8}"/>
          </ac:spMkLst>
        </pc:spChg>
      </pc:sldChg>
      <pc:sldChg chg="modSp mod">
        <pc:chgData name="Pooria Pakrooh" userId="c66806a1-324d-42e8-83af-87f490d8d065" providerId="ADAL" clId="{AEF372D2-AF0D-490A-981A-B57CA6ACC4B7}" dt="2023-03-16T15:07:01.578" v="1177" actId="14100"/>
        <pc:sldMkLst>
          <pc:docMk/>
          <pc:sldMk cId="2024675230" sldId="1798"/>
        </pc:sldMkLst>
        <pc:spChg chg="mod">
          <ac:chgData name="Pooria Pakrooh" userId="c66806a1-324d-42e8-83af-87f490d8d065" providerId="ADAL" clId="{AEF372D2-AF0D-490A-981A-B57CA6ACC4B7}" dt="2023-03-16T14:32:39.923" v="220" actId="12"/>
          <ac:spMkLst>
            <pc:docMk/>
            <pc:sldMk cId="2024675230" sldId="1798"/>
            <ac:spMk id="3" creationId="{EBA30AFE-DF49-4285-A12D-030A97E2212B}"/>
          </ac:spMkLst>
        </pc:spChg>
        <pc:spChg chg="mod">
          <ac:chgData name="Pooria Pakrooh" userId="c66806a1-324d-42e8-83af-87f490d8d065" providerId="ADAL" clId="{AEF372D2-AF0D-490A-981A-B57CA6ACC4B7}" dt="2023-03-16T15:07:01.578" v="1177" actId="14100"/>
          <ac:spMkLst>
            <pc:docMk/>
            <pc:sldMk cId="2024675230" sldId="1798"/>
            <ac:spMk id="6" creationId="{CF6F8A3D-DD0E-4CAB-0229-53F75EFA9AD8}"/>
          </ac:spMkLst>
        </pc:spChg>
      </pc:sldChg>
      <pc:sldChg chg="modSp mod ord">
        <pc:chgData name="Pooria Pakrooh" userId="c66806a1-324d-42e8-83af-87f490d8d065" providerId="ADAL" clId="{AEF372D2-AF0D-490A-981A-B57CA6ACC4B7}" dt="2023-03-16T15:12:21.792" v="1371" actId="20577"/>
        <pc:sldMkLst>
          <pc:docMk/>
          <pc:sldMk cId="18989014" sldId="2147376494"/>
        </pc:sldMkLst>
        <pc:spChg chg="mod">
          <ac:chgData name="Pooria Pakrooh" userId="c66806a1-324d-42e8-83af-87f490d8d065" providerId="ADAL" clId="{AEF372D2-AF0D-490A-981A-B57CA6ACC4B7}" dt="2023-03-16T15:05:51.593" v="1167" actId="20577"/>
          <ac:spMkLst>
            <pc:docMk/>
            <pc:sldMk cId="18989014" sldId="2147376494"/>
            <ac:spMk id="2" creationId="{5D820B47-1726-49F0-8A83-D16418FDB168}"/>
          </ac:spMkLst>
        </pc:spChg>
        <pc:spChg chg="mod">
          <ac:chgData name="Pooria Pakrooh" userId="c66806a1-324d-42e8-83af-87f490d8d065" providerId="ADAL" clId="{AEF372D2-AF0D-490A-981A-B57CA6ACC4B7}" dt="2023-03-16T15:12:21.792" v="1371" actId="20577"/>
          <ac:spMkLst>
            <pc:docMk/>
            <pc:sldMk cId="18989014" sldId="2147376494"/>
            <ac:spMk id="3" creationId="{EBA30AFE-DF49-4285-A12D-030A97E2212B}"/>
          </ac:spMkLst>
        </pc:spChg>
        <pc:spChg chg="mod">
          <ac:chgData name="Pooria Pakrooh" userId="c66806a1-324d-42e8-83af-87f490d8d065" providerId="ADAL" clId="{AEF372D2-AF0D-490A-981A-B57CA6ACC4B7}" dt="2023-03-16T15:07:33.172" v="1190" actId="1036"/>
          <ac:spMkLst>
            <pc:docMk/>
            <pc:sldMk cId="18989014" sldId="2147376494"/>
            <ac:spMk id="4" creationId="{63C8184C-85F0-FBE6-41AB-97BD4A6D63B8}"/>
          </ac:spMkLst>
        </pc:spChg>
      </pc:sldChg>
      <pc:sldChg chg="modSp mod">
        <pc:chgData name="Pooria Pakrooh" userId="c66806a1-324d-42e8-83af-87f490d8d065" providerId="ADAL" clId="{AEF372D2-AF0D-490A-981A-B57CA6ACC4B7}" dt="2023-03-16T15:07:14.140" v="1179" actId="1076"/>
        <pc:sldMkLst>
          <pc:docMk/>
          <pc:sldMk cId="2868371321" sldId="2147376537"/>
        </pc:sldMkLst>
        <pc:spChg chg="mod">
          <ac:chgData name="Pooria Pakrooh" userId="c66806a1-324d-42e8-83af-87f490d8d065" providerId="ADAL" clId="{AEF372D2-AF0D-490A-981A-B57CA6ACC4B7}" dt="2023-03-16T15:07:14.140" v="1179" actId="1076"/>
          <ac:spMkLst>
            <pc:docMk/>
            <pc:sldMk cId="2868371321" sldId="2147376537"/>
            <ac:spMk id="6" creationId="{CF6F8A3D-DD0E-4CAB-0229-53F75EFA9AD8}"/>
          </ac:spMkLst>
        </pc:spChg>
        <pc:spChg chg="mod">
          <ac:chgData name="Pooria Pakrooh" userId="c66806a1-324d-42e8-83af-87f490d8d065" providerId="ADAL" clId="{AEF372D2-AF0D-490A-981A-B57CA6ACC4B7}" dt="2023-03-16T14:33:05.372" v="222" actId="12"/>
          <ac:spMkLst>
            <pc:docMk/>
            <pc:sldMk cId="2868371321" sldId="2147376537"/>
            <ac:spMk id="7" creationId="{458CA4F5-DA47-A667-6E16-B61CD1416B84}"/>
          </ac:spMkLst>
        </pc:spChg>
        <pc:graphicFrameChg chg="modGraphic">
          <ac:chgData name="Pooria Pakrooh" userId="c66806a1-324d-42e8-83af-87f490d8d065" providerId="ADAL" clId="{AEF372D2-AF0D-490A-981A-B57CA6ACC4B7}" dt="2023-03-16T14:38:22.007" v="259" actId="20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AEF372D2-AF0D-490A-981A-B57CA6ACC4B7}" dt="2023-03-16T15:07:06.344" v="1178" actId="14100"/>
        <pc:sldMkLst>
          <pc:docMk/>
          <pc:sldMk cId="3950284613" sldId="2147376538"/>
        </pc:sldMkLst>
        <pc:spChg chg="mod">
          <ac:chgData name="Pooria Pakrooh" userId="c66806a1-324d-42e8-83af-87f490d8d065" providerId="ADAL" clId="{AEF372D2-AF0D-490A-981A-B57CA6ACC4B7}" dt="2023-03-16T15:05:40.369" v="1156" actId="5793"/>
          <ac:spMkLst>
            <pc:docMk/>
            <pc:sldMk cId="3950284613" sldId="2147376538"/>
            <ac:spMk id="3" creationId="{EBA30AFE-DF49-4285-A12D-030A97E2212B}"/>
          </ac:spMkLst>
        </pc:spChg>
        <pc:spChg chg="mod">
          <ac:chgData name="Pooria Pakrooh" userId="c66806a1-324d-42e8-83af-87f490d8d065" providerId="ADAL" clId="{AEF372D2-AF0D-490A-981A-B57CA6ACC4B7}" dt="2023-03-16T15:07:06.344" v="1178" actId="14100"/>
          <ac:spMkLst>
            <pc:docMk/>
            <pc:sldMk cId="3950284613" sldId="2147376538"/>
            <ac:spMk id="6" creationId="{CF6F8A3D-DD0E-4CAB-0229-53F75EFA9AD8}"/>
          </ac:spMkLst>
        </pc:spChg>
      </pc:sldChg>
      <pc:sldChg chg="modSp mod">
        <pc:chgData name="Pooria Pakrooh" userId="c66806a1-324d-42e8-83af-87f490d8d065" providerId="ADAL" clId="{AEF372D2-AF0D-490A-981A-B57CA6ACC4B7}" dt="2023-03-16T14:47:51.232" v="769" actId="14100"/>
        <pc:sldMkLst>
          <pc:docMk/>
          <pc:sldMk cId="2788808696" sldId="2147376540"/>
        </pc:sldMkLst>
        <pc:spChg chg="mod">
          <ac:chgData name="Pooria Pakrooh" userId="c66806a1-324d-42e8-83af-87f490d8d065" providerId="ADAL" clId="{AEF372D2-AF0D-490A-981A-B57CA6ACC4B7}" dt="2023-03-16T14:47:51.232" v="769" actId="14100"/>
          <ac:spMkLst>
            <pc:docMk/>
            <pc:sldMk cId="2788808696" sldId="2147376540"/>
            <ac:spMk id="3" creationId="{EBA30AFE-DF49-4285-A12D-030A97E2212B}"/>
          </ac:spMkLst>
        </pc:spChg>
      </pc:sldChg>
      <pc:sldChg chg="modSp del mod">
        <pc:chgData name="Pooria Pakrooh" userId="c66806a1-324d-42e8-83af-87f490d8d065" providerId="ADAL" clId="{AEF372D2-AF0D-490A-981A-B57CA6ACC4B7}" dt="2023-03-16T15:02:02.222" v="1104" actId="47"/>
        <pc:sldMkLst>
          <pc:docMk/>
          <pc:sldMk cId="1851388622" sldId="2147376541"/>
        </pc:sldMkLst>
        <pc:spChg chg="mod">
          <ac:chgData name="Pooria Pakrooh" userId="c66806a1-324d-42e8-83af-87f490d8d065" providerId="ADAL" clId="{AEF372D2-AF0D-490A-981A-B57CA6ACC4B7}" dt="2023-03-16T14:56:14.170" v="774" actId="21"/>
          <ac:spMkLst>
            <pc:docMk/>
            <pc:sldMk cId="1851388622" sldId="2147376541"/>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1071620036" sldId="2147376542"/>
        </pc:sldMkLst>
      </pc:sldChg>
      <pc:sldChg chg="modSp add mod">
        <pc:chgData name="Pooria Pakrooh" userId="c66806a1-324d-42e8-83af-87f490d8d065" providerId="ADAL" clId="{AEF372D2-AF0D-490A-981A-B57CA6ACC4B7}" dt="2023-03-16T15:04:51.551" v="1153" actId="403"/>
        <pc:sldMkLst>
          <pc:docMk/>
          <pc:sldMk cId="3274717790" sldId="2147376542"/>
        </pc:sldMkLst>
        <pc:spChg chg="mod">
          <ac:chgData name="Pooria Pakrooh" userId="c66806a1-324d-42e8-83af-87f490d8d065" providerId="ADAL" clId="{AEF372D2-AF0D-490A-981A-B57CA6ACC4B7}" dt="2023-03-16T15:04:51.551" v="1153" actId="403"/>
          <ac:spMkLst>
            <pc:docMk/>
            <pc:sldMk cId="3274717790" sldId="2147376542"/>
            <ac:spMk id="3" creationId="{EBA30AFE-DF49-4285-A12D-030A97E2212B}"/>
          </ac:spMkLst>
        </pc:spChg>
      </pc:sldChg>
      <pc:sldChg chg="modSp add mod">
        <pc:chgData name="Pooria Pakrooh" userId="c66806a1-324d-42e8-83af-87f490d8d065" providerId="ADAL" clId="{AEF372D2-AF0D-490A-981A-B57CA6ACC4B7}" dt="2023-03-16T15:04:44.854" v="1152" actId="403"/>
        <pc:sldMkLst>
          <pc:docMk/>
          <pc:sldMk cId="2809125822" sldId="2147376545"/>
        </pc:sldMkLst>
        <pc:spChg chg="mod">
          <ac:chgData name="Pooria Pakrooh" userId="c66806a1-324d-42e8-83af-87f490d8d065" providerId="ADAL" clId="{AEF372D2-AF0D-490A-981A-B57CA6ACC4B7}" dt="2023-03-16T15:04:44.854" v="1152" actId="403"/>
          <ac:spMkLst>
            <pc:docMk/>
            <pc:sldMk cId="2809125822" sldId="2147376545"/>
            <ac:spMk id="3" creationId="{EBA30AFE-DF49-4285-A12D-030A97E2212B}"/>
          </ac:spMkLst>
        </pc:spChg>
      </pc:sldChg>
      <pc:sldChg chg="modSp del mod">
        <pc:chgData name="Pooria Pakrooh" userId="c66806a1-324d-42e8-83af-87f490d8d065" providerId="ADAL" clId="{AEF372D2-AF0D-490A-981A-B57CA6ACC4B7}" dt="2023-03-16T15:04:17.402" v="1149" actId="2696"/>
        <pc:sldMkLst>
          <pc:docMk/>
          <pc:sldMk cId="2920439878" sldId="2147376545"/>
        </pc:sldMkLst>
        <pc:spChg chg="mod">
          <ac:chgData name="Pooria Pakrooh" userId="c66806a1-324d-42e8-83af-87f490d8d065" providerId="ADAL" clId="{AEF372D2-AF0D-490A-981A-B57CA6ACC4B7}" dt="2023-03-16T14:34:16.578" v="255" actId="20577"/>
          <ac:spMkLst>
            <pc:docMk/>
            <pc:sldMk cId="2920439878" sldId="2147376545"/>
            <ac:spMk id="3" creationId="{EBA30AFE-DF49-4285-A12D-030A97E2212B}"/>
          </ac:spMkLst>
        </pc:spChg>
      </pc:sldChg>
      <pc:sldChg chg="del">
        <pc:chgData name="Pooria Pakrooh" userId="c66806a1-324d-42e8-83af-87f490d8d065" providerId="ADAL" clId="{AEF372D2-AF0D-490A-981A-B57CA6ACC4B7}" dt="2023-03-16T14:38:35.231" v="260" actId="47"/>
        <pc:sldMkLst>
          <pc:docMk/>
          <pc:sldMk cId="3430710445" sldId="2147376546"/>
        </pc:sldMkLst>
      </pc:sldChg>
      <pc:sldChg chg="modSp del mod">
        <pc:chgData name="Pooria Pakrooh" userId="c66806a1-324d-42e8-83af-87f490d8d065" providerId="ADAL" clId="{AEF372D2-AF0D-490A-981A-B57CA6ACC4B7}" dt="2023-03-16T15:04:17.402" v="1149" actId="2696"/>
        <pc:sldMkLst>
          <pc:docMk/>
          <pc:sldMk cId="3093257498" sldId="2147376547"/>
        </pc:sldMkLst>
        <pc:spChg chg="mod">
          <ac:chgData name="Pooria Pakrooh" userId="c66806a1-324d-42e8-83af-87f490d8d065" providerId="ADAL" clId="{AEF372D2-AF0D-490A-981A-B57CA6ACC4B7}" dt="2023-03-16T14:44:16.825" v="527" actId="20577"/>
          <ac:spMkLst>
            <pc:docMk/>
            <pc:sldMk cId="3093257498" sldId="2147376547"/>
            <ac:spMk id="2" creationId="{5D820B47-1726-49F0-8A83-D16418FDB168}"/>
          </ac:spMkLst>
        </pc:spChg>
        <pc:spChg chg="mod">
          <ac:chgData name="Pooria Pakrooh" userId="c66806a1-324d-42e8-83af-87f490d8d065" providerId="ADAL" clId="{AEF372D2-AF0D-490A-981A-B57CA6ACC4B7}" dt="2023-03-16T14:55:45.613" v="773" actId="404"/>
          <ac:spMkLst>
            <pc:docMk/>
            <pc:sldMk cId="3093257498" sldId="2147376547"/>
            <ac:spMk id="3" creationId="{EBA30AFE-DF49-4285-A12D-030A97E2212B}"/>
          </ac:spMkLst>
        </pc:spChg>
      </pc:sldChg>
      <pc:sldChg chg="modSp add mod">
        <pc:chgData name="Pooria Pakrooh" userId="c66806a1-324d-42e8-83af-87f490d8d065" providerId="ADAL" clId="{AEF372D2-AF0D-490A-981A-B57CA6ACC4B7}" dt="2023-03-16T15:09:28.438" v="1240" actId="20577"/>
        <pc:sldMkLst>
          <pc:docMk/>
          <pc:sldMk cId="3386362362" sldId="2147376547"/>
        </pc:sldMkLst>
        <pc:spChg chg="mod">
          <ac:chgData name="Pooria Pakrooh" userId="c66806a1-324d-42e8-83af-87f490d8d065" providerId="ADAL" clId="{AEF372D2-AF0D-490A-981A-B57CA6ACC4B7}" dt="2023-03-16T15:09:28.438" v="1240" actId="20577"/>
          <ac:spMkLst>
            <pc:docMk/>
            <pc:sldMk cId="3386362362" sldId="2147376547"/>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74918547" sldId="2147376549"/>
        </pc:sldMkLst>
      </pc:sldChg>
      <pc:sldChg chg="add">
        <pc:chgData name="Pooria Pakrooh" userId="c66806a1-324d-42e8-83af-87f490d8d065" providerId="ADAL" clId="{AEF372D2-AF0D-490A-981A-B57CA6ACC4B7}" dt="2023-03-16T15:04:20.241" v="1150"/>
        <pc:sldMkLst>
          <pc:docMk/>
          <pc:sldMk cId="3111088870" sldId="2147376549"/>
        </pc:sldMkLst>
      </pc:sldChg>
      <pc:sldChg chg="del">
        <pc:chgData name="Pooria Pakrooh" userId="c66806a1-324d-42e8-83af-87f490d8d065" providerId="ADAL" clId="{AEF372D2-AF0D-490A-981A-B57CA6ACC4B7}" dt="2023-03-16T15:04:17.402" v="1149" actId="2696"/>
        <pc:sldMkLst>
          <pc:docMk/>
          <pc:sldMk cId="1668349785" sldId="2147376550"/>
        </pc:sldMkLst>
      </pc:sldChg>
      <pc:sldChg chg="add">
        <pc:chgData name="Pooria Pakrooh" userId="c66806a1-324d-42e8-83af-87f490d8d065" providerId="ADAL" clId="{AEF372D2-AF0D-490A-981A-B57CA6ACC4B7}" dt="2023-03-16T15:04:20.241" v="1150"/>
        <pc:sldMkLst>
          <pc:docMk/>
          <pc:sldMk cId="2978259453" sldId="2147376550"/>
        </pc:sldMkLst>
      </pc:sldChg>
      <pc:sldChg chg="add">
        <pc:chgData name="Pooria Pakrooh" userId="c66806a1-324d-42e8-83af-87f490d8d065" providerId="ADAL" clId="{AEF372D2-AF0D-490A-981A-B57CA6ACC4B7}" dt="2023-03-16T15:04:20.241" v="1150"/>
        <pc:sldMkLst>
          <pc:docMk/>
          <pc:sldMk cId="1124498595" sldId="2147376551"/>
        </pc:sldMkLst>
      </pc:sldChg>
      <pc:sldChg chg="del">
        <pc:chgData name="Pooria Pakrooh" userId="c66806a1-324d-42e8-83af-87f490d8d065" providerId="ADAL" clId="{AEF372D2-AF0D-490A-981A-B57CA6ACC4B7}" dt="2023-03-16T15:04:17.402" v="1149" actId="2696"/>
        <pc:sldMkLst>
          <pc:docMk/>
          <pc:sldMk cId="2998803269" sldId="2147376551"/>
        </pc:sldMkLst>
      </pc:sldChg>
      <pc:sldChg chg="del">
        <pc:chgData name="Pooria Pakrooh" userId="c66806a1-324d-42e8-83af-87f490d8d065" providerId="ADAL" clId="{AEF372D2-AF0D-490A-981A-B57CA6ACC4B7}" dt="2023-03-16T14:47:30.365" v="767" actId="47"/>
        <pc:sldMkLst>
          <pc:docMk/>
          <pc:sldMk cId="2581047812" sldId="2147376552"/>
        </pc:sldMkLst>
      </pc:sldChg>
      <pc:sldChg chg="modSp del mod">
        <pc:chgData name="Pooria Pakrooh" userId="c66806a1-324d-42e8-83af-87f490d8d065" providerId="ADAL" clId="{AEF372D2-AF0D-490A-981A-B57CA6ACC4B7}" dt="2023-03-16T14:47:17.830" v="766" actId="47"/>
        <pc:sldMkLst>
          <pc:docMk/>
          <pc:sldMk cId="1433239061" sldId="2147376553"/>
        </pc:sldMkLst>
        <pc:spChg chg="mod">
          <ac:chgData name="Pooria Pakrooh" userId="c66806a1-324d-42e8-83af-87f490d8d065" providerId="ADAL" clId="{AEF372D2-AF0D-490A-981A-B57CA6ACC4B7}" dt="2023-03-16T14:43:50.009" v="499" actId="21"/>
          <ac:spMkLst>
            <pc:docMk/>
            <pc:sldMk cId="1433239061" sldId="2147376553"/>
            <ac:spMk id="3" creationId="{EBA30AFE-DF49-4285-A12D-030A97E2212B}"/>
          </ac:spMkLst>
        </pc:spChg>
      </pc:sldChg>
      <pc:sldChg chg="del">
        <pc:chgData name="Pooria Pakrooh" userId="c66806a1-324d-42e8-83af-87f490d8d065" providerId="ADAL" clId="{AEF372D2-AF0D-490A-981A-B57CA6ACC4B7}" dt="2023-03-16T14:34:35.568" v="258" actId="47"/>
        <pc:sldMkLst>
          <pc:docMk/>
          <pc:sldMk cId="834538059" sldId="2147376554"/>
        </pc:sldMkLst>
      </pc:sldChg>
      <pc:sldMasterChg chg="modSp mod">
        <pc:chgData name="Pooria Pakrooh" userId="c66806a1-324d-42e8-83af-87f490d8d065" providerId="ADAL" clId="{AEF372D2-AF0D-490A-981A-B57CA6ACC4B7}" dt="2023-03-16T14:25:36.678" v="14" actId="20577"/>
        <pc:sldMasterMkLst>
          <pc:docMk/>
          <pc:sldMasterMk cId="0" sldId="2147483648"/>
        </pc:sldMasterMkLst>
        <pc:spChg chg="mod">
          <ac:chgData name="Pooria Pakrooh" userId="c66806a1-324d-42e8-83af-87f490d8d065" providerId="ADAL" clId="{AEF372D2-AF0D-490A-981A-B57CA6ACC4B7}" dt="2023-03-16T14:25:36.678" v="14" actId="20577"/>
          <ac:spMkLst>
            <pc:docMk/>
            <pc:sldMasterMk cId="0" sldId="2147483648"/>
            <ac:spMk id="1031" creationId="{E7D5FA6A-DD22-4A4D-AEEB-ABB82318E7F6}"/>
          </ac:spMkLst>
        </pc:spChg>
      </pc:sldMasterChg>
    </pc:docChg>
  </pc:docChgLst>
  <pc:docChgLst>
    <pc:chgData name="Pooria Pakrooh" userId="c66806a1-324d-42e8-83af-87f490d8d065" providerId="ADAL" clId="{7C6F8DCD-8788-4A32-9756-B0164E963733}"/>
    <pc:docChg chg="undo custSel modSld">
      <pc:chgData name="Pooria Pakrooh" userId="c66806a1-324d-42e8-83af-87f490d8d065" providerId="ADAL" clId="{7C6F8DCD-8788-4A32-9756-B0164E963733}" dt="2023-03-16T16:59:24.087" v="41"/>
      <pc:docMkLst>
        <pc:docMk/>
      </pc:docMkLst>
      <pc:sldChg chg="modSp mod">
        <pc:chgData name="Pooria Pakrooh" userId="c66806a1-324d-42e8-83af-87f490d8d065" providerId="ADAL" clId="{7C6F8DCD-8788-4A32-9756-B0164E963733}" dt="2023-03-16T16:59:24.087" v="41"/>
        <pc:sldMkLst>
          <pc:docMk/>
          <pc:sldMk cId="3628569734" sldId="1787"/>
        </pc:sldMkLst>
        <pc:spChg chg="mod">
          <ac:chgData name="Pooria Pakrooh" userId="c66806a1-324d-42e8-83af-87f490d8d065" providerId="ADAL" clId="{7C6F8DCD-8788-4A32-9756-B0164E963733}" dt="2023-03-16T16:59:24.087" v="41"/>
          <ac:spMkLst>
            <pc:docMk/>
            <pc:sldMk cId="3628569734" sldId="1787"/>
            <ac:spMk id="3" creationId="{2D04E12D-463F-40A6-A1A6-926FF6BC2EC7}"/>
          </ac:spMkLst>
        </pc:spChg>
      </pc:sldChg>
      <pc:sldChg chg="modSp mod">
        <pc:chgData name="Pooria Pakrooh" userId="c66806a1-324d-42e8-83af-87f490d8d065" providerId="ADAL" clId="{7C6F8DCD-8788-4A32-9756-B0164E963733}" dt="2023-03-16T15:36:14.141" v="27" actId="20577"/>
        <pc:sldMkLst>
          <pc:docMk/>
          <pc:sldMk cId="2868371321" sldId="2147376537"/>
        </pc:sldMkLst>
        <pc:graphicFrameChg chg="modGraphic">
          <ac:chgData name="Pooria Pakrooh" userId="c66806a1-324d-42e8-83af-87f490d8d065" providerId="ADAL" clId="{7C6F8DCD-8788-4A32-9756-B0164E963733}" dt="2023-03-16T15:36:14.141" v="27" actId="2057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7C6F8DCD-8788-4A32-9756-B0164E963733}" dt="2023-03-16T16:47:24.457" v="38" actId="20577"/>
        <pc:sldMkLst>
          <pc:docMk/>
          <pc:sldMk cId="2809125822" sldId="2147376545"/>
        </pc:sldMkLst>
        <pc:spChg chg="mod">
          <ac:chgData name="Pooria Pakrooh" userId="c66806a1-324d-42e8-83af-87f490d8d065" providerId="ADAL" clId="{7C6F8DCD-8788-4A32-9756-B0164E963733}" dt="2023-03-16T16:47:24.457" v="38" actId="20577"/>
          <ac:spMkLst>
            <pc:docMk/>
            <pc:sldMk cId="2809125822" sldId="2147376545"/>
            <ac:spMk id="3" creationId="{EBA30AFE-DF49-4285-A12D-030A97E221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2131169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789043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3705750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Aniruddh et al. (Samsung)</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15-23-0437-00-04ab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Re-purpose transmissions</a:t>
            </a:r>
            <a:r>
              <a:rPr lang="en-US" altLang="en-US" sz="1200" baseline="0" dirty="0" smtClean="0"/>
              <a:t> for sensing</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Updates for </a:t>
            </a:r>
            <a:r>
              <a:rPr lang="en-US" altLang="en-US" sz="1600" dirty="0" smtClean="0"/>
              <a:t>using non-sensing </a:t>
            </a:r>
            <a:r>
              <a:rPr lang="en-US" altLang="en-US" sz="1600" dirty="0" smtClean="0"/>
              <a:t>transmissions for sensing</a:t>
            </a:r>
            <a:r>
              <a:rPr lang="en-US" altLang="en-US" sz="1600" dirty="0"/>
              <a:t>	</a:t>
            </a:r>
          </a:p>
          <a:p>
            <a:r>
              <a:rPr lang="en-US" altLang="en-US" sz="1600" b="1" dirty="0"/>
              <a:t>Date Submitted: </a:t>
            </a:r>
            <a:r>
              <a:rPr lang="en-US" altLang="en-US" sz="1600" dirty="0" smtClean="0"/>
              <a:t>August 1, 2023</a:t>
            </a:r>
            <a:endParaRPr lang="en-US" altLang="en-US" sz="1600" dirty="0"/>
          </a:p>
          <a:p>
            <a:pPr marL="0" marR="0">
              <a:spcBef>
                <a:spcPts val="0"/>
              </a:spcBef>
              <a:spcAft>
                <a:spcPts val="0"/>
              </a:spcAft>
            </a:pPr>
            <a:r>
              <a:rPr lang="en-US" altLang="en-US" sz="1600" b="1" dirty="0"/>
              <a:t>Authors</a:t>
            </a:r>
            <a:r>
              <a:rPr lang="en-US" altLang="en-US" sz="1600" b="1" dirty="0" smtClean="0"/>
              <a:t>: </a:t>
            </a:r>
            <a:r>
              <a:rPr lang="en-US" altLang="en-US" sz="1600" dirty="0" smtClean="0"/>
              <a:t>Aniruddh Rao Kabbinale, Ankur Bansal, Karthik Srinivasa </a:t>
            </a:r>
            <a:r>
              <a:rPr lang="en-US" altLang="en-US" sz="1600" dirty="0" err="1" smtClean="0"/>
              <a:t>Gopalan</a:t>
            </a:r>
            <a:r>
              <a:rPr lang="en-US" altLang="en-US" sz="1600" dirty="0" smtClean="0"/>
              <a:t>, </a:t>
            </a:r>
            <a:r>
              <a:rPr lang="en-US" altLang="en-US" sz="1600" dirty="0" err="1" smtClean="0"/>
              <a:t>Mingyu</a:t>
            </a:r>
            <a:r>
              <a:rPr lang="en-US" altLang="en-US" sz="1600" dirty="0" smtClean="0"/>
              <a:t> Lee (Samsung)</a:t>
            </a:r>
            <a:endParaRPr lang="en-US" sz="1600" dirty="0">
              <a:effectLst/>
              <a:latin typeface="+mj-lt"/>
              <a:ea typeface="Calibri" panose="020F0502020204030204" pitchFamily="34" charset="0"/>
              <a:cs typeface="Times New Roman" panose="02020603050405020304" pitchFamily="18" charset="0"/>
            </a:endParaRPr>
          </a:p>
          <a:p>
            <a:endParaRPr lang="en-US" altLang="en-US" sz="1600" dirty="0"/>
          </a:p>
          <a:p>
            <a:pPr>
              <a:spcBef>
                <a:spcPts val="600"/>
              </a:spcBef>
              <a:spcAft>
                <a:spcPts val="600"/>
              </a:spcAft>
            </a:pPr>
            <a:r>
              <a:rPr lang="en-US" altLang="en-US" sz="1600" b="1" dirty="0"/>
              <a:t>Abstract:</a:t>
            </a:r>
            <a:r>
              <a:rPr lang="en-US" altLang="en-US" sz="1600" dirty="0"/>
              <a:t>	</a:t>
            </a:r>
            <a:r>
              <a:rPr lang="en-US" altLang="en-US" sz="1600" dirty="0" smtClean="0"/>
              <a:t>This presentation is an update to discussion on use of non-sensing transmission for sensing. Provides updates to control message to enable </a:t>
            </a:r>
            <a:r>
              <a:rPr lang="en-US" altLang="en-US" sz="1600" dirty="0" smtClean="0"/>
              <a:t>use </a:t>
            </a:r>
            <a:r>
              <a:rPr lang="en-US" altLang="en-US" sz="1600" smtClean="0"/>
              <a:t>of </a:t>
            </a:r>
            <a:r>
              <a:rPr lang="en-US" altLang="en-US" sz="1600" smtClean="0"/>
              <a:t>non-sensing transmissions </a:t>
            </a:r>
            <a:r>
              <a:rPr lang="en-US" altLang="en-US" sz="1600" dirty="0" smtClean="0"/>
              <a:t>for sensing.</a:t>
            </a:r>
            <a:endParaRPr lang="en-US" altLang="en-US" sz="1600" dirty="0"/>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2" descr="Connection, hotspot, internet, signal, technology, wifi, wireless icon"/>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812171">
            <a:off x="5785301" y="4216293"/>
            <a:ext cx="2333220" cy="2333220"/>
          </a:xfrm>
          <a:prstGeom prst="rect">
            <a:avLst/>
          </a:prstGeom>
          <a:noFill/>
        </p:spPr>
      </p:pic>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smtClean="0">
                <a:solidFill>
                  <a:schemeClr val="tx1"/>
                </a:solidFill>
              </a:rPr>
              <a:t>Background</a:t>
            </a:r>
            <a:endParaRPr lang="en-US"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64296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solidFill>
                  <a:srgbClr val="000000">
                    <a:lumMod val="85000"/>
                    <a:lumOff val="15000"/>
                  </a:srgbClr>
                </a:solidFill>
                <a:cs typeface="Arial" panose="020B0604020202020204" pitchFamily="34" charset="0"/>
              </a:rPr>
              <a:t>U</a:t>
            </a:r>
            <a:r>
              <a:rPr lang="en-US" sz="1800" dirty="0" smtClean="0">
                <a:solidFill>
                  <a:srgbClr val="000000">
                    <a:lumMod val="85000"/>
                    <a:lumOff val="15000"/>
                  </a:srgbClr>
                </a:solidFill>
                <a:cs typeface="Arial" panose="020B0604020202020204" pitchFamily="34" charset="0"/>
              </a:rPr>
              <a:t>se of “non-sensing” transmissions to perform sensing (doc no 23-0277r01)</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Use of ranging, data, MMS packet formats for sensing</a:t>
            </a:r>
          </a:p>
          <a:p>
            <a:pPr marL="173736" indent="-173736" fontAlgn="auto">
              <a:spcBef>
                <a:spcPts val="1200"/>
              </a:spcBef>
              <a:spcAft>
                <a:spcPts val="0"/>
              </a:spcAft>
              <a:buClr>
                <a:schemeClr val="tx1"/>
              </a:buClr>
              <a:buFont typeface="Arial" panose="020B0604020202020204" pitchFamily="34" charset="0"/>
              <a:buChar char="•"/>
              <a:defRPr/>
            </a:pPr>
            <a:r>
              <a:rPr lang="en-US" sz="1800" dirty="0" smtClean="0">
                <a:solidFill>
                  <a:srgbClr val="000000">
                    <a:lumMod val="85000"/>
                    <a:lumOff val="15000"/>
                  </a:srgbClr>
                </a:solidFill>
                <a:cs typeface="Arial" panose="020B0604020202020204" pitchFamily="34" charset="0"/>
              </a:rPr>
              <a:t>CIR reporting based on</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SYNC part of the packet (RSF in MMS)</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Other parts of packet</a:t>
            </a:r>
          </a:p>
          <a:p>
            <a:pPr marL="173736" indent="-173736" fontAlgn="auto">
              <a:spcBef>
                <a:spcPts val="1200"/>
              </a:spcBef>
              <a:spcAft>
                <a:spcPts val="0"/>
              </a:spcAft>
              <a:buClr>
                <a:schemeClr val="tx1"/>
              </a:buClr>
              <a:buFont typeface="Arial" panose="020B0604020202020204" pitchFamily="34" charset="0"/>
              <a:buChar char="•"/>
              <a:defRPr/>
            </a:pPr>
            <a:r>
              <a:rPr lang="en-US" sz="1800" dirty="0" smtClean="0">
                <a:solidFill>
                  <a:srgbClr val="000000">
                    <a:lumMod val="85000"/>
                    <a:lumOff val="15000"/>
                  </a:srgbClr>
                </a:solidFill>
                <a:cs typeface="Arial" panose="020B0604020202020204" pitchFamily="34" charset="0"/>
              </a:rPr>
              <a:t>Updates to control information to enable CIR reporting </a:t>
            </a:r>
          </a:p>
          <a:p>
            <a:pPr marL="173736" indent="-173736" fontAlgn="auto">
              <a:spcBef>
                <a:spcPts val="1200"/>
              </a:spcBef>
              <a:spcAft>
                <a:spcPts val="0"/>
              </a:spcAft>
              <a:buClr>
                <a:schemeClr val="tx1"/>
              </a:buClr>
              <a:buFont typeface="Arial" panose="020B0604020202020204" pitchFamily="34" charset="0"/>
              <a:buChar char="•"/>
              <a:defRPr/>
            </a:pPr>
            <a:r>
              <a:rPr kumimoji="0" lang="en-US" sz="1800" b="0" i="0" u="none" strike="noStrike" kern="1200" cap="none" spc="0" normalizeH="0" noProof="0" dirty="0" smtClean="0">
                <a:ln>
                  <a:noFill/>
                </a:ln>
                <a:solidFill>
                  <a:srgbClr val="000000">
                    <a:lumMod val="85000"/>
                    <a:lumOff val="15000"/>
                  </a:srgbClr>
                </a:solidFill>
                <a:effectLst/>
                <a:uLnTx/>
                <a:uFillTx/>
                <a:ea typeface="+mn-ea"/>
                <a:cs typeface="Arial" panose="020B0604020202020204" pitchFamily="34" charset="0"/>
              </a:rPr>
              <a:t>Considering </a:t>
            </a:r>
            <a:r>
              <a:rPr kumimoji="0" lang="en-US" sz="1800" b="0" i="0" u="none" strike="sngStrike" kern="1200" cap="none" spc="0" normalizeH="0" noProof="0" dirty="0" smtClean="0">
                <a:ln>
                  <a:noFill/>
                </a:ln>
                <a:solidFill>
                  <a:srgbClr val="FF0000"/>
                </a:solidFill>
                <a:effectLst/>
                <a:uLnTx/>
                <a:uFillTx/>
                <a:ea typeface="+mn-ea"/>
                <a:cs typeface="Arial" panose="020B0604020202020204" pitchFamily="34" charset="0"/>
              </a:rPr>
              <a:t>2 scenarios</a:t>
            </a:r>
            <a:r>
              <a:rPr kumimoji="0" lang="en-US" sz="1800" b="0" i="0" u="none" kern="1200" cap="none" spc="0" normalizeH="0" noProof="0" dirty="0" smtClean="0">
                <a:ln>
                  <a:noFill/>
                </a:ln>
                <a:solidFill>
                  <a:srgbClr val="000000">
                    <a:lumMod val="85000"/>
                    <a:lumOff val="15000"/>
                  </a:srgbClr>
                </a:solidFill>
                <a:effectLst/>
                <a:uLnTx/>
                <a:uFillTx/>
                <a:ea typeface="+mn-ea"/>
                <a:cs typeface="Arial" panose="020B0604020202020204" pitchFamily="34" charset="0"/>
              </a:rPr>
              <a:t> Scenario A</a:t>
            </a:r>
            <a:endParaRPr kumimoji="0" lang="en-US" sz="1800" b="0" i="0" u="none" strike="sngStrike" kern="1200" cap="none" spc="0" normalizeH="0" noProof="0" dirty="0" smtClean="0">
              <a:ln>
                <a:noFill/>
              </a:ln>
              <a:solidFill>
                <a:srgbClr val="000000">
                  <a:lumMod val="85000"/>
                  <a:lumOff val="15000"/>
                </a:srgbClr>
              </a:solidFill>
              <a:effectLst/>
              <a:uLnTx/>
              <a:uFillTx/>
              <a:ea typeface="+mn-ea"/>
              <a:cs typeface="Arial" panose="020B0604020202020204" pitchFamily="34" charset="0"/>
            </a:endParaRPr>
          </a:p>
          <a:p>
            <a:pPr marL="0" indent="0" fontAlgn="auto">
              <a:spcBef>
                <a:spcPts val="1200"/>
              </a:spcBef>
              <a:spcAft>
                <a:spcPts val="0"/>
              </a:spcAft>
              <a:buClr>
                <a:schemeClr val="tx1"/>
              </a:buClr>
              <a:buNone/>
              <a:defRPr/>
            </a:pPr>
            <a:r>
              <a:rPr lang="en-US" sz="1800" dirty="0">
                <a:solidFill>
                  <a:srgbClr val="000000">
                    <a:lumMod val="85000"/>
                    <a:lumOff val="15000"/>
                  </a:srgbClr>
                </a:solidFill>
                <a:cs typeface="Arial" panose="020B0604020202020204" pitchFamily="34" charset="0"/>
              </a:rPr>
              <a:t>	</a:t>
            </a:r>
            <a:r>
              <a:rPr lang="en-US" sz="1800" dirty="0" smtClean="0">
                <a:solidFill>
                  <a:srgbClr val="000000">
                    <a:lumMod val="85000"/>
                    <a:lumOff val="15000"/>
                  </a:srgbClr>
                </a:solidFill>
                <a:cs typeface="Arial" panose="020B0604020202020204" pitchFamily="34" charset="0"/>
              </a:rPr>
              <a:t>Scenario A				Scenario B</a:t>
            </a: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5" name="Rectangle 4"/>
          <p:cNvSpPr/>
          <p:nvPr/>
        </p:nvSpPr>
        <p:spPr bwMode="auto">
          <a:xfrm>
            <a:off x="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A</a:t>
            </a:r>
          </a:p>
        </p:txBody>
      </p:sp>
      <p:sp>
        <p:nvSpPr>
          <p:cNvPr id="7" name="Rectangle 6"/>
          <p:cNvSpPr/>
          <p:nvPr/>
        </p:nvSpPr>
        <p:spPr bwMode="auto">
          <a:xfrm>
            <a:off x="289560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B</a:t>
            </a:r>
          </a:p>
        </p:txBody>
      </p:sp>
      <p:sp>
        <p:nvSpPr>
          <p:cNvPr id="8" name="Rectangle 7"/>
          <p:cNvSpPr/>
          <p:nvPr/>
        </p:nvSpPr>
        <p:spPr bwMode="auto">
          <a:xfrm>
            <a:off x="480060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A</a:t>
            </a:r>
          </a:p>
        </p:txBody>
      </p:sp>
      <p:sp>
        <p:nvSpPr>
          <p:cNvPr id="9" name="Rectangle 8"/>
          <p:cNvSpPr/>
          <p:nvPr/>
        </p:nvSpPr>
        <p:spPr bwMode="auto">
          <a:xfrm>
            <a:off x="7467600" y="43434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B</a:t>
            </a:r>
          </a:p>
        </p:txBody>
      </p:sp>
      <p:sp>
        <p:nvSpPr>
          <p:cNvPr id="10" name="Rectangle 9"/>
          <p:cNvSpPr/>
          <p:nvPr/>
        </p:nvSpPr>
        <p:spPr bwMode="auto">
          <a:xfrm>
            <a:off x="7467600" y="57150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C</a:t>
            </a:r>
          </a:p>
        </p:txBody>
      </p:sp>
      <p:cxnSp>
        <p:nvCxnSpPr>
          <p:cNvPr id="12" name="Straight Arrow Connector 11"/>
          <p:cNvCxnSpPr/>
          <p:nvPr/>
        </p:nvCxnSpPr>
        <p:spPr bwMode="auto">
          <a:xfrm>
            <a:off x="1143000" y="51816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flipH="1">
            <a:off x="1143000" y="54864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1143000" y="4844534"/>
            <a:ext cx="1752600" cy="276999"/>
          </a:xfrm>
          <a:prstGeom prst="rect">
            <a:avLst/>
          </a:prstGeom>
          <a:noFill/>
        </p:spPr>
        <p:txBody>
          <a:bodyPr wrap="square" rtlCol="0">
            <a:spAutoFit/>
          </a:bodyPr>
          <a:lstStyle/>
          <a:p>
            <a:r>
              <a:rPr lang="en-IN" dirty="0" smtClean="0"/>
              <a:t>Single </a:t>
            </a:r>
            <a:r>
              <a:rPr lang="en-IN" dirty="0" err="1" smtClean="0"/>
              <a:t>Tx</a:t>
            </a:r>
            <a:r>
              <a:rPr lang="en-IN" dirty="0" smtClean="0"/>
              <a:t> from Device A</a:t>
            </a:r>
            <a:endParaRPr lang="en-IN" dirty="0"/>
          </a:p>
        </p:txBody>
      </p:sp>
      <p:sp>
        <p:nvSpPr>
          <p:cNvPr id="19" name="TextBox 18"/>
          <p:cNvSpPr txBox="1"/>
          <p:nvPr/>
        </p:nvSpPr>
        <p:spPr>
          <a:xfrm>
            <a:off x="1143000" y="5634335"/>
            <a:ext cx="1752600" cy="461665"/>
          </a:xfrm>
          <a:prstGeom prst="rect">
            <a:avLst/>
          </a:prstGeom>
          <a:noFill/>
        </p:spPr>
        <p:txBody>
          <a:bodyPr wrap="square" rtlCol="0">
            <a:spAutoFit/>
          </a:bodyPr>
          <a:lstStyle/>
          <a:p>
            <a:r>
              <a:rPr lang="en-IN" dirty="0" smtClean="0"/>
              <a:t>Sensing and Ranging response from Device B</a:t>
            </a:r>
            <a:endParaRPr lang="en-IN" dirty="0"/>
          </a:p>
        </p:txBody>
      </p:sp>
      <p:cxnSp>
        <p:nvCxnSpPr>
          <p:cNvPr id="22" name="Straight Arrow Connector 21"/>
          <p:cNvCxnSpPr/>
          <p:nvPr/>
        </p:nvCxnSpPr>
        <p:spPr bwMode="auto">
          <a:xfrm>
            <a:off x="5980871" y="52578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6019800" y="5209401"/>
            <a:ext cx="1752600" cy="276999"/>
          </a:xfrm>
          <a:prstGeom prst="rect">
            <a:avLst/>
          </a:prstGeom>
          <a:noFill/>
        </p:spPr>
        <p:txBody>
          <a:bodyPr wrap="square" rtlCol="0">
            <a:spAutoFit/>
          </a:bodyPr>
          <a:lstStyle/>
          <a:p>
            <a:r>
              <a:rPr lang="en-IN" dirty="0" smtClean="0"/>
              <a:t>Single </a:t>
            </a:r>
            <a:r>
              <a:rPr lang="en-IN" dirty="0" err="1" smtClean="0"/>
              <a:t>Tx</a:t>
            </a:r>
            <a:r>
              <a:rPr lang="en-IN" dirty="0" smtClean="0"/>
              <a:t> from Device A</a:t>
            </a:r>
            <a:endParaRPr lang="en-IN" dirty="0"/>
          </a:p>
        </p:txBody>
      </p:sp>
      <p:cxnSp>
        <p:nvCxnSpPr>
          <p:cNvPr id="25" name="Straight Arrow Connector 24"/>
          <p:cNvCxnSpPr/>
          <p:nvPr/>
        </p:nvCxnSpPr>
        <p:spPr bwMode="auto">
          <a:xfrm flipH="1" flipV="1">
            <a:off x="5980871" y="5634335"/>
            <a:ext cx="1486729" cy="3854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5696365" y="5873665"/>
            <a:ext cx="1752600" cy="461665"/>
          </a:xfrm>
          <a:prstGeom prst="rect">
            <a:avLst/>
          </a:prstGeom>
          <a:noFill/>
        </p:spPr>
        <p:txBody>
          <a:bodyPr wrap="square" rtlCol="0">
            <a:spAutoFit/>
          </a:bodyPr>
          <a:lstStyle/>
          <a:p>
            <a:r>
              <a:rPr lang="en-IN" dirty="0" smtClean="0"/>
              <a:t>Sensing response from Device C</a:t>
            </a:r>
            <a:endParaRPr lang="en-IN" dirty="0"/>
          </a:p>
        </p:txBody>
      </p:sp>
      <p:cxnSp>
        <p:nvCxnSpPr>
          <p:cNvPr id="27" name="Straight Arrow Connector 26"/>
          <p:cNvCxnSpPr/>
          <p:nvPr/>
        </p:nvCxnSpPr>
        <p:spPr bwMode="auto">
          <a:xfrm flipH="1">
            <a:off x="5980871" y="4572000"/>
            <a:ext cx="1486729"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703611" y="4300192"/>
            <a:ext cx="1752600" cy="461665"/>
          </a:xfrm>
          <a:prstGeom prst="rect">
            <a:avLst/>
          </a:prstGeom>
          <a:noFill/>
        </p:spPr>
        <p:txBody>
          <a:bodyPr wrap="square" rtlCol="0">
            <a:spAutoFit/>
          </a:bodyPr>
          <a:lstStyle/>
          <a:p>
            <a:r>
              <a:rPr lang="en-IN" dirty="0" smtClean="0"/>
              <a:t>Ranging response from Device B</a:t>
            </a:r>
            <a:endParaRPr lang="en-IN" dirty="0"/>
          </a:p>
        </p:txBody>
      </p:sp>
      <p:sp>
        <p:nvSpPr>
          <p:cNvPr id="13" name="Rectangle 12"/>
          <p:cNvSpPr/>
          <p:nvPr/>
        </p:nvSpPr>
        <p:spPr bwMode="auto">
          <a:xfrm>
            <a:off x="4393695" y="3938365"/>
            <a:ext cx="4750305" cy="2537047"/>
          </a:xfrm>
          <a:prstGeom prst="rect">
            <a:avLst/>
          </a:prstGeom>
          <a:solidFill>
            <a:srgbClr val="FFCD2F">
              <a:alpha val="70980"/>
            </a:srgb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200" b="0" i="0" u="none" strike="noStrike" cap="none" normalizeH="0" baseline="0" smtClean="0">
              <a:ln>
                <a:noFill/>
              </a:ln>
              <a:solidFill>
                <a:schemeClr val="tx1"/>
              </a:solidFill>
              <a:effectLst/>
              <a:latin typeface="Times New Roman" panose="02020603050405020304" pitchFamily="18" charset="0"/>
            </a:endParaRPr>
          </a:p>
        </p:txBody>
      </p:sp>
      <p:sp>
        <p:nvSpPr>
          <p:cNvPr id="11" name="TextBox 10"/>
          <p:cNvSpPr txBox="1"/>
          <p:nvPr/>
        </p:nvSpPr>
        <p:spPr>
          <a:xfrm>
            <a:off x="5220529" y="5024734"/>
            <a:ext cx="3657600" cy="646331"/>
          </a:xfrm>
          <a:prstGeom prst="rect">
            <a:avLst/>
          </a:prstGeom>
          <a:noFill/>
        </p:spPr>
        <p:txBody>
          <a:bodyPr wrap="square" rtlCol="0">
            <a:spAutoFit/>
          </a:bodyPr>
          <a:lstStyle/>
          <a:p>
            <a:r>
              <a:rPr lang="en-IN" sz="3600" b="1" dirty="0" smtClean="0">
                <a:solidFill>
                  <a:srgbClr val="FF0000"/>
                </a:solidFill>
              </a:rPr>
              <a:t>FOR LATER</a:t>
            </a:r>
            <a:endParaRPr lang="en-IN" b="1" dirty="0">
              <a:solidFill>
                <a:srgbClr val="FF0000"/>
              </a:solidFill>
            </a:endParaRP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2800" dirty="0" smtClean="0">
                <a:solidFill>
                  <a:schemeClr val="tx1"/>
                </a:solidFill>
              </a:rPr>
              <a:t>sensing control information  </a:t>
            </a:r>
            <a:endParaRPr lang="en-US" sz="2800" dirty="0">
              <a:solidFill>
                <a:schemeClr val="tx1"/>
              </a:solidFill>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7" name="Espace réservé du contenu 2"/>
          <p:cNvSpPr txBox="1">
            <a:spLocks/>
          </p:cNvSpPr>
          <p:nvPr/>
        </p:nvSpPr>
        <p:spPr bwMode="auto">
          <a:xfrm>
            <a:off x="265870" y="1143000"/>
            <a:ext cx="843597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defRPr/>
            </a:pPr>
            <a:r>
              <a:rPr lang="en-IN" sz="1600" b="1" dirty="0" smtClean="0"/>
              <a:t>Update to Sensing control field (based on 23-538-r7</a:t>
            </a:r>
            <a:r>
              <a:rPr lang="en-IN" sz="1600" b="1" dirty="0"/>
              <a:t> </a:t>
            </a:r>
            <a:r>
              <a:rPr lang="en-IN" sz="1600" b="1" dirty="0" smtClean="0"/>
              <a:t>and text included)</a:t>
            </a:r>
          </a:p>
          <a:p>
            <a:pPr>
              <a:buFont typeface="Arial" panose="020B0604020202020204" pitchFamily="34" charset="0"/>
              <a:buChar char="•"/>
              <a:defRPr/>
            </a:pPr>
            <a:endParaRPr lang="en-IN" sz="1600" b="1" dirty="0" smtClean="0"/>
          </a:p>
          <a:p>
            <a:pPr>
              <a:buFont typeface="Arial" panose="020B0604020202020204" pitchFamily="34" charset="0"/>
              <a:buChar char="•"/>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endParaRPr lang="en-IN" sz="1600" dirty="0"/>
          </a:p>
          <a:p>
            <a:pPr marL="0" indent="0">
              <a:buNone/>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r>
              <a:rPr lang="en-IN" sz="1600" dirty="0"/>
              <a:t>CIR </a:t>
            </a:r>
            <a:r>
              <a:rPr lang="en-IN" sz="1600" dirty="0" smtClean="0"/>
              <a:t>report for non-sensing transmission</a:t>
            </a:r>
            <a:endParaRPr lang="en-IN" sz="1600" dirty="0"/>
          </a:p>
          <a:p>
            <a:pPr lvl="1">
              <a:buFont typeface="Arial" panose="020B0604020202020204" pitchFamily="34" charset="0"/>
              <a:buChar char="•"/>
              <a:defRPr/>
            </a:pPr>
            <a:r>
              <a:rPr lang="en-IN" sz="1200" dirty="0"/>
              <a:t>0 – </a:t>
            </a:r>
            <a:r>
              <a:rPr lang="en-IN" sz="1200" dirty="0" smtClean="0"/>
              <a:t>No CIR reporting for non-sensing packet</a:t>
            </a:r>
            <a:endParaRPr lang="en-IN" sz="1200" dirty="0"/>
          </a:p>
          <a:p>
            <a:pPr lvl="1">
              <a:buFont typeface="Arial" panose="020B0604020202020204" pitchFamily="34" charset="0"/>
              <a:buChar char="•"/>
              <a:defRPr/>
            </a:pPr>
            <a:r>
              <a:rPr lang="en-IN" sz="1200" dirty="0"/>
              <a:t>1 – CIR report </a:t>
            </a:r>
            <a:r>
              <a:rPr lang="en-IN" sz="1200" dirty="0" smtClean="0"/>
              <a:t>to be shared for non-sensing packet.</a:t>
            </a:r>
            <a:endParaRPr lang="en-IN" sz="1200" dirty="0"/>
          </a:p>
          <a:p>
            <a:pPr>
              <a:buFont typeface="Arial" panose="020B0604020202020204" pitchFamily="34" charset="0"/>
              <a:buChar char="•"/>
              <a:defRPr/>
            </a:pPr>
            <a:endParaRPr lang="en-IN" sz="1600" dirty="0" smtClean="0"/>
          </a:p>
          <a:p>
            <a:pPr>
              <a:buFont typeface="Arial" panose="020B0604020202020204" pitchFamily="34" charset="0"/>
              <a:buChar char="•"/>
              <a:defRPr/>
            </a:pPr>
            <a:r>
              <a:rPr lang="en-IN" sz="1600" dirty="0" smtClean="0"/>
              <a:t>CIR from sync only or also other parts of packet to be indicated</a:t>
            </a:r>
          </a:p>
          <a:p>
            <a:pPr lvl="1">
              <a:buFont typeface="Arial" panose="020B0604020202020204" pitchFamily="34" charset="0"/>
              <a:buChar char="•"/>
              <a:defRPr/>
            </a:pPr>
            <a:r>
              <a:rPr lang="en-IN" sz="1200" dirty="0" smtClean="0"/>
              <a:t>0 – CIR report from SYNC only (RSF only in MMS)</a:t>
            </a:r>
          </a:p>
          <a:p>
            <a:pPr lvl="1">
              <a:buFont typeface="Arial" panose="020B0604020202020204" pitchFamily="34" charset="0"/>
              <a:buChar char="•"/>
              <a:defRPr/>
            </a:pPr>
            <a:r>
              <a:rPr lang="en-IN" sz="1200" dirty="0" smtClean="0"/>
              <a:t>1 – CIR report from SYNC and other fragments: STS (RIF for MMS ranging), PHY payload.</a:t>
            </a:r>
          </a:p>
          <a:p>
            <a:pPr lvl="1">
              <a:buFont typeface="Arial" panose="020B0604020202020204" pitchFamily="34" charset="0"/>
              <a:buChar char="•"/>
              <a:defRPr/>
            </a:pPr>
            <a:endParaRPr lang="en-IN" sz="1200" dirty="0"/>
          </a:p>
          <a:p>
            <a:pPr>
              <a:buFont typeface="Arial" panose="020B0604020202020204" pitchFamily="34" charset="0"/>
              <a:buChar char="•"/>
              <a:defRPr/>
            </a:pPr>
            <a:r>
              <a:rPr lang="en-IN" sz="1600" dirty="0" smtClean="0"/>
              <a:t>Reason to include this in Sensing control field</a:t>
            </a:r>
            <a:endParaRPr lang="en-IN" sz="800" dirty="0"/>
          </a:p>
          <a:p>
            <a:pPr lvl="1">
              <a:buFont typeface="Arial" panose="020B0604020202020204" pitchFamily="34" charset="0"/>
              <a:buChar char="•"/>
              <a:defRPr/>
            </a:pPr>
            <a:r>
              <a:rPr lang="en-IN" sz="1200" dirty="0" smtClean="0"/>
              <a:t>We still may need to share sensing control information for specifying CIR report format</a:t>
            </a:r>
          </a:p>
        </p:txBody>
      </p:sp>
      <p:graphicFrame>
        <p:nvGraphicFramePr>
          <p:cNvPr id="11" name="Table 10"/>
          <p:cNvGraphicFramePr>
            <a:graphicFrameLocks noGrp="1"/>
          </p:cNvGraphicFramePr>
          <p:nvPr>
            <p:extLst>
              <p:ext uri="{D42A27DB-BD31-4B8C-83A1-F6EECF244321}">
                <p14:modId xmlns:p14="http://schemas.microsoft.com/office/powerpoint/2010/main" val="1746400434"/>
              </p:ext>
            </p:extLst>
          </p:nvPr>
        </p:nvGraphicFramePr>
        <p:xfrm>
          <a:off x="914400" y="1676400"/>
          <a:ext cx="7467597" cy="1174242"/>
        </p:xfrm>
        <a:graphic>
          <a:graphicData uri="http://schemas.openxmlformats.org/drawingml/2006/table">
            <a:tbl>
              <a:tblPr firstRow="1" firstCol="1" bandRow="1"/>
              <a:tblGrid>
                <a:gridCol w="843550">
                  <a:extLst>
                    <a:ext uri="{9D8B030D-6E8A-4147-A177-3AD203B41FA5}">
                      <a16:colId xmlns:a16="http://schemas.microsoft.com/office/drawing/2014/main" val="578457796"/>
                    </a:ext>
                  </a:extLst>
                </a:gridCol>
                <a:gridCol w="843550">
                  <a:extLst>
                    <a:ext uri="{9D8B030D-6E8A-4147-A177-3AD203B41FA5}">
                      <a16:colId xmlns:a16="http://schemas.microsoft.com/office/drawing/2014/main" val="1996577545"/>
                    </a:ext>
                  </a:extLst>
                </a:gridCol>
                <a:gridCol w="843550">
                  <a:extLst>
                    <a:ext uri="{9D8B030D-6E8A-4147-A177-3AD203B41FA5}">
                      <a16:colId xmlns:a16="http://schemas.microsoft.com/office/drawing/2014/main" val="2946524576"/>
                    </a:ext>
                  </a:extLst>
                </a:gridCol>
                <a:gridCol w="843550">
                  <a:extLst>
                    <a:ext uri="{9D8B030D-6E8A-4147-A177-3AD203B41FA5}">
                      <a16:colId xmlns:a16="http://schemas.microsoft.com/office/drawing/2014/main" val="2462504920"/>
                    </a:ext>
                  </a:extLst>
                </a:gridCol>
                <a:gridCol w="843550">
                  <a:extLst>
                    <a:ext uri="{9D8B030D-6E8A-4147-A177-3AD203B41FA5}">
                      <a16:colId xmlns:a16="http://schemas.microsoft.com/office/drawing/2014/main" val="2601007022"/>
                    </a:ext>
                  </a:extLst>
                </a:gridCol>
                <a:gridCol w="843550">
                  <a:extLst>
                    <a:ext uri="{9D8B030D-6E8A-4147-A177-3AD203B41FA5}">
                      <a16:colId xmlns:a16="http://schemas.microsoft.com/office/drawing/2014/main" val="341251203"/>
                    </a:ext>
                  </a:extLst>
                </a:gridCol>
                <a:gridCol w="1410680">
                  <a:extLst>
                    <a:ext uri="{9D8B030D-6E8A-4147-A177-3AD203B41FA5}">
                      <a16:colId xmlns:a16="http://schemas.microsoft.com/office/drawing/2014/main" val="2648589974"/>
                    </a:ext>
                  </a:extLst>
                </a:gridCol>
                <a:gridCol w="995617">
                  <a:extLst>
                    <a:ext uri="{9D8B030D-6E8A-4147-A177-3AD203B41FA5}">
                      <a16:colId xmlns:a16="http://schemas.microsoft.com/office/drawing/2014/main" val="1008223313"/>
                    </a:ext>
                  </a:extLst>
                </a:gridCol>
              </a:tblGrid>
              <a:tr h="0">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2</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3</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4</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5-7</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4271760"/>
                  </a:ext>
                </a:extLst>
              </a:tr>
              <a:tr h="907603">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Present</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CIR report for non-sensing transmission</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CIR report source</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reserved</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Common Sensing control</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Frequency</a:t>
                      </a:r>
                      <a:r>
                        <a:rPr lang="en-IN" sz="1200" kern="1200" baseline="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stitching parameters</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750285"/>
                  </a:ext>
                </a:extLst>
              </a:tr>
            </a:tbl>
          </a:graphicData>
        </a:graphic>
      </p:graphicFrame>
    </p:spTree>
    <p:extLst>
      <p:ext uri="{BB962C8B-B14F-4D97-AF65-F5344CB8AC3E}">
        <p14:creationId xmlns:p14="http://schemas.microsoft.com/office/powerpoint/2010/main" val="184848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2" descr="Connection, hotspot, internet, signal, technology, wifi, wireless icon"/>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812171">
            <a:off x="3270701" y="3911348"/>
            <a:ext cx="2333220" cy="2333220"/>
          </a:xfrm>
          <a:prstGeom prst="rect">
            <a:avLst/>
          </a:prstGeom>
          <a:noFill/>
        </p:spPr>
      </p:pic>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smtClean="0">
                <a:solidFill>
                  <a:schemeClr val="tx1"/>
                </a:solidFill>
              </a:rPr>
              <a:t>Scenario B</a:t>
            </a:r>
            <a:endParaRPr lang="en-US"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64296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Scenario B being discussed here is similar to one-to-many ranging.</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In one-to-many ranging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Device </a:t>
            </a:r>
            <a:r>
              <a:rPr lang="en-US" sz="1400" dirty="0" smtClean="0">
                <a:solidFill>
                  <a:srgbClr val="000000">
                    <a:lumMod val="85000"/>
                    <a:lumOff val="15000"/>
                  </a:srgbClr>
                </a:solidFill>
                <a:cs typeface="Arial" panose="020B0604020202020204" pitchFamily="34" charset="0"/>
              </a:rPr>
              <a:t>A performs ranging with Device B and Device C</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One Ranging initiation message from Device A and responses from Both Device B and Device C</a:t>
            </a:r>
            <a:endParaRPr lang="en-US" sz="1400" dirty="0">
              <a:solidFill>
                <a:srgbClr val="000000">
                  <a:lumMod val="85000"/>
                  <a:lumOff val="15000"/>
                </a:srgbClr>
              </a:solidFill>
              <a:cs typeface="Arial" panose="020B0604020202020204" pitchFamily="34" charset="0"/>
            </a:endParaRPr>
          </a:p>
          <a:p>
            <a:pPr marL="173736" indent="-173736" fontAlgn="auto">
              <a:spcBef>
                <a:spcPts val="1200"/>
              </a:spcBef>
              <a:spcAft>
                <a:spcPts val="0"/>
              </a:spcAft>
              <a:buClr>
                <a:schemeClr val="tx1"/>
              </a:buClr>
              <a:buFont typeface="Arial" panose="020B0604020202020204" pitchFamily="34" charset="0"/>
              <a:buChar char="•"/>
              <a:defRPr/>
            </a:pPr>
            <a:r>
              <a:rPr lang="en-US" sz="1800" dirty="0" smtClean="0">
                <a:solidFill>
                  <a:srgbClr val="000000">
                    <a:lumMod val="85000"/>
                    <a:lumOff val="15000"/>
                  </a:srgbClr>
                </a:solidFill>
                <a:cs typeface="Arial" panose="020B0604020202020204" pitchFamily="34" charset="0"/>
              </a:rPr>
              <a:t>In Scenario B</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One Ranging initiation message from Device A</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Device B provides ranging response, Device C provides CIR report</a:t>
            </a: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8" name="Rectangle 7"/>
          <p:cNvSpPr/>
          <p:nvPr/>
        </p:nvSpPr>
        <p:spPr bwMode="auto">
          <a:xfrm>
            <a:off x="2286000" y="4724255"/>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A</a:t>
            </a:r>
          </a:p>
        </p:txBody>
      </p:sp>
      <p:sp>
        <p:nvSpPr>
          <p:cNvPr id="9" name="Rectangle 8"/>
          <p:cNvSpPr/>
          <p:nvPr/>
        </p:nvSpPr>
        <p:spPr bwMode="auto">
          <a:xfrm>
            <a:off x="4953000" y="4038455"/>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B</a:t>
            </a:r>
          </a:p>
        </p:txBody>
      </p:sp>
      <p:sp>
        <p:nvSpPr>
          <p:cNvPr id="10" name="Rectangle 9"/>
          <p:cNvSpPr/>
          <p:nvPr/>
        </p:nvSpPr>
        <p:spPr bwMode="auto">
          <a:xfrm>
            <a:off x="4953000" y="5410055"/>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C</a:t>
            </a:r>
          </a:p>
        </p:txBody>
      </p:sp>
      <p:cxnSp>
        <p:nvCxnSpPr>
          <p:cNvPr id="22" name="Straight Arrow Connector 21"/>
          <p:cNvCxnSpPr/>
          <p:nvPr/>
        </p:nvCxnSpPr>
        <p:spPr bwMode="auto">
          <a:xfrm>
            <a:off x="3466271" y="4952855"/>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3505200" y="4904456"/>
            <a:ext cx="1752600" cy="276999"/>
          </a:xfrm>
          <a:prstGeom prst="rect">
            <a:avLst/>
          </a:prstGeom>
          <a:noFill/>
        </p:spPr>
        <p:txBody>
          <a:bodyPr wrap="square" rtlCol="0">
            <a:spAutoFit/>
          </a:bodyPr>
          <a:lstStyle/>
          <a:p>
            <a:r>
              <a:rPr lang="en-IN" dirty="0" smtClean="0"/>
              <a:t>Single </a:t>
            </a:r>
            <a:r>
              <a:rPr lang="en-IN" dirty="0" err="1" smtClean="0"/>
              <a:t>Tx</a:t>
            </a:r>
            <a:r>
              <a:rPr lang="en-IN" dirty="0" smtClean="0"/>
              <a:t> from Device A</a:t>
            </a:r>
            <a:endParaRPr lang="en-IN" dirty="0"/>
          </a:p>
        </p:txBody>
      </p:sp>
      <p:cxnSp>
        <p:nvCxnSpPr>
          <p:cNvPr id="25" name="Straight Arrow Connector 24"/>
          <p:cNvCxnSpPr/>
          <p:nvPr/>
        </p:nvCxnSpPr>
        <p:spPr bwMode="auto">
          <a:xfrm flipH="1" flipV="1">
            <a:off x="3466271" y="5329390"/>
            <a:ext cx="1486729" cy="3854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3181765" y="5568720"/>
            <a:ext cx="1752600" cy="461665"/>
          </a:xfrm>
          <a:prstGeom prst="rect">
            <a:avLst/>
          </a:prstGeom>
          <a:noFill/>
        </p:spPr>
        <p:txBody>
          <a:bodyPr wrap="square" rtlCol="0">
            <a:spAutoFit/>
          </a:bodyPr>
          <a:lstStyle/>
          <a:p>
            <a:r>
              <a:rPr lang="en-IN" dirty="0" smtClean="0"/>
              <a:t>Sensing response from Device C</a:t>
            </a:r>
            <a:endParaRPr lang="en-IN" dirty="0"/>
          </a:p>
        </p:txBody>
      </p:sp>
      <p:cxnSp>
        <p:nvCxnSpPr>
          <p:cNvPr id="27" name="Straight Arrow Connector 26"/>
          <p:cNvCxnSpPr/>
          <p:nvPr/>
        </p:nvCxnSpPr>
        <p:spPr bwMode="auto">
          <a:xfrm flipH="1">
            <a:off x="3466271" y="4267055"/>
            <a:ext cx="1486729"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3189011" y="3995247"/>
            <a:ext cx="1752600" cy="461665"/>
          </a:xfrm>
          <a:prstGeom prst="rect">
            <a:avLst/>
          </a:prstGeom>
          <a:noFill/>
        </p:spPr>
        <p:txBody>
          <a:bodyPr wrap="square" rtlCol="0">
            <a:spAutoFit/>
          </a:bodyPr>
          <a:lstStyle/>
          <a:p>
            <a:r>
              <a:rPr lang="en-IN" dirty="0" smtClean="0"/>
              <a:t>Ranging response from Device B</a:t>
            </a:r>
            <a:endParaRPr lang="en-IN" dirty="0"/>
          </a:p>
        </p:txBody>
      </p:sp>
    </p:spTree>
    <p:extLst>
      <p:ext uri="{BB962C8B-B14F-4D97-AF65-F5344CB8AC3E}">
        <p14:creationId xmlns:p14="http://schemas.microsoft.com/office/powerpoint/2010/main" val="2448244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2800" dirty="0" smtClean="0">
                <a:solidFill>
                  <a:schemeClr val="tx1"/>
                </a:solidFill>
              </a:rPr>
              <a:t>sensing control information – with scenario B  </a:t>
            </a:r>
            <a:endParaRPr lang="en-US" sz="2800" dirty="0">
              <a:solidFill>
                <a:schemeClr val="tx1"/>
              </a:solidFill>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7" name="Espace réservé du contenu 2"/>
          <p:cNvSpPr txBox="1">
            <a:spLocks/>
          </p:cNvSpPr>
          <p:nvPr/>
        </p:nvSpPr>
        <p:spPr bwMode="auto">
          <a:xfrm>
            <a:off x="265870" y="1143000"/>
            <a:ext cx="843597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defRPr/>
            </a:pPr>
            <a:r>
              <a:rPr lang="en-IN" sz="1600" b="1" dirty="0" smtClean="0"/>
              <a:t>Update to Sensing control field (based on 23-538-r7</a:t>
            </a:r>
            <a:r>
              <a:rPr lang="en-IN" sz="1600" b="1" dirty="0"/>
              <a:t> </a:t>
            </a:r>
            <a:r>
              <a:rPr lang="en-IN" sz="1600" b="1" dirty="0" smtClean="0"/>
              <a:t>and text included)</a:t>
            </a:r>
          </a:p>
          <a:p>
            <a:pPr>
              <a:buFont typeface="Arial" panose="020B0604020202020204" pitchFamily="34" charset="0"/>
              <a:buChar char="•"/>
              <a:defRPr/>
            </a:pPr>
            <a:endParaRPr lang="en-IN" sz="1600" b="1" dirty="0" smtClean="0"/>
          </a:p>
          <a:p>
            <a:pPr>
              <a:buFont typeface="Arial" panose="020B0604020202020204" pitchFamily="34" charset="0"/>
              <a:buChar char="•"/>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endParaRPr lang="en-IN" sz="1600" dirty="0"/>
          </a:p>
          <a:p>
            <a:pPr marL="0" indent="0">
              <a:buNone/>
              <a:defRPr/>
            </a:pPr>
            <a:endParaRPr lang="en-IN" sz="1600" dirty="0" smtClean="0"/>
          </a:p>
          <a:p>
            <a:pPr>
              <a:buFont typeface="Arial" panose="020B0604020202020204" pitchFamily="34" charset="0"/>
              <a:buChar char="•"/>
              <a:defRPr/>
            </a:pPr>
            <a:endParaRPr lang="en-IN" sz="1600" dirty="0" smtClean="0"/>
          </a:p>
          <a:p>
            <a:pPr>
              <a:buFont typeface="Arial" panose="020B0604020202020204" pitchFamily="34" charset="0"/>
              <a:buChar char="•"/>
              <a:defRPr/>
            </a:pPr>
            <a:endParaRPr lang="en-IN" sz="1600" dirty="0"/>
          </a:p>
          <a:p>
            <a:pPr>
              <a:buFont typeface="Arial" panose="020B0604020202020204" pitchFamily="34" charset="0"/>
              <a:buChar char="•"/>
              <a:defRPr/>
            </a:pPr>
            <a:r>
              <a:rPr lang="en-IN" sz="1600" dirty="0" smtClean="0"/>
              <a:t>Parameters for reporting CIR for </a:t>
            </a:r>
            <a:r>
              <a:rPr lang="en-IN" sz="1600" dirty="0" smtClean="0"/>
              <a:t>non-sensing </a:t>
            </a:r>
            <a:r>
              <a:rPr lang="en-IN" sz="1600" dirty="0" err="1" smtClean="0"/>
              <a:t>tx</a:t>
            </a:r>
            <a:r>
              <a:rPr lang="en-IN" sz="1600" dirty="0" smtClean="0"/>
              <a:t>: </a:t>
            </a:r>
          </a:p>
          <a:p>
            <a:pPr>
              <a:buFont typeface="Arial" panose="020B0604020202020204" pitchFamily="34" charset="0"/>
              <a:buChar char="•"/>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r>
              <a:rPr lang="en-IN" sz="1600" dirty="0" smtClean="0"/>
              <a:t>CIR report for non-sensing transmission</a:t>
            </a:r>
            <a:endParaRPr lang="en-IN" sz="1600" dirty="0"/>
          </a:p>
          <a:p>
            <a:pPr lvl="1">
              <a:buFont typeface="Arial" panose="020B0604020202020204" pitchFamily="34" charset="0"/>
              <a:buChar char="•"/>
              <a:defRPr/>
            </a:pPr>
            <a:r>
              <a:rPr lang="en-IN" sz="1200" dirty="0"/>
              <a:t>0 – </a:t>
            </a:r>
            <a:r>
              <a:rPr lang="en-IN" sz="1200" dirty="0" smtClean="0"/>
              <a:t>No CIR reporting for non-sensing packet</a:t>
            </a:r>
            <a:endParaRPr lang="en-IN" sz="1200" dirty="0"/>
          </a:p>
          <a:p>
            <a:pPr lvl="1">
              <a:buFont typeface="Arial" panose="020B0604020202020204" pitchFamily="34" charset="0"/>
              <a:buChar char="•"/>
              <a:defRPr/>
            </a:pPr>
            <a:r>
              <a:rPr lang="en-IN" sz="1200" dirty="0"/>
              <a:t>1 – CIR report </a:t>
            </a:r>
            <a:r>
              <a:rPr lang="en-IN" sz="1200" dirty="0" smtClean="0"/>
              <a:t>to be shared for non-sensing packet.</a:t>
            </a:r>
            <a:endParaRPr lang="en-IN" sz="1600" dirty="0" smtClean="0"/>
          </a:p>
          <a:p>
            <a:pPr>
              <a:buFont typeface="Arial" panose="020B0604020202020204" pitchFamily="34" charset="0"/>
              <a:buChar char="•"/>
              <a:defRPr/>
            </a:pPr>
            <a:r>
              <a:rPr lang="en-IN" sz="1600" dirty="0" smtClean="0"/>
              <a:t>Source of CIR </a:t>
            </a:r>
            <a:r>
              <a:rPr lang="en-IN" sz="1600" dirty="0" smtClean="0"/>
              <a:t>from sync only or also other parts of packet to be indicated</a:t>
            </a:r>
          </a:p>
          <a:p>
            <a:pPr lvl="1">
              <a:buFont typeface="Arial" panose="020B0604020202020204" pitchFamily="34" charset="0"/>
              <a:buChar char="•"/>
              <a:defRPr/>
            </a:pPr>
            <a:r>
              <a:rPr lang="en-IN" sz="1200" dirty="0" smtClean="0"/>
              <a:t>0 – CIR report from SYNC only (RSF only in MMS)</a:t>
            </a:r>
          </a:p>
          <a:p>
            <a:pPr lvl="1">
              <a:buFont typeface="Arial" panose="020B0604020202020204" pitchFamily="34" charset="0"/>
              <a:buChar char="•"/>
              <a:defRPr/>
            </a:pPr>
            <a:r>
              <a:rPr lang="en-IN" sz="1200" dirty="0" smtClean="0"/>
              <a:t>1 – CIR report from SYNC and other fragments: STS (RIF for MMS ranging), PHY payload.</a:t>
            </a:r>
          </a:p>
          <a:p>
            <a:pPr>
              <a:buFont typeface="Arial" panose="020B0604020202020204" pitchFamily="34" charset="0"/>
              <a:buChar char="•"/>
              <a:defRPr/>
            </a:pPr>
            <a:r>
              <a:rPr lang="en-IN" sz="1600" dirty="0" smtClean="0"/>
              <a:t>Transmission packet format</a:t>
            </a:r>
          </a:p>
          <a:p>
            <a:pPr lvl="1">
              <a:buFont typeface="Arial" panose="020B0604020202020204" pitchFamily="34" charset="0"/>
              <a:buChar char="•"/>
              <a:defRPr/>
            </a:pPr>
            <a:r>
              <a:rPr lang="en-IN" sz="1200" dirty="0" smtClean="0"/>
              <a:t>(0</a:t>
            </a:r>
            <a:r>
              <a:rPr lang="en-IN" sz="1200" dirty="0"/>
              <a:t>) Ranging packet format, (1) data </a:t>
            </a:r>
            <a:r>
              <a:rPr lang="en-IN" sz="1200" dirty="0" err="1"/>
              <a:t>comm</a:t>
            </a:r>
            <a:r>
              <a:rPr lang="en-IN" sz="1200" dirty="0"/>
              <a:t> packet, (2) MMS ranging packet</a:t>
            </a:r>
          </a:p>
        </p:txBody>
      </p:sp>
      <p:graphicFrame>
        <p:nvGraphicFramePr>
          <p:cNvPr id="11" name="Table 10"/>
          <p:cNvGraphicFramePr>
            <a:graphicFrameLocks noGrp="1"/>
          </p:cNvGraphicFramePr>
          <p:nvPr>
            <p:extLst>
              <p:ext uri="{D42A27DB-BD31-4B8C-83A1-F6EECF244321}">
                <p14:modId xmlns:p14="http://schemas.microsoft.com/office/powerpoint/2010/main" val="2552625717"/>
              </p:ext>
            </p:extLst>
          </p:nvPr>
        </p:nvGraphicFramePr>
        <p:xfrm>
          <a:off x="685803" y="1676400"/>
          <a:ext cx="7315200" cy="1103310"/>
        </p:xfrm>
        <a:graphic>
          <a:graphicData uri="http://schemas.openxmlformats.org/drawingml/2006/table">
            <a:tbl>
              <a:tblPr firstRow="1" firstCol="1" bandRow="1"/>
              <a:tblGrid>
                <a:gridCol w="910660">
                  <a:extLst>
                    <a:ext uri="{9D8B030D-6E8A-4147-A177-3AD203B41FA5}">
                      <a16:colId xmlns:a16="http://schemas.microsoft.com/office/drawing/2014/main" val="578457796"/>
                    </a:ext>
                  </a:extLst>
                </a:gridCol>
                <a:gridCol w="910660">
                  <a:extLst>
                    <a:ext uri="{9D8B030D-6E8A-4147-A177-3AD203B41FA5}">
                      <a16:colId xmlns:a16="http://schemas.microsoft.com/office/drawing/2014/main" val="1996577545"/>
                    </a:ext>
                  </a:extLst>
                </a:gridCol>
                <a:gridCol w="910660">
                  <a:extLst>
                    <a:ext uri="{9D8B030D-6E8A-4147-A177-3AD203B41FA5}">
                      <a16:colId xmlns:a16="http://schemas.microsoft.com/office/drawing/2014/main" val="2946524576"/>
                    </a:ext>
                  </a:extLst>
                </a:gridCol>
                <a:gridCol w="910660">
                  <a:extLst>
                    <a:ext uri="{9D8B030D-6E8A-4147-A177-3AD203B41FA5}">
                      <a16:colId xmlns:a16="http://schemas.microsoft.com/office/drawing/2014/main" val="2462504920"/>
                    </a:ext>
                  </a:extLst>
                </a:gridCol>
                <a:gridCol w="1522910">
                  <a:extLst>
                    <a:ext uri="{9D8B030D-6E8A-4147-A177-3AD203B41FA5}">
                      <a16:colId xmlns:a16="http://schemas.microsoft.com/office/drawing/2014/main" val="2648589974"/>
                    </a:ext>
                  </a:extLst>
                </a:gridCol>
                <a:gridCol w="1074825">
                  <a:extLst>
                    <a:ext uri="{9D8B030D-6E8A-4147-A177-3AD203B41FA5}">
                      <a16:colId xmlns:a16="http://schemas.microsoft.com/office/drawing/2014/main" val="1008223313"/>
                    </a:ext>
                  </a:extLst>
                </a:gridCol>
                <a:gridCol w="1074825">
                  <a:extLst>
                    <a:ext uri="{9D8B030D-6E8A-4147-A177-3AD203B41FA5}">
                      <a16:colId xmlns:a16="http://schemas.microsoft.com/office/drawing/2014/main" val="1852414378"/>
                    </a:ext>
                  </a:extLst>
                </a:gridCol>
              </a:tblGrid>
              <a:tr h="0">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2</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3</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variable</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Variable</a:t>
                      </a:r>
                      <a:r>
                        <a:rPr lang="en-IN" sz="1200" kern="1200" baseline="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 </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4271760"/>
                  </a:ext>
                </a:extLst>
              </a:tr>
              <a:tr h="907603">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Present</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CIR report for non-sensing transmission</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Common Sensing control</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Frequency</a:t>
                      </a:r>
                      <a:r>
                        <a:rPr lang="en-IN" sz="1200" kern="1200" baseline="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 stitching parameters</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Parameters for reporting CIR for </a:t>
                      </a: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non-sensing </a:t>
                      </a:r>
                      <a:r>
                        <a:rPr lang="en-IN" sz="1200" kern="1200" dirty="0" err="1"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tx</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75028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66393525"/>
              </p:ext>
            </p:extLst>
          </p:nvPr>
        </p:nvGraphicFramePr>
        <p:xfrm>
          <a:off x="5257800" y="3048000"/>
          <a:ext cx="2971800" cy="1103310"/>
        </p:xfrm>
        <a:graphic>
          <a:graphicData uri="http://schemas.openxmlformats.org/drawingml/2006/table">
            <a:tbl>
              <a:tblPr firstRow="1" firstCol="1" bandRow="1"/>
              <a:tblGrid>
                <a:gridCol w="990600">
                  <a:extLst>
                    <a:ext uri="{9D8B030D-6E8A-4147-A177-3AD203B41FA5}">
                      <a16:colId xmlns:a16="http://schemas.microsoft.com/office/drawing/2014/main" val="2601007022"/>
                    </a:ext>
                  </a:extLst>
                </a:gridCol>
                <a:gridCol w="990600">
                  <a:extLst>
                    <a:ext uri="{9D8B030D-6E8A-4147-A177-3AD203B41FA5}">
                      <a16:colId xmlns:a16="http://schemas.microsoft.com/office/drawing/2014/main" val="395957300"/>
                    </a:ext>
                  </a:extLst>
                </a:gridCol>
                <a:gridCol w="990600">
                  <a:extLst>
                    <a:ext uri="{9D8B030D-6E8A-4147-A177-3AD203B41FA5}">
                      <a16:colId xmlns:a16="http://schemas.microsoft.com/office/drawing/2014/main" val="2538360932"/>
                    </a:ext>
                  </a:extLst>
                </a:gridCol>
              </a:tblGrid>
              <a:tr h="0">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0-1</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2</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3-7</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4271760"/>
                  </a:ext>
                </a:extLst>
              </a:tr>
              <a:tr h="907603">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Transmission Packet format</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Source of CIR report</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reserved</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750285"/>
                  </a:ext>
                </a:extLst>
              </a:tr>
            </a:tbl>
          </a:graphicData>
        </a:graphic>
      </p:graphicFrame>
    </p:spTree>
    <p:extLst>
      <p:ext uri="{BB962C8B-B14F-4D97-AF65-F5344CB8AC3E}">
        <p14:creationId xmlns:p14="http://schemas.microsoft.com/office/powerpoint/2010/main" val="1516925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Office Theme</Template>
  <TotalTime>156097</TotalTime>
  <Words>810</Words>
  <Application>Microsoft Office PowerPoint</Application>
  <PresentationFormat>On-screen Show (4:3)</PresentationFormat>
  <Paragraphs>148</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Malgun Gothic</vt:lpstr>
      <vt:lpstr>Arial</vt:lpstr>
      <vt:lpstr>Calibri</vt:lpstr>
      <vt:lpstr>Courier New</vt:lpstr>
      <vt:lpstr>DengXian</vt:lpstr>
      <vt:lpstr>Times New Roman</vt:lpstr>
      <vt:lpstr>Office Theme</vt:lpstr>
      <vt:lpstr>PowerPoint Presentation</vt:lpstr>
      <vt:lpstr>Background</vt:lpstr>
      <vt:lpstr>sensing control information  </vt:lpstr>
      <vt:lpstr>Scenario B</vt:lpstr>
      <vt:lpstr>sensing control information – with scenario B  </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Aniruddh Rao Kabbinale/IoT Connectivity Standards /SRI-Bangalore/Staff Engineer/Samsung Electronics</cp:lastModifiedBy>
  <cp:revision>519</cp:revision>
  <cp:lastPrinted>1998-02-10T13:28:06Z</cp:lastPrinted>
  <dcterms:created xsi:type="dcterms:W3CDTF">2021-07-16T20:39:58Z</dcterms:created>
  <dcterms:modified xsi:type="dcterms:W3CDTF">2023-08-01T14:22:26Z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