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6" d="100"/>
          <a:sy n="76" d="100"/>
        </p:scale>
        <p:origin x="64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802.15-23-0431-01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September 10-15,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Discuss any feedback/comments from </a:t>
            </a:r>
            <a:r>
              <a:rPr lang="en-US" sz="2000" dirty="0" err="1">
                <a:solidFill>
                  <a:srgbClr val="000000"/>
                </a:solidFill>
                <a:latin typeface="Arial Rounded MT Bold" pitchFamily="34" charset="0"/>
                <a:cs typeface="Arial" pitchFamily="34" charset="0"/>
              </a:rPr>
              <a:t>RevCom</a:t>
            </a:r>
            <a:r>
              <a:rPr lang="en-US" sz="2000" dirty="0">
                <a:solidFill>
                  <a:srgbClr val="000000"/>
                </a:solidFill>
                <a:latin typeface="Arial Rounded MT Bold" pitchFamily="34" charset="0"/>
                <a:cs typeface="Arial" pitchFamily="34" charset="0"/>
              </a:rPr>
              <a:t> submission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Reform CRG</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conduct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Co-develop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Update timeline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Develop PAR and CSD</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B956D9D-C957-9041-F498-C86BA9AD98B8}"/>
              </a:ext>
            </a:extLst>
          </p:cNvPr>
          <p:cNvPicPr>
            <a:picLocks noChangeAspect="1"/>
          </p:cNvPicPr>
          <p:nvPr/>
        </p:nvPicPr>
        <p:blipFill>
          <a:blip r:embed="rId2"/>
          <a:stretch>
            <a:fillRect/>
          </a:stretch>
        </p:blipFill>
        <p:spPr>
          <a:xfrm>
            <a:off x="152400" y="1464345"/>
            <a:ext cx="8839200" cy="444780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134</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13</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22</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Sept. Interim</a:t>
            </a:r>
          </a:p>
        </p:txBody>
      </p:sp>
      <p:pic>
        <p:nvPicPr>
          <p:cNvPr id="3" name="Picture 2">
            <a:extLst>
              <a:ext uri="{FF2B5EF4-FFF2-40B4-BE49-F238E27FC236}">
                <a16:creationId xmlns:a16="http://schemas.microsoft.com/office/drawing/2014/main" id="{F4675A33-3450-EE34-2D11-AB8C5A6C88F6}"/>
              </a:ext>
            </a:extLst>
          </p:cNvPr>
          <p:cNvPicPr>
            <a:picLocks noChangeAspect="1"/>
          </p:cNvPicPr>
          <p:nvPr/>
        </p:nvPicPr>
        <p:blipFill>
          <a:blip r:embed="rId2"/>
          <a:stretch>
            <a:fillRect/>
          </a:stretch>
        </p:blipFill>
        <p:spPr>
          <a:xfrm>
            <a:off x="777068" y="1270271"/>
            <a:ext cx="7589864" cy="5199886"/>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46942</TotalTime>
  <Words>1042</Words>
  <Application>Microsoft Office PowerPoint</Application>
  <PresentationFormat>On-screen Show (4:3)</PresentationFormat>
  <Paragraphs>152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1208</cp:revision>
  <cp:lastPrinted>2000-07-07T01:25:49Z</cp:lastPrinted>
  <dcterms:created xsi:type="dcterms:W3CDTF">1999-06-22T06:24:01Z</dcterms:created>
  <dcterms:modified xsi:type="dcterms:W3CDTF">2023-08-29T21:56:13Z</dcterms:modified>
  <cp:category/>
</cp:coreProperties>
</file>