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59" r:id="rId2"/>
    <p:sldId id="363" r:id="rId3"/>
    <p:sldId id="380" r:id="rId4"/>
    <p:sldId id="364"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p:scale>
          <a:sx n="60" d="100"/>
          <a:sy n="60" d="100"/>
        </p:scale>
        <p:origin x="1012"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802.15-23-0420-00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2023</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HID Global</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802.15-WG SG SUN PHY Motion for 802 LMSC Closing July 2023</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[13 July, 2023]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HID Global</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 for 802.15 WG at 802 LMSC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2023</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a:t>
            </a:r>
          </a:p>
        </p:txBody>
      </p:sp>
    </p:spTree>
    <p:extLst>
      <p:ext uri="{BB962C8B-B14F-4D97-AF65-F5344CB8AC3E}">
        <p14:creationId xmlns:p14="http://schemas.microsoft.com/office/powerpoint/2010/main" val="181684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5047536"/>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form Study Group on </a:t>
            </a:r>
            <a:r>
              <a:rPr lang="en-US" sz="1800" b="1" dirty="0">
                <a:effectLst/>
                <a:latin typeface="Calibri" panose="020F0502020204030204" pitchFamily="34" charset="0"/>
                <a:ea typeface="Calibri" panose="020F0502020204030204" pitchFamily="34" charset="0"/>
              </a:rPr>
              <a:t>Next Generation SUN PHY</a:t>
            </a:r>
            <a:r>
              <a:rPr lang="en-US" sz="1800" b="1"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approval of the formation of IEEE 802.15 WG “Next Generation SUN PHY” Study Group to consider development of a Project Authorization Request (PAR) and Criteria for Standards Development (CSD) responses for improving the SUN PHY specification.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by: </a:t>
            </a:r>
            <a:r>
              <a:rPr lang="en-US" sz="1800" dirty="0">
                <a:latin typeface="Calibri" panose="020F0502020204030204" pitchFamily="34" charset="0"/>
                <a:ea typeface="Calibri" panose="020F0502020204030204" pitchFamily="34" charset="0"/>
              </a:rPr>
              <a:t>Tim Godfrey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July 2023 LMSC Plenary,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That the 802.15 Working Group seeks approval from the 802 LMSC to form a study group in 802.15 to develop the PAR and CSD documents for “Next Generation SUN PHY” and additionally authorize the 802.15 WG Chair to make any necessary changes to these docs required to support the submission.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Thomas Almholt</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a:t>
            </a:r>
            <a:r>
              <a:rPr lang="en-US" sz="1800" dirty="0">
                <a:latin typeface="Calibri" panose="020F0502020204030204" pitchFamily="34" charset="0"/>
                <a:ea typeface="Calibri" panose="020F0502020204030204" pitchFamily="34" charset="0"/>
              </a:rPr>
              <a:t>Phil Beecher</a:t>
            </a:r>
            <a:endParaRPr lang="en-US" sz="1800" dirty="0">
              <a:effectLst/>
              <a:latin typeface="Calibri" panose="020F0502020204030204" pitchFamily="34" charset="0"/>
              <a:ea typeface="Calibri" panose="020F0502020204030204" pitchFamily="34" charset="0"/>
            </a:endParaRP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a:t>
            </a:r>
            <a:r>
              <a:rPr lang="en-US" sz="1800" dirty="0">
                <a:latin typeface="Calibri" panose="020F0502020204030204" pitchFamily="34" charset="0"/>
                <a:ea typeface="Calibri" panose="020F0502020204030204" pitchFamily="34" charset="0"/>
              </a:rPr>
              <a:t>x</a:t>
            </a:r>
            <a:r>
              <a:rPr lang="en-US" sz="1800" dirty="0">
                <a:effectLst/>
                <a:latin typeface="Calibri" panose="020F0502020204030204" pitchFamily="34" charset="0"/>
                <a:ea typeface="Calibri" panose="020F0502020204030204" pitchFamily="34" charset="0"/>
              </a:rPr>
              <a:t>/y/z (Y/N/A)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(Non-Consent Agenda) Motion</a:t>
            </a:r>
          </a:p>
        </p:txBody>
      </p:sp>
    </p:spTree>
    <p:extLst>
      <p:ext uri="{BB962C8B-B14F-4D97-AF65-F5344CB8AC3E}">
        <p14:creationId xmlns:p14="http://schemas.microsoft.com/office/powerpoint/2010/main" val="144982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495300" y="486714"/>
            <a:ext cx="822959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IG Next Generation SUN PHY Participants</a:t>
            </a:r>
          </a:p>
        </p:txBody>
      </p:sp>
      <p:sp>
        <p:nvSpPr>
          <p:cNvPr id="7" name="Rectangle 6">
            <a:extLst>
              <a:ext uri="{FF2B5EF4-FFF2-40B4-BE49-F238E27FC236}">
                <a16:creationId xmlns:a16="http://schemas.microsoft.com/office/drawing/2014/main" id="{7FAA73AB-2A77-E89F-1F7E-4696E739EE1E}"/>
              </a:ext>
            </a:extLst>
          </p:cNvPr>
          <p:cNvSpPr/>
          <p:nvPr/>
        </p:nvSpPr>
        <p:spPr>
          <a:xfrm>
            <a:off x="685800" y="1371600"/>
            <a:ext cx="7848600" cy="338554"/>
          </a:xfrm>
          <a:prstGeom prst="rect">
            <a:avLst/>
          </a:prstGeom>
        </p:spPr>
        <p:txBody>
          <a:bodyPr wrap="square" numCol="1">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List of participants in July 2023 IG Next Generation SUN PHY mtgs.</a:t>
            </a:r>
          </a:p>
        </p:txBody>
      </p:sp>
      <p:sp>
        <p:nvSpPr>
          <p:cNvPr id="2" name="Rectangle 1">
            <a:extLst>
              <a:ext uri="{FF2B5EF4-FFF2-40B4-BE49-F238E27FC236}">
                <a16:creationId xmlns:a16="http://schemas.microsoft.com/office/drawing/2014/main" id="{26B0F337-DC85-B0E7-7479-CA3E1669025F}"/>
              </a:ext>
            </a:extLst>
          </p:cNvPr>
          <p:cNvSpPr/>
          <p:nvPr/>
        </p:nvSpPr>
        <p:spPr>
          <a:xfrm>
            <a:off x="688554" y="1710154"/>
            <a:ext cx="7848600" cy="4754880"/>
          </a:xfrm>
          <a:prstGeom prst="rect">
            <a:avLst/>
          </a:prstGeom>
        </p:spPr>
        <p:txBody>
          <a:bodyPr wrap="square" numCol="2">
            <a:spAutoFit/>
          </a:bodyPr>
          <a:lstStyle/>
          <a:p>
            <a:pPr marL="0" marR="0">
              <a:spcBef>
                <a:spcPts val="0"/>
              </a:spcBef>
              <a:spcAft>
                <a:spcPts val="0"/>
              </a:spcAft>
            </a:pPr>
            <a:r>
              <a:rPr lang="en-GB" sz="1600" dirty="0">
                <a:effectLst/>
                <a:latin typeface="Calibri" panose="020F0502020204030204" pitchFamily="34" charset="0"/>
                <a:ea typeface="Calibri" panose="020F0502020204030204" pitchFamily="34" charset="0"/>
              </a:rPr>
              <a:t>Almholt, Thomas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Anzai, Daisuke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Baykas, Tuncer</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Bims, Harry</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Cha, </a:t>
            </a:r>
            <a:r>
              <a:rPr lang="en-GB" sz="1600" dirty="0" err="1">
                <a:effectLst/>
                <a:latin typeface="Calibri" panose="020F0502020204030204" pitchFamily="34" charset="0"/>
                <a:ea typeface="Calibri" panose="020F0502020204030204" pitchFamily="34" charset="0"/>
              </a:rPr>
              <a:t>Jaesang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Chen, Run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Choi, </a:t>
            </a:r>
            <a:r>
              <a:rPr lang="en-GB" sz="1600" dirty="0" err="1">
                <a:effectLst/>
                <a:latin typeface="Calibri" panose="020F0502020204030204" pitchFamily="34" charset="0"/>
                <a:ea typeface="Calibri" panose="020F0502020204030204" pitchFamily="34" charset="0"/>
              </a:rPr>
              <a:t>Jinsoo</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Danev, Boris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Gilb, James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Gruber, Josef</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Harada, Hiroshi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Hartman, James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Henry, Jerome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Huang, Lei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Jungnickel, Volker</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Kalkundrikar, Vishal</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Kerry, Stuart</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Kitazawa, Shoichi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Kohno, Ryuji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Korn, Clemens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kristem, vinod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Lee, Jaegook</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Li, Huan-Bang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LIU, CHENCHEN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Maman, Mickael</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Nagai, </a:t>
            </a:r>
            <a:r>
              <a:rPr lang="en-GB" sz="1600" dirty="0" err="1">
                <a:effectLst/>
                <a:latin typeface="Calibri" panose="020F0502020204030204" pitchFamily="34" charset="0"/>
                <a:ea typeface="Calibri" panose="020F0502020204030204" pitchFamily="34" charset="0"/>
              </a:rPr>
              <a:t>Yukimasa</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Palmer, Clark</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Powell, Clinton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Redlich, Oded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Robert, Joerg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Sasaki, Shigenobu</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Schmidt, Reinhold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SHAHAR, MENASHE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err="1">
                <a:effectLst/>
                <a:latin typeface="Calibri" panose="020F0502020204030204" pitchFamily="34" charset="0"/>
                <a:ea typeface="Calibri" panose="020F0502020204030204" pitchFamily="34" charset="0"/>
              </a:rPr>
              <a:t>Shilo</a:t>
            </a:r>
            <a:r>
              <a:rPr lang="en-GB" sz="1600" dirty="0">
                <a:effectLst/>
                <a:latin typeface="Calibri" panose="020F0502020204030204" pitchFamily="34" charset="0"/>
                <a:ea typeface="Calibri" panose="020F0502020204030204" pitchFamily="34" charset="0"/>
              </a:rPr>
              <a:t>, </a:t>
            </a:r>
            <a:r>
              <a:rPr lang="en-GB" sz="1600" dirty="0" err="1">
                <a:effectLst/>
                <a:latin typeface="Calibri" panose="020F0502020204030204" pitchFamily="34" charset="0"/>
                <a:ea typeface="Calibri" panose="020F0502020204030204" pitchFamily="34" charset="0"/>
              </a:rPr>
              <a:t>Shimi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Xiao, Libra</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err="1">
                <a:effectLst/>
                <a:latin typeface="Calibri" panose="020F0502020204030204" pitchFamily="34" charset="0"/>
                <a:ea typeface="Calibri" panose="020F0502020204030204" pitchFamily="34" charset="0"/>
              </a:rPr>
              <a:t>Zakaib</a:t>
            </a:r>
            <a:r>
              <a:rPr lang="en-GB" sz="1600" dirty="0">
                <a:effectLst/>
                <a:latin typeface="Calibri" panose="020F0502020204030204" pitchFamily="34" charset="0"/>
                <a:ea typeface="Calibri" panose="020F0502020204030204" pitchFamily="34" charset="0"/>
              </a:rPr>
              <a:t>, Larry</a:t>
            </a: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2197445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46784</TotalTime>
  <Words>561</Words>
  <Application>Microsoft Office PowerPoint</Application>
  <PresentationFormat>On-screen Show (4:3)</PresentationFormat>
  <Paragraphs>67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IEEE-802_15</vt:lpstr>
      <vt:lpstr>PowerPoint Presentation</vt:lpstr>
      <vt:lpstr>802 LMSC Closing Plenary July 2023</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1107</cp:revision>
  <cp:lastPrinted>2000-07-07T01:25:49Z</cp:lastPrinted>
  <dcterms:created xsi:type="dcterms:W3CDTF">1999-06-22T06:24:01Z</dcterms:created>
  <dcterms:modified xsi:type="dcterms:W3CDTF">2023-07-13T13:04:14Z</dcterms:modified>
  <cp:category/>
</cp:coreProperties>
</file>