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46" r:id="rId2"/>
    <p:sldId id="311" r:id="rId3"/>
    <p:sldId id="363" r:id="rId4"/>
    <p:sldId id="364" r:id="rId5"/>
    <p:sldId id="365" r:id="rId6"/>
    <p:sldId id="373" r:id="rId7"/>
    <p:sldId id="374" r:id="rId8"/>
    <p:sldId id="375" r:id="rId9"/>
    <p:sldId id="376" r:id="rId10"/>
    <p:sldId id="372" r:id="rId11"/>
    <p:sldId id="38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60" d="100"/>
          <a:sy n="60" d="100"/>
        </p:scale>
        <p:origin x="43" y="533"/>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7/14/2023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2023</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15-23-0414-02-007a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7/14/2023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7/14/2023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7/14/2023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7/14/2023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(July 2023)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13,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July 2023</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endParaRPr lang="en-US" sz="4000" dirty="0">
              <a:latin typeface="Times New Roman" panose="02020603050405020304" pitchFamily="18" charset="0"/>
              <a:cs typeface="Times New Roman" panose="02020603050405020304" pitchFamily="18" charset="0"/>
            </a:endParaRPr>
          </a:p>
        </p:txBody>
      </p:sp>
      <p:sp>
        <p:nvSpPr>
          <p:cNvPr id="8" name="Rectangle 3"/>
          <p:cNvSpPr>
            <a:spLocks noGrp="1" noChangeArrowheads="1"/>
          </p:cNvSpPr>
          <p:nvPr>
            <p:ph idx="1"/>
          </p:nvPr>
        </p:nvSpPr>
        <p:spPr>
          <a:xfrm>
            <a:off x="76200" y="2057400"/>
            <a:ext cx="8991600" cy="3887944"/>
          </a:xfrm>
          <a:ln/>
        </p:spPr>
        <p:txBody>
          <a:bodyPr>
            <a:normAutofit/>
          </a:bodyPr>
          <a:lstStyle/>
          <a:p>
            <a:pPr algn="just">
              <a:lnSpc>
                <a:spcPct val="80000"/>
              </a:lnSpc>
            </a:pPr>
            <a:r>
              <a:rPr lang="en-US" altLang="ja-JP" sz="2500" dirty="0">
                <a:latin typeface="Times New Roman" panose="02020603050405020304" pitchFamily="18" charset="0"/>
                <a:ea typeface="ＭＳ Ｐゴシック" pitchFamily="50" charset="-128"/>
                <a:cs typeface="Times New Roman" panose="02020603050405020304" pitchFamily="18" charset="0"/>
              </a:rPr>
              <a:t>2 teleconferences (9:00 pm (EST) on  Aug. 23 and Sep. 6)</a:t>
            </a:r>
          </a:p>
          <a:p>
            <a:pPr marL="0" indent="0" algn="just">
              <a:lnSpc>
                <a:spcPct val="80000"/>
              </a:lnSpc>
              <a:buNone/>
            </a:pPr>
            <a:r>
              <a:rPr lang="en-US" altLang="ja-JP" sz="2500" dirty="0">
                <a:latin typeface="Times New Roman" panose="02020603050405020304" pitchFamily="18" charset="0"/>
                <a:ea typeface="ＭＳ Ｐゴシック" pitchFamily="50" charset="-128"/>
                <a:cs typeface="Times New Roman" panose="02020603050405020304" pitchFamily="18" charset="0"/>
              </a:rPr>
              <a:t>- (10:00 am (KST) on  Aug. 24 and Sep. 7)</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LB4 (LB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000" dirty="0">
              <a:latin typeface="Times New Roman" panose="02020603050405020304" pitchFamily="18" charset="0"/>
              <a:ea typeface="굴림" pitchFamily="34" charset="-127"/>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September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(8:00 am on  Tue., Wed., and Thur.)</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LB4 (LB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Recirculation)</a:t>
            </a: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D6 document for initial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13, 2023</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fontScale="92500" lnSpcReduction="10000"/>
          </a:bodyPr>
          <a:lstStyle/>
          <a:p>
            <a:pPr algn="just"/>
            <a:r>
              <a:rPr lang="en-US" altLang="ja-JP" sz="2800" dirty="0">
                <a:latin typeface="Times New Roman" panose="02020603050405020304" pitchFamily="18" charset="0"/>
                <a:cs typeface="Times New Roman" panose="02020603050405020304" pitchFamily="18" charset="0"/>
              </a:rPr>
              <a:t>3 Slots (on Tue., Wed., and Thur.)</a:t>
            </a:r>
          </a:p>
          <a:p>
            <a:pPr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(377-00)</a:t>
            </a:r>
          </a:p>
          <a:p>
            <a:pPr lvl="1" algn="just"/>
            <a:r>
              <a:rPr lang="en-US" altLang="ja-JP" sz="2100" dirty="0">
                <a:latin typeface="Times New Roman" panose="02020603050405020304" pitchFamily="18" charset="0"/>
                <a:cs typeface="Times New Roman" panose="02020603050405020304" pitchFamily="18" charset="0"/>
              </a:rPr>
              <a:t>Approval May meeting minutes (291-00)</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(381-00)</a:t>
            </a:r>
          </a:p>
          <a:p>
            <a:pPr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(377-01)</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(381-00)</a:t>
            </a:r>
          </a:p>
          <a:p>
            <a:pPr marL="34131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(377-02)</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(381-02)</a:t>
            </a:r>
          </a:p>
          <a:p>
            <a:pPr lvl="1" algn="just"/>
            <a:r>
              <a:rPr lang="en-US" altLang="ja-JP" sz="2100" dirty="0">
                <a:latin typeface="Times New Roman" panose="02020603050405020304" pitchFamily="18" charset="0"/>
                <a:cs typeface="Times New Roman" panose="02020603050405020304" pitchFamily="18" charset="0"/>
              </a:rPr>
              <a:t>Discussion of TG and WG Motion</a:t>
            </a:r>
          </a:p>
          <a:p>
            <a:pPr lvl="1" algn="just"/>
            <a:r>
              <a:rPr lang="en-US" altLang="ja-JP" sz="2100" dirty="0">
                <a:latin typeface="Times New Roman" panose="02020603050405020304" pitchFamily="18" charset="0"/>
                <a:cs typeface="Times New Roman" panose="02020603050405020304" pitchFamily="18" charset="0"/>
              </a:rPr>
              <a:t>Plan for Teleconference schedule</a:t>
            </a:r>
          </a:p>
          <a:p>
            <a:pPr lvl="1" algn="just"/>
            <a:r>
              <a:rPr lang="en-US" altLang="ja-JP" sz="2100" dirty="0">
                <a:latin typeface="Times New Roman" panose="02020603050405020304" pitchFamily="18" charset="0"/>
                <a:cs typeface="Times New Roman" panose="02020603050405020304" pitchFamily="18" charset="0"/>
              </a:rPr>
              <a:t>Plan for September meeting</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May 2023 Interim  Meeting Minutes</a:t>
            </a:r>
            <a:endParaRPr lang="ko-KR" altLang="ko-KR" sz="2000" b="1" dirty="0"/>
          </a:p>
          <a:p>
            <a:endParaRPr lang="en-US" altLang="ja-JP" sz="2000" dirty="0"/>
          </a:p>
          <a:p>
            <a:pPr lvl="0"/>
            <a:r>
              <a:rPr lang="en-US" altLang="ko-KR" sz="2000" i="1" dirty="0"/>
              <a:t>Motion to approve the May 2023 Interim Meeting  minutes of TG7a in IEEE P802.15-23-291-00-007a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LB196</a:t>
            </a:r>
          </a:p>
          <a:p>
            <a:endParaRPr lang="en-US" altLang="ja-JP" sz="2000" dirty="0"/>
          </a:p>
          <a:p>
            <a:pPr lvl="0"/>
            <a:r>
              <a:rPr lang="en-US" altLang="ko-KR" sz="2000" i="1" dirty="0"/>
              <a:t>Move that the TG7a approve the comment resolutions for LB196 as described in document IEEE P802.15-23-0381-02-007a </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#3</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3</a:t>
            </a:r>
            <a:r>
              <a:rPr lang="en-US" altLang="ko-KR" sz="2000" b="1" baseline="30000" dirty="0"/>
              <a:t>rd</a:t>
            </a:r>
            <a:r>
              <a:rPr lang="en-US" altLang="ko-KR" sz="2000" b="1" dirty="0"/>
              <a:t> recirculation</a:t>
            </a:r>
          </a:p>
          <a:p>
            <a:pPr marL="0" lvl="3" algn="just"/>
            <a:endParaRPr lang="en-US" altLang="ko-KR" sz="2000" i="1" dirty="0"/>
          </a:p>
          <a:p>
            <a:pPr algn="just"/>
            <a:r>
              <a:rPr lang="en-US" altLang="ko-KR" sz="2000" dirty="0"/>
              <a:t>Move that TG7a formally request that the 802.15 WG start recirculation WG Letter Ballot requesting approval of CA document [</a:t>
            </a:r>
            <a:r>
              <a:rPr lang="en-US" altLang="ja-JP" sz="2000" i="1" dirty="0"/>
              <a:t>15-22-0292-r3</a:t>
            </a:r>
            <a:r>
              <a:rPr lang="en-US" altLang="ko-KR" sz="2000" dirty="0"/>
              <a:t>] and document P802-15-7a_D5 and to forward document P802-15-7a_D5, to Standards Association ballot </a:t>
            </a:r>
          </a:p>
          <a:p>
            <a:pPr lvl="0" algn="just"/>
            <a:endParaRPr lang="en-US" altLang="ko-KR" sz="2000" dirty="0"/>
          </a:p>
          <a:p>
            <a:pPr lvl="0" algn="just"/>
            <a:endParaRPr lang="en-US" altLang="ko-KR"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7523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#4</a:t>
            </a:r>
            <a:endParaRPr lang="en-US" sz="2400" dirty="0"/>
          </a:p>
        </p:txBody>
      </p:sp>
      <p:sp>
        <p:nvSpPr>
          <p:cNvPr id="4" name="TextBox 3"/>
          <p:cNvSpPr txBox="1"/>
          <p:nvPr/>
        </p:nvSpPr>
        <p:spPr>
          <a:xfrm>
            <a:off x="190498" y="14478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P802.15.7a_D5 with the following membership: </a:t>
            </a:r>
            <a:r>
              <a:rPr lang="en-US" altLang="ko-KR" i="1" dirty="0" err="1"/>
              <a:t>Yeong</a:t>
            </a:r>
            <a:r>
              <a:rPr lang="en-US" altLang="ko-KR" i="1" dirty="0"/>
              <a:t> Min Jang(Chair),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66332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4" name="TextBox 3"/>
          <p:cNvSpPr txBox="1"/>
          <p:nvPr/>
        </p:nvSpPr>
        <p:spPr>
          <a:xfrm>
            <a:off x="190498" y="1447800"/>
            <a:ext cx="8763000" cy="4431983"/>
          </a:xfrm>
          <a:prstGeom prst="rect">
            <a:avLst/>
          </a:prstGeom>
          <a:noFill/>
        </p:spPr>
        <p:txBody>
          <a:bodyPr wrap="square" rtlCol="0">
            <a:spAutoFit/>
          </a:bodyPr>
          <a:lstStyle/>
          <a:p>
            <a:pPr marL="0" lvl="3">
              <a:buClr>
                <a:srgbClr val="00B050"/>
              </a:buClr>
              <a:buSzPct val="100000"/>
            </a:pPr>
            <a:r>
              <a:rPr lang="en-US" altLang="ko-KR" sz="2000" b="1" dirty="0"/>
              <a:t>Draft needs to be edited prior to letter ballot</a:t>
            </a:r>
          </a:p>
          <a:p>
            <a:pPr algn="just"/>
            <a:endParaRPr lang="en-US" altLang="ko-KR" i="1" dirty="0">
              <a:latin typeface="Calibri (Body)"/>
            </a:endParaRPr>
          </a:p>
          <a:p>
            <a:pPr algn="just"/>
            <a:r>
              <a:rPr lang="en-US" altLang="ko-KR" i="1" dirty="0">
                <a:latin typeface="Calibri (Body)"/>
              </a:rPr>
              <a:t>Motion:</a:t>
            </a:r>
          </a:p>
          <a:p>
            <a:pPr algn="just"/>
            <a:endParaRPr lang="en-US" altLang="ko-KR" i="1" dirty="0">
              <a:latin typeface="Calibri (Body)"/>
            </a:endParaRPr>
          </a:p>
          <a:p>
            <a:pPr algn="just"/>
            <a:r>
              <a:rPr lang="en-US" altLang="ko-KR" i="1" dirty="0">
                <a:latin typeface="Calibri (Body)"/>
              </a:rPr>
              <a:t>Move that 802.15 WG start a WG recirculation Letter Ballot requesting approval of CA document 15-22-0292-r3 and document P802.15.7a_D5  (as edited in accordance with the instructions in document 15-23-0381-02-007a) and to forward document P802.15.7a_D5, as edited in accordance with the instructions in document 15-23-0381-02-007a, and CA document 15-22-0292-r3 to Standards Association ballot pending the completion and inclusion of the edits in the draft.</a:t>
            </a:r>
            <a:endParaRPr lang="ko-KR" altLang="ko-KR" i="1" dirty="0">
              <a:latin typeface="Calibri (Body)"/>
            </a:endParaRPr>
          </a:p>
          <a:p>
            <a:endParaRPr lang="en-US" altLang="en-US" sz="2000" i="1" dirty="0"/>
          </a:p>
          <a:p>
            <a:endParaRPr lang="en-US" altLang="en-US" sz="2000" i="1" dirty="0"/>
          </a:p>
          <a:p>
            <a:r>
              <a:rPr lang="en-US" altLang="en-US" sz="2000" i="1" dirty="0"/>
              <a:t>Moved By </a:t>
            </a:r>
            <a:r>
              <a:rPr lang="it-IT" altLang="en-US" sz="2000" i="1" dirty="0"/>
              <a:t> Yeong Min Jang</a:t>
            </a:r>
            <a:endParaRPr lang="en-US" altLang="en-US" sz="2000" i="1" dirty="0"/>
          </a:p>
          <a:p>
            <a:r>
              <a:rPr lang="en-US" altLang="en-US" sz="2000" i="1" dirty="0"/>
              <a:t>Seconded By Phil Beecher</a:t>
            </a:r>
          </a:p>
          <a:p>
            <a:r>
              <a:rPr lang="en-US" altLang="ja-JP" sz="2000" dirty="0"/>
              <a:t>Approved by 38/0/2 (Yes/No/Abstain)</a:t>
            </a:r>
            <a:endParaRPr lang="en-US" altLang="en-US" sz="2000" i="1" dirty="0"/>
          </a:p>
        </p:txBody>
      </p:sp>
    </p:spTree>
    <p:extLst>
      <p:ext uri="{BB962C8B-B14F-4D97-AF65-F5344CB8AC3E}">
        <p14:creationId xmlns:p14="http://schemas.microsoft.com/office/powerpoint/2010/main" val="301763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4" name="TextBox 3"/>
          <p:cNvSpPr txBox="1"/>
          <p:nvPr/>
        </p:nvSpPr>
        <p:spPr>
          <a:xfrm>
            <a:off x="190498" y="1447800"/>
            <a:ext cx="8763000" cy="4370427"/>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P802.15.7a_D5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buClr>
                <a:srgbClr val="00B050"/>
              </a:buClr>
              <a:buSzPct val="100000"/>
            </a:pPr>
            <a:endParaRPr lang="en-US" altLang="ko-KR" dirty="0"/>
          </a:p>
          <a:p>
            <a:r>
              <a:rPr lang="en-US" altLang="en-US" sz="2000" i="1" dirty="0"/>
              <a:t>Moved By </a:t>
            </a:r>
            <a:r>
              <a:rPr lang="it-IT" altLang="en-US" sz="2000" i="1" dirty="0"/>
              <a:t> Yeong Min Jang</a:t>
            </a:r>
            <a:endParaRPr lang="en-US" altLang="en-US" sz="2000" i="1" dirty="0"/>
          </a:p>
          <a:p>
            <a:r>
              <a:rPr lang="en-US" altLang="en-US" sz="2000" i="1" dirty="0"/>
              <a:t>Seconded By Phil Beecher</a:t>
            </a:r>
          </a:p>
          <a:p>
            <a:r>
              <a:rPr lang="en-US" altLang="ja-JP" sz="2000" dirty="0"/>
              <a:t>Approved by 36/0/1(Yes/No/Abstain)</a:t>
            </a:r>
            <a:endParaRPr lang="en-US" altLang="en-US" sz="2000" i="1" dirty="0"/>
          </a:p>
        </p:txBody>
      </p:sp>
    </p:spTree>
    <p:extLst>
      <p:ext uri="{BB962C8B-B14F-4D97-AF65-F5344CB8AC3E}">
        <p14:creationId xmlns:p14="http://schemas.microsoft.com/office/powerpoint/2010/main" val="4111847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20060</TotalTime>
  <Words>952</Words>
  <Application>Microsoft Office PowerPoint</Application>
  <PresentationFormat>화면 슬라이드 쇼(4:3)</PresentationFormat>
  <Paragraphs>102</Paragraphs>
  <Slides>11</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Calibri (Body)</vt:lpstr>
      <vt:lpstr>Arial</vt:lpstr>
      <vt:lpstr>Calibri</vt:lpstr>
      <vt:lpstr>Times New Roman</vt:lpstr>
      <vt:lpstr>Office Theme</vt:lpstr>
      <vt:lpstr>PowerPoint 프레젠테이션</vt:lpstr>
      <vt:lpstr>PowerPoint 프레젠테이션</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Plan for Teleconference Schedule</vt:lpstr>
      <vt:lpstr>Plan for September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1039</cp:revision>
  <cp:lastPrinted>2017-05-07T15:48:38Z</cp:lastPrinted>
  <dcterms:created xsi:type="dcterms:W3CDTF">2010-05-15T17:50:32Z</dcterms:created>
  <dcterms:modified xsi:type="dcterms:W3CDTF">2023-07-13T17:26:50Z</dcterms:modified>
</cp:coreProperties>
</file>