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sldIdLst>
    <p:sldId id="256" r:id="rId2"/>
    <p:sldId id="317" r:id="rId3"/>
    <p:sldId id="318"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98" d="100"/>
          <a:sy n="98" d="100"/>
        </p:scale>
        <p:origin x="144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4540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24" name="Google Shape;24;p2"/>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52445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46926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16" name="Google Shape;16;p1"/>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Anzai, Kim</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P802.15-23-0407-01-6ma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5" r:id="rId5"/>
    <p:sldLayoutId id="2147483656" r:id="rId6"/>
    <p:sldLayoutId id="2147483657" r:id="rId7"/>
    <p:sldLayoutId id="2147483658" r:id="rId8"/>
    <p:sldLayoutId id="2147483671"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dirty="0">
                <a:solidFill>
                  <a:schemeClr val="dk1"/>
                </a:solidFill>
                <a:latin typeface="Times New Roman"/>
                <a:ea typeface="Times New Roman"/>
                <a:cs typeface="Times New Roman"/>
                <a:sym typeface="Times New Roman"/>
              </a:rPr>
              <a:t>July 2023</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Anzai, Kim</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 </a:t>
            </a:r>
            <a:r>
              <a:rPr lang="en-US" sz="1600" dirty="0">
                <a:solidFill>
                  <a:schemeClr val="dk2"/>
                </a:solidFill>
                <a:latin typeface="Times New Roman"/>
                <a:ea typeface="Times New Roman"/>
                <a:cs typeface="Times New Roman"/>
                <a:sym typeface="Times New Roman"/>
              </a:rPr>
              <a:t>TG6ma draft revision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July</a:t>
            </a:r>
            <a:r>
              <a:rPr lang="en-US" sz="1600" b="0" i="0" u="none" strike="noStrike" cap="none" dirty="0">
                <a:solidFill>
                  <a:schemeClr val="dk2"/>
                </a:solidFill>
                <a:latin typeface="Times New Roman"/>
                <a:ea typeface="Times New Roman"/>
                <a:cs typeface="Times New Roman"/>
                <a:sym typeface="Times New Roman"/>
              </a:rPr>
              <a:t> 13th, 2023</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Ryuji Kohno, Takumi Kobayashi, Daisuke Anzai, Minsoo Kim</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YRP-AIA, Japan; CWC, Oulu Univ. Finland; </a:t>
            </a:r>
            <a:r>
              <a:rPr lang="en-US" sz="1600" dirty="0">
                <a:solidFill>
                  <a:schemeClr val="dk2"/>
                </a:solidFill>
                <a:latin typeface="Times New Roman"/>
                <a:ea typeface="Times New Roman"/>
                <a:cs typeface="Times New Roman"/>
                <a:sym typeface="Times New Roman"/>
              </a:rPr>
              <a:t>YNU, Japan, Nagoya I.T.,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ACF49-3402-4692-A54A-15A092BA170A}"/>
              </a:ext>
            </a:extLst>
          </p:cNvPr>
          <p:cNvSpPr>
            <a:spLocks noGrp="1"/>
          </p:cNvSpPr>
          <p:nvPr>
            <p:ph type="title"/>
          </p:nvPr>
        </p:nvSpPr>
        <p:spPr/>
        <p:txBody>
          <a:bodyPr/>
          <a:lstStyle/>
          <a:p>
            <a:r>
              <a:rPr lang="en-US" sz="3600" dirty="0"/>
              <a:t>TG6ma Draft</a:t>
            </a:r>
            <a:endParaRPr lang="en-US" dirty="0"/>
          </a:p>
        </p:txBody>
      </p:sp>
      <p:sp>
        <p:nvSpPr>
          <p:cNvPr id="3" name="Text Placeholder 2">
            <a:extLst>
              <a:ext uri="{FF2B5EF4-FFF2-40B4-BE49-F238E27FC236}">
                <a16:creationId xmlns:a16="http://schemas.microsoft.com/office/drawing/2014/main" id="{8FF583A2-82C7-4E86-B84C-26EF5EF4EE82}"/>
              </a:ext>
            </a:extLst>
          </p:cNvPr>
          <p:cNvSpPr>
            <a:spLocks noGrp="1"/>
          </p:cNvSpPr>
          <p:nvPr>
            <p:ph type="body" idx="1"/>
          </p:nvPr>
        </p:nvSpPr>
        <p:spPr/>
        <p:txBody>
          <a:bodyPr/>
          <a:lstStyle/>
          <a:p>
            <a:r>
              <a:rPr lang="en-US" sz="2400" dirty="0">
                <a:latin typeface="+mn-lt"/>
              </a:rPr>
              <a:t>Draft D1.7 was released for pre-ballot to the WG.</a:t>
            </a:r>
          </a:p>
          <a:p>
            <a:pPr lvl="1"/>
            <a:r>
              <a:rPr lang="en-US" sz="2000" dirty="0">
                <a:latin typeface="+mn-lt"/>
              </a:rPr>
              <a:t>We received 33 comments.</a:t>
            </a:r>
          </a:p>
          <a:p>
            <a:pPr lvl="1"/>
            <a:r>
              <a:rPr lang="en-US" sz="2000" dirty="0">
                <a:latin typeface="+mn-lt"/>
              </a:rPr>
              <a:t>Finding a resolution was relatively fast. However, fulfilling the resolutions will be a challenge, specially the MAC, where we have a problem (most of the new MAC lacks of text).</a:t>
            </a:r>
          </a:p>
          <a:p>
            <a:r>
              <a:rPr lang="en-US" sz="2400" dirty="0">
                <a:latin typeface="+mn-lt"/>
              </a:rPr>
              <a:t>The new HRP UWB PHY is almost complete </a:t>
            </a:r>
          </a:p>
          <a:p>
            <a:pPr lvl="1"/>
            <a:r>
              <a:rPr lang="en-US" sz="2000" dirty="0">
                <a:latin typeface="+mn-lt"/>
              </a:rPr>
              <a:t>missing timing parameters, and adjustments to the FEC configurations.</a:t>
            </a:r>
          </a:p>
          <a:p>
            <a:r>
              <a:rPr lang="en-US" sz="2400" dirty="0">
                <a:latin typeface="+mn-lt"/>
              </a:rPr>
              <a:t>The ranging clause </a:t>
            </a:r>
          </a:p>
          <a:p>
            <a:pPr lvl="1"/>
            <a:r>
              <a:rPr lang="en-US" sz="2000" dirty="0">
                <a:latin typeface="+mn-lt"/>
              </a:rPr>
              <a:t>add the NB-assisted contribution, and text is missing.</a:t>
            </a:r>
          </a:p>
          <a:p>
            <a:endParaRPr lang="en-US" sz="2400" dirty="0">
              <a:latin typeface="+mn-lt"/>
            </a:endParaRPr>
          </a:p>
          <a:p>
            <a:endParaRPr lang="en-US" sz="2400" dirty="0">
              <a:latin typeface="+mn-lt"/>
            </a:endParaRPr>
          </a:p>
          <a:p>
            <a:endParaRPr lang="en-US" sz="24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6D37D566-DC4C-4896-AC50-2027D55DF41B}"/>
              </a:ext>
            </a:extLst>
          </p:cNvPr>
          <p:cNvSpPr>
            <a:spLocks noGrp="1"/>
          </p:cNvSpPr>
          <p:nvPr>
            <p:ph type="dt" idx="10"/>
          </p:nvPr>
        </p:nvSpPr>
        <p:spPr/>
        <p:txBody>
          <a:bodyPr/>
          <a:lstStyle/>
          <a:p>
            <a:r>
              <a:rPr lang="en-US" dirty="0"/>
              <a:t>July 2023</a:t>
            </a:r>
          </a:p>
        </p:txBody>
      </p:sp>
      <p:sp>
        <p:nvSpPr>
          <p:cNvPr id="5" name="Footer Placeholder 4">
            <a:extLst>
              <a:ext uri="{FF2B5EF4-FFF2-40B4-BE49-F238E27FC236}">
                <a16:creationId xmlns:a16="http://schemas.microsoft.com/office/drawing/2014/main" id="{46520FCA-873E-427D-A239-811584CAF72F}"/>
              </a:ext>
            </a:extLst>
          </p:cNvPr>
          <p:cNvSpPr>
            <a:spLocks noGrp="1"/>
          </p:cNvSpPr>
          <p:nvPr>
            <p:ph type="ftr" idx="11"/>
          </p:nvPr>
        </p:nvSpPr>
        <p:spPr/>
        <p:txBody>
          <a:bodyPr/>
          <a:lstStyle/>
          <a:p>
            <a:r>
              <a:rPr lang="en-US" dirty="0"/>
              <a:t>Hernandez, Kohno, Kobayashi, Anzai, Kim</a:t>
            </a:r>
          </a:p>
        </p:txBody>
      </p:sp>
      <p:sp>
        <p:nvSpPr>
          <p:cNvPr id="6" name="Slide Number Placeholder 5">
            <a:extLst>
              <a:ext uri="{FF2B5EF4-FFF2-40B4-BE49-F238E27FC236}">
                <a16:creationId xmlns:a16="http://schemas.microsoft.com/office/drawing/2014/main" id="{91936897-8E4E-4EB6-BEA4-0AB4A1339A70}"/>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spTree>
    <p:extLst>
      <p:ext uri="{BB962C8B-B14F-4D97-AF65-F5344CB8AC3E}">
        <p14:creationId xmlns:p14="http://schemas.microsoft.com/office/powerpoint/2010/main" val="390718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5A6B6-97C7-4E3B-AE51-D5985E5FF3C5}"/>
              </a:ext>
            </a:extLst>
          </p:cNvPr>
          <p:cNvSpPr>
            <a:spLocks noGrp="1"/>
          </p:cNvSpPr>
          <p:nvPr>
            <p:ph type="title"/>
          </p:nvPr>
        </p:nvSpPr>
        <p:spPr/>
        <p:txBody>
          <a:bodyPr/>
          <a:lstStyle/>
          <a:p>
            <a:r>
              <a:rPr lang="en-US" dirty="0"/>
              <a:t>Towards the November meeting</a:t>
            </a:r>
          </a:p>
        </p:txBody>
      </p:sp>
      <p:sp>
        <p:nvSpPr>
          <p:cNvPr id="3" name="Text Placeholder 2">
            <a:extLst>
              <a:ext uri="{FF2B5EF4-FFF2-40B4-BE49-F238E27FC236}">
                <a16:creationId xmlns:a16="http://schemas.microsoft.com/office/drawing/2014/main" id="{FD237E2C-15F4-4629-8CB8-614E9DAB0E60}"/>
              </a:ext>
            </a:extLst>
          </p:cNvPr>
          <p:cNvSpPr>
            <a:spLocks noGrp="1"/>
          </p:cNvSpPr>
          <p:nvPr>
            <p:ph type="body" idx="1"/>
          </p:nvPr>
        </p:nvSpPr>
        <p:spPr/>
        <p:txBody>
          <a:bodyPr/>
          <a:lstStyle/>
          <a:p>
            <a:r>
              <a:rPr lang="en-US" sz="2400" dirty="0">
                <a:latin typeface="+mn-lt"/>
              </a:rPr>
              <a:t>Simulation results that include the TG6ma channel models (PHY, MAC, Ranging)</a:t>
            </a:r>
          </a:p>
          <a:p>
            <a:r>
              <a:rPr lang="en-US" sz="2400" dirty="0">
                <a:latin typeface="+mn-lt"/>
              </a:rPr>
              <a:t>Finish the missing text for the PHY and Ranging.</a:t>
            </a:r>
          </a:p>
          <a:p>
            <a:r>
              <a:rPr lang="en-US" sz="2400" dirty="0">
                <a:latin typeface="+mn-lt"/>
              </a:rPr>
              <a:t>Prey for a miracle for the MAC text.</a:t>
            </a:r>
          </a:p>
          <a:p>
            <a:r>
              <a:rPr lang="en-US" sz="2400" b="1" dirty="0">
                <a:latin typeface="+mn-lt"/>
              </a:rPr>
              <a:t>Goal: </a:t>
            </a:r>
            <a:r>
              <a:rPr lang="en-US" sz="2400" dirty="0">
                <a:latin typeface="+mn-lt"/>
              </a:rPr>
              <a:t>Recirculation of the next draft release D1.x before the November meeting. </a:t>
            </a:r>
          </a:p>
          <a:p>
            <a:endParaRPr lang="en-US" sz="2400" dirty="0">
              <a:latin typeface="+mn-lt"/>
            </a:endParaRPr>
          </a:p>
        </p:txBody>
      </p:sp>
      <p:sp>
        <p:nvSpPr>
          <p:cNvPr id="4" name="Date Placeholder 3">
            <a:extLst>
              <a:ext uri="{FF2B5EF4-FFF2-40B4-BE49-F238E27FC236}">
                <a16:creationId xmlns:a16="http://schemas.microsoft.com/office/drawing/2014/main" id="{BAA9750B-AD2D-4C3C-8A7F-E0CD0171420B}"/>
              </a:ext>
            </a:extLst>
          </p:cNvPr>
          <p:cNvSpPr>
            <a:spLocks noGrp="1"/>
          </p:cNvSpPr>
          <p:nvPr>
            <p:ph type="dt" idx="10"/>
          </p:nvPr>
        </p:nvSpPr>
        <p:spPr/>
        <p:txBody>
          <a:bodyPr/>
          <a:lstStyle/>
          <a:p>
            <a:r>
              <a:rPr lang="en-US" dirty="0"/>
              <a:t>July 2023</a:t>
            </a:r>
          </a:p>
        </p:txBody>
      </p:sp>
      <p:sp>
        <p:nvSpPr>
          <p:cNvPr id="5" name="Footer Placeholder 4">
            <a:extLst>
              <a:ext uri="{FF2B5EF4-FFF2-40B4-BE49-F238E27FC236}">
                <a16:creationId xmlns:a16="http://schemas.microsoft.com/office/drawing/2014/main" id="{5153E665-87CD-42D7-B8C4-CD1DC3E9E607}"/>
              </a:ext>
            </a:extLst>
          </p:cNvPr>
          <p:cNvSpPr>
            <a:spLocks noGrp="1"/>
          </p:cNvSpPr>
          <p:nvPr>
            <p:ph type="ftr" idx="11"/>
          </p:nvPr>
        </p:nvSpPr>
        <p:spPr/>
        <p:txBody>
          <a:bodyPr/>
          <a:lstStyle/>
          <a:p>
            <a:r>
              <a:rPr lang="en-US" dirty="0"/>
              <a:t>Hernandez, Kohno, Kobayashi, Anzai, Kim</a:t>
            </a:r>
          </a:p>
        </p:txBody>
      </p:sp>
      <p:sp>
        <p:nvSpPr>
          <p:cNvPr id="6" name="Slide Number Placeholder 5">
            <a:extLst>
              <a:ext uri="{FF2B5EF4-FFF2-40B4-BE49-F238E27FC236}">
                <a16:creationId xmlns:a16="http://schemas.microsoft.com/office/drawing/2014/main" id="{FB81CBAA-9120-48D4-AAA7-FB1B23EBA26F}"/>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3</a:t>
            </a:fld>
            <a:endParaRPr dirty="0"/>
          </a:p>
        </p:txBody>
      </p:sp>
    </p:spTree>
    <p:extLst>
      <p:ext uri="{BB962C8B-B14F-4D97-AF65-F5344CB8AC3E}">
        <p14:creationId xmlns:p14="http://schemas.microsoft.com/office/powerpoint/2010/main" val="316104611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6295</TotalTime>
  <Words>402</Words>
  <Application>Microsoft Office PowerPoint</Application>
  <PresentationFormat>On-screen Show (4:3)</PresentationFormat>
  <Paragraphs>42</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TG6ma Draft</vt:lpstr>
      <vt:lpstr>Towards the November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329</cp:revision>
  <dcterms:modified xsi:type="dcterms:W3CDTF">2023-09-14T08:07:06Z</dcterms:modified>
</cp:coreProperties>
</file>