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handoutMasterIdLst>
    <p:handoutMasterId r:id="rId13"/>
  </p:handoutMasterIdLst>
  <p:sldIdLst>
    <p:sldId id="266" r:id="rId5"/>
    <p:sldId id="259" r:id="rId6"/>
    <p:sldId id="261" r:id="rId7"/>
    <p:sldId id="260" r:id="rId8"/>
    <p:sldId id="263" r:id="rId9"/>
    <p:sldId id="265"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1B2E04-F514-4F8A-A874-DE39EF947F68}" v="633" dt="2023-07-11T19:24:35.2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5033" autoAdjust="0"/>
  </p:normalViewPr>
  <p:slideViewPr>
    <p:cSldViewPr snapToGrid="0">
      <p:cViewPr varScale="1">
        <p:scale>
          <a:sx n="78" d="100"/>
          <a:sy n="78" d="100"/>
        </p:scale>
        <p:origin x="878" y="7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2" d="100"/>
          <a:sy n="62" d="100"/>
        </p:scale>
        <p:origin x="3226"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71A765-4993-4E1B-A39E-875D87F17182}"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US"/>
        </a:p>
      </dgm:t>
    </dgm:pt>
    <dgm:pt modelId="{06C1037C-AF4F-4A09-BD81-FC2203EDEFCA}">
      <dgm:prSet phldrT="[Text]"/>
      <dgm:spPr/>
      <dgm:t>
        <a:bodyPr/>
        <a:lstStyle/>
        <a:p>
          <a:r>
            <a:rPr lang="en-US" dirty="0"/>
            <a:t>Send Periodic ASSOCIATE Requests</a:t>
          </a:r>
        </a:p>
      </dgm:t>
    </dgm:pt>
    <dgm:pt modelId="{0322CE03-921B-4EFE-96A1-9836BB20A429}" type="parTrans" cxnId="{8C716F38-59A4-41E1-B594-A261E7E6A6C0}">
      <dgm:prSet/>
      <dgm:spPr/>
      <dgm:t>
        <a:bodyPr/>
        <a:lstStyle/>
        <a:p>
          <a:endParaRPr lang="en-US"/>
        </a:p>
      </dgm:t>
    </dgm:pt>
    <dgm:pt modelId="{C5567993-EC23-433F-8C0F-E6418BA69C12}" type="sibTrans" cxnId="{8C716F38-59A4-41E1-B594-A261E7E6A6C0}">
      <dgm:prSet/>
      <dgm:spPr/>
      <dgm:t>
        <a:bodyPr/>
        <a:lstStyle/>
        <a:p>
          <a:endParaRPr lang="en-US"/>
        </a:p>
      </dgm:t>
    </dgm:pt>
    <dgm:pt modelId="{00632C6D-A606-4741-A60B-0796FC313E3A}">
      <dgm:prSet phldrT="[Text]"/>
      <dgm:spPr/>
      <dgm:t>
        <a:bodyPr/>
        <a:lstStyle/>
        <a:p>
          <a:r>
            <a:rPr lang="en-US" dirty="0"/>
            <a:t>Upon receiving</a:t>
          </a:r>
        </a:p>
        <a:p>
          <a:r>
            <a:rPr lang="en-US" dirty="0"/>
            <a:t>ASSOCIATE Request</a:t>
          </a:r>
        </a:p>
      </dgm:t>
    </dgm:pt>
    <dgm:pt modelId="{2ECF4339-F023-4FD7-B1B9-5442C021AF4D}" type="parTrans" cxnId="{4B3CC5D6-C839-4503-BC37-1D6B027D7808}">
      <dgm:prSet/>
      <dgm:spPr/>
      <dgm:t>
        <a:bodyPr/>
        <a:lstStyle/>
        <a:p>
          <a:endParaRPr lang="en-US"/>
        </a:p>
      </dgm:t>
    </dgm:pt>
    <dgm:pt modelId="{3E2CE8BC-0652-4892-B15A-6EDE80892359}" type="sibTrans" cxnId="{4B3CC5D6-C839-4503-BC37-1D6B027D7808}">
      <dgm:prSet/>
      <dgm:spPr/>
      <dgm:t>
        <a:bodyPr/>
        <a:lstStyle/>
        <a:p>
          <a:endParaRPr lang="en-US"/>
        </a:p>
      </dgm:t>
    </dgm:pt>
    <dgm:pt modelId="{64752B88-D331-454D-B8A9-A39F85F6E0BC}">
      <dgm:prSet phldrT="[Text]"/>
      <dgm:spPr/>
      <dgm:t>
        <a:bodyPr/>
        <a:lstStyle/>
        <a:p>
          <a:r>
            <a:rPr lang="en-US" dirty="0"/>
            <a:t>Identity Filtering</a:t>
          </a:r>
        </a:p>
      </dgm:t>
    </dgm:pt>
    <dgm:pt modelId="{905B5D96-59A2-402B-9EA6-6875EEE88D2E}" type="parTrans" cxnId="{6F786A64-11D5-4D93-9A1F-1B198B37C862}">
      <dgm:prSet/>
      <dgm:spPr>
        <a:ln>
          <a:tailEnd type="stealth"/>
        </a:ln>
      </dgm:spPr>
      <dgm:t>
        <a:bodyPr/>
        <a:lstStyle/>
        <a:p>
          <a:endParaRPr lang="en-US"/>
        </a:p>
      </dgm:t>
    </dgm:pt>
    <dgm:pt modelId="{68ECED77-3EA8-4929-BAD9-5DA3DD25FF22}" type="sibTrans" cxnId="{6F786A64-11D5-4D93-9A1F-1B198B37C862}">
      <dgm:prSet/>
      <dgm:spPr/>
      <dgm:t>
        <a:bodyPr/>
        <a:lstStyle/>
        <a:p>
          <a:endParaRPr lang="en-US"/>
        </a:p>
      </dgm:t>
    </dgm:pt>
    <dgm:pt modelId="{5F78BE0E-A6E2-4233-87DC-85A028898EEE}">
      <dgm:prSet phldrT="[Text]"/>
      <dgm:spPr/>
      <dgm:t>
        <a:bodyPr/>
        <a:lstStyle/>
        <a:p>
          <a:r>
            <a:rPr lang="en-US" dirty="0"/>
            <a:t>Upon receiving ASSOCIATE Response</a:t>
          </a:r>
        </a:p>
      </dgm:t>
    </dgm:pt>
    <dgm:pt modelId="{0EEF64B6-5EEC-481F-9B11-B903C9F2F24B}" type="parTrans" cxnId="{9C1A1AFC-1526-439D-90A2-033B3997452F}">
      <dgm:prSet/>
      <dgm:spPr/>
      <dgm:t>
        <a:bodyPr/>
        <a:lstStyle/>
        <a:p>
          <a:endParaRPr lang="en-US"/>
        </a:p>
      </dgm:t>
    </dgm:pt>
    <dgm:pt modelId="{D673F50E-AB67-4D88-BCD6-294CECFE845A}" type="sibTrans" cxnId="{9C1A1AFC-1526-439D-90A2-033B3997452F}">
      <dgm:prSet/>
      <dgm:spPr/>
      <dgm:t>
        <a:bodyPr/>
        <a:lstStyle/>
        <a:p>
          <a:endParaRPr lang="en-US"/>
        </a:p>
      </dgm:t>
    </dgm:pt>
    <dgm:pt modelId="{C196B036-4911-49A6-81AC-C62202B356BC}">
      <dgm:prSet phldrT="[Text]"/>
      <dgm:spPr/>
      <dgm:t>
        <a:bodyPr/>
        <a:lstStyle/>
        <a:p>
          <a:r>
            <a:rPr lang="en-US" dirty="0"/>
            <a:t>Associate State</a:t>
          </a:r>
        </a:p>
      </dgm:t>
    </dgm:pt>
    <dgm:pt modelId="{261AE504-B4AA-4C6A-9484-F7CDCDC4AF61}" type="parTrans" cxnId="{81929EC5-F0A0-4BF7-B885-75698F4AA7E9}">
      <dgm:prSet/>
      <dgm:spPr>
        <a:ln>
          <a:tailEnd type="stealth"/>
        </a:ln>
      </dgm:spPr>
      <dgm:t>
        <a:bodyPr/>
        <a:lstStyle/>
        <a:p>
          <a:endParaRPr lang="en-US"/>
        </a:p>
      </dgm:t>
    </dgm:pt>
    <dgm:pt modelId="{A9E9D5D3-BFD9-4872-B8AD-AA730352581A}" type="sibTrans" cxnId="{81929EC5-F0A0-4BF7-B885-75698F4AA7E9}">
      <dgm:prSet/>
      <dgm:spPr/>
      <dgm:t>
        <a:bodyPr/>
        <a:lstStyle/>
        <a:p>
          <a:endParaRPr lang="en-US"/>
        </a:p>
      </dgm:t>
    </dgm:pt>
    <dgm:pt modelId="{ABC403C8-03D3-4240-BFC1-24E3303B63B7}">
      <dgm:prSet phldrT="[Text]"/>
      <dgm:spPr/>
      <dgm:t>
        <a:bodyPr/>
        <a:lstStyle/>
        <a:p>
          <a:r>
            <a:rPr lang="en-US" dirty="0"/>
            <a:t>Associate State</a:t>
          </a:r>
        </a:p>
      </dgm:t>
    </dgm:pt>
    <dgm:pt modelId="{B6E9CB78-63DC-4DD5-9AF7-ADB6A430798C}" type="parTrans" cxnId="{0D43F68D-95C4-4AFC-894C-B23C5A8BD5A1}">
      <dgm:prSet/>
      <dgm:spPr>
        <a:ln>
          <a:tailEnd type="stealth"/>
        </a:ln>
      </dgm:spPr>
      <dgm:t>
        <a:bodyPr/>
        <a:lstStyle/>
        <a:p>
          <a:endParaRPr lang="en-US"/>
        </a:p>
      </dgm:t>
    </dgm:pt>
    <dgm:pt modelId="{56928C9A-1FBE-45BA-8E28-FFE85FADA117}" type="sibTrans" cxnId="{0D43F68D-95C4-4AFC-894C-B23C5A8BD5A1}">
      <dgm:prSet/>
      <dgm:spPr/>
      <dgm:t>
        <a:bodyPr/>
        <a:lstStyle/>
        <a:p>
          <a:endParaRPr lang="en-US"/>
        </a:p>
      </dgm:t>
    </dgm:pt>
    <dgm:pt modelId="{4CE57A26-F7C3-4CEA-98FE-AE5510D1DCC3}" type="pres">
      <dgm:prSet presAssocID="{7771A765-4993-4E1B-A39E-875D87F17182}" presName="Name0" presStyleCnt="0">
        <dgm:presLayoutVars>
          <dgm:chPref val="1"/>
          <dgm:dir/>
          <dgm:animOne val="branch"/>
          <dgm:animLvl val="lvl"/>
          <dgm:resizeHandles val="exact"/>
        </dgm:presLayoutVars>
      </dgm:prSet>
      <dgm:spPr/>
    </dgm:pt>
    <dgm:pt modelId="{306A7E15-FCE0-4CE5-835F-8F506A30F727}" type="pres">
      <dgm:prSet presAssocID="{06C1037C-AF4F-4A09-BD81-FC2203EDEFCA}" presName="root1" presStyleCnt="0"/>
      <dgm:spPr/>
    </dgm:pt>
    <dgm:pt modelId="{E917644F-57F0-4B46-A1C3-8A4F7B14B90A}" type="pres">
      <dgm:prSet presAssocID="{06C1037C-AF4F-4A09-BD81-FC2203EDEFCA}" presName="LevelOneTextNode" presStyleLbl="node0" presStyleIdx="0" presStyleCnt="1">
        <dgm:presLayoutVars>
          <dgm:chPref val="3"/>
        </dgm:presLayoutVars>
      </dgm:prSet>
      <dgm:spPr/>
    </dgm:pt>
    <dgm:pt modelId="{AEBBF378-E230-4615-B5E4-91028EA4D86F}" type="pres">
      <dgm:prSet presAssocID="{06C1037C-AF4F-4A09-BD81-FC2203EDEFCA}" presName="level2hierChild" presStyleCnt="0"/>
      <dgm:spPr/>
    </dgm:pt>
    <dgm:pt modelId="{B79C4342-AB89-4068-8EAC-6910AA878037}" type="pres">
      <dgm:prSet presAssocID="{2ECF4339-F023-4FD7-B1B9-5442C021AF4D}" presName="conn2-1" presStyleLbl="parChTrans1D2" presStyleIdx="0" presStyleCnt="2"/>
      <dgm:spPr/>
    </dgm:pt>
    <dgm:pt modelId="{C51A8543-39BF-478C-8B47-7781F4BC43C6}" type="pres">
      <dgm:prSet presAssocID="{2ECF4339-F023-4FD7-B1B9-5442C021AF4D}" presName="connTx" presStyleLbl="parChTrans1D2" presStyleIdx="0" presStyleCnt="2"/>
      <dgm:spPr/>
    </dgm:pt>
    <dgm:pt modelId="{E558F5AB-E897-47FD-B1A7-CC2CBB606151}" type="pres">
      <dgm:prSet presAssocID="{00632C6D-A606-4741-A60B-0796FC313E3A}" presName="root2" presStyleCnt="0"/>
      <dgm:spPr/>
    </dgm:pt>
    <dgm:pt modelId="{6D67819A-DA92-442C-B3F7-AA79C6AED484}" type="pres">
      <dgm:prSet presAssocID="{00632C6D-A606-4741-A60B-0796FC313E3A}" presName="LevelTwoTextNode" presStyleLbl="node2" presStyleIdx="0" presStyleCnt="2">
        <dgm:presLayoutVars>
          <dgm:chPref val="3"/>
        </dgm:presLayoutVars>
      </dgm:prSet>
      <dgm:spPr/>
    </dgm:pt>
    <dgm:pt modelId="{2339EFB7-8DC9-4D85-8C81-576662B48C07}" type="pres">
      <dgm:prSet presAssocID="{00632C6D-A606-4741-A60B-0796FC313E3A}" presName="level3hierChild" presStyleCnt="0"/>
      <dgm:spPr/>
    </dgm:pt>
    <dgm:pt modelId="{1E8B3B01-DDD2-4297-945E-4AEC105BB1CF}" type="pres">
      <dgm:prSet presAssocID="{905B5D96-59A2-402B-9EA6-6875EEE88D2E}" presName="conn2-1" presStyleLbl="parChTrans1D3" presStyleIdx="0" presStyleCnt="2"/>
      <dgm:spPr/>
    </dgm:pt>
    <dgm:pt modelId="{03AF314A-0F09-4CFA-8D19-4B02AD7A8146}" type="pres">
      <dgm:prSet presAssocID="{905B5D96-59A2-402B-9EA6-6875EEE88D2E}" presName="connTx" presStyleLbl="parChTrans1D3" presStyleIdx="0" presStyleCnt="2"/>
      <dgm:spPr/>
    </dgm:pt>
    <dgm:pt modelId="{8CF9C42C-2866-4C60-B832-C418D93D77B9}" type="pres">
      <dgm:prSet presAssocID="{64752B88-D331-454D-B8A9-A39F85F6E0BC}" presName="root2" presStyleCnt="0"/>
      <dgm:spPr/>
    </dgm:pt>
    <dgm:pt modelId="{E2B79052-E8D3-4C9B-9616-F0C55281DCB3}" type="pres">
      <dgm:prSet presAssocID="{64752B88-D331-454D-B8A9-A39F85F6E0BC}" presName="LevelTwoTextNode" presStyleLbl="node3" presStyleIdx="0" presStyleCnt="2">
        <dgm:presLayoutVars>
          <dgm:chPref val="3"/>
        </dgm:presLayoutVars>
      </dgm:prSet>
      <dgm:spPr/>
    </dgm:pt>
    <dgm:pt modelId="{21C09177-7820-4B6C-B617-CB9D3655991B}" type="pres">
      <dgm:prSet presAssocID="{64752B88-D331-454D-B8A9-A39F85F6E0BC}" presName="level3hierChild" presStyleCnt="0"/>
      <dgm:spPr/>
    </dgm:pt>
    <dgm:pt modelId="{9322833C-AD51-405B-9D2D-2A8580368C2D}" type="pres">
      <dgm:prSet presAssocID="{B6E9CB78-63DC-4DD5-9AF7-ADB6A430798C}" presName="conn2-1" presStyleLbl="parChTrans1D4" presStyleIdx="0" presStyleCnt="1"/>
      <dgm:spPr/>
    </dgm:pt>
    <dgm:pt modelId="{78330A11-E6BE-4617-BAEC-700D3A49719F}" type="pres">
      <dgm:prSet presAssocID="{B6E9CB78-63DC-4DD5-9AF7-ADB6A430798C}" presName="connTx" presStyleLbl="parChTrans1D4" presStyleIdx="0" presStyleCnt="1"/>
      <dgm:spPr/>
    </dgm:pt>
    <dgm:pt modelId="{B37638BE-8C6B-44ED-8CF8-0AFF2F049609}" type="pres">
      <dgm:prSet presAssocID="{ABC403C8-03D3-4240-BFC1-24E3303B63B7}" presName="root2" presStyleCnt="0"/>
      <dgm:spPr/>
    </dgm:pt>
    <dgm:pt modelId="{B70D7255-DFC9-403D-B5BC-1A287EB5C598}" type="pres">
      <dgm:prSet presAssocID="{ABC403C8-03D3-4240-BFC1-24E3303B63B7}" presName="LevelTwoTextNode" presStyleLbl="node4" presStyleIdx="0" presStyleCnt="1">
        <dgm:presLayoutVars>
          <dgm:chPref val="3"/>
        </dgm:presLayoutVars>
      </dgm:prSet>
      <dgm:spPr/>
    </dgm:pt>
    <dgm:pt modelId="{335F9A2A-3F6E-457F-BF54-51ADE75F0A7D}" type="pres">
      <dgm:prSet presAssocID="{ABC403C8-03D3-4240-BFC1-24E3303B63B7}" presName="level3hierChild" presStyleCnt="0"/>
      <dgm:spPr/>
    </dgm:pt>
    <dgm:pt modelId="{15AA3EEE-F3F1-41C6-A346-EFB409A52684}" type="pres">
      <dgm:prSet presAssocID="{0EEF64B6-5EEC-481F-9B11-B903C9F2F24B}" presName="conn2-1" presStyleLbl="parChTrans1D2" presStyleIdx="1" presStyleCnt="2"/>
      <dgm:spPr/>
    </dgm:pt>
    <dgm:pt modelId="{605E7BC2-7070-4058-AB45-4FE5FE20119D}" type="pres">
      <dgm:prSet presAssocID="{0EEF64B6-5EEC-481F-9B11-B903C9F2F24B}" presName="connTx" presStyleLbl="parChTrans1D2" presStyleIdx="1" presStyleCnt="2"/>
      <dgm:spPr/>
    </dgm:pt>
    <dgm:pt modelId="{BC5590D6-6E5B-419A-A163-D707A6BEA378}" type="pres">
      <dgm:prSet presAssocID="{5F78BE0E-A6E2-4233-87DC-85A028898EEE}" presName="root2" presStyleCnt="0"/>
      <dgm:spPr/>
    </dgm:pt>
    <dgm:pt modelId="{E964A97E-421F-4AEF-BE63-002D92430B5D}" type="pres">
      <dgm:prSet presAssocID="{5F78BE0E-A6E2-4233-87DC-85A028898EEE}" presName="LevelTwoTextNode" presStyleLbl="node2" presStyleIdx="1" presStyleCnt="2">
        <dgm:presLayoutVars>
          <dgm:chPref val="3"/>
        </dgm:presLayoutVars>
      </dgm:prSet>
      <dgm:spPr/>
    </dgm:pt>
    <dgm:pt modelId="{2333075A-5EAF-4210-88E2-B9BD08B53142}" type="pres">
      <dgm:prSet presAssocID="{5F78BE0E-A6E2-4233-87DC-85A028898EEE}" presName="level3hierChild" presStyleCnt="0"/>
      <dgm:spPr/>
    </dgm:pt>
    <dgm:pt modelId="{368DC83D-48B8-4389-832B-2155AD2970B7}" type="pres">
      <dgm:prSet presAssocID="{261AE504-B4AA-4C6A-9484-F7CDCDC4AF61}" presName="conn2-1" presStyleLbl="parChTrans1D3" presStyleIdx="1" presStyleCnt="2"/>
      <dgm:spPr/>
    </dgm:pt>
    <dgm:pt modelId="{84F26320-9F91-4906-B449-B4E98F122D53}" type="pres">
      <dgm:prSet presAssocID="{261AE504-B4AA-4C6A-9484-F7CDCDC4AF61}" presName="connTx" presStyleLbl="parChTrans1D3" presStyleIdx="1" presStyleCnt="2"/>
      <dgm:spPr/>
    </dgm:pt>
    <dgm:pt modelId="{AA94DB2B-7670-425E-A3AD-296BEB3F1407}" type="pres">
      <dgm:prSet presAssocID="{C196B036-4911-49A6-81AC-C62202B356BC}" presName="root2" presStyleCnt="0"/>
      <dgm:spPr/>
    </dgm:pt>
    <dgm:pt modelId="{7D92EA52-65F5-4CAB-927D-8693434D9CBD}" type="pres">
      <dgm:prSet presAssocID="{C196B036-4911-49A6-81AC-C62202B356BC}" presName="LevelTwoTextNode" presStyleLbl="node3" presStyleIdx="1" presStyleCnt="2">
        <dgm:presLayoutVars>
          <dgm:chPref val="3"/>
        </dgm:presLayoutVars>
      </dgm:prSet>
      <dgm:spPr/>
    </dgm:pt>
    <dgm:pt modelId="{8C3AE631-701B-4A8F-9E61-5D514DCF9FF1}" type="pres">
      <dgm:prSet presAssocID="{C196B036-4911-49A6-81AC-C62202B356BC}" presName="level3hierChild" presStyleCnt="0"/>
      <dgm:spPr/>
    </dgm:pt>
  </dgm:ptLst>
  <dgm:cxnLst>
    <dgm:cxn modelId="{8449F802-262E-4FF2-B61C-D2F031B37561}" type="presOf" srcId="{905B5D96-59A2-402B-9EA6-6875EEE88D2E}" destId="{1E8B3B01-DDD2-4297-945E-4AEC105BB1CF}" srcOrd="0" destOrd="0" presId="urn:microsoft.com/office/officeart/2008/layout/HorizontalMultiLevelHierarchy"/>
    <dgm:cxn modelId="{843E1C10-BBF2-44A6-B422-207232CEB9B4}" type="presOf" srcId="{B6E9CB78-63DC-4DD5-9AF7-ADB6A430798C}" destId="{78330A11-E6BE-4617-BAEC-700D3A49719F}" srcOrd="1" destOrd="0" presId="urn:microsoft.com/office/officeart/2008/layout/HorizontalMultiLevelHierarchy"/>
    <dgm:cxn modelId="{6A2D0F16-DFA8-458A-BDEE-FF29228E4220}" type="presOf" srcId="{00632C6D-A606-4741-A60B-0796FC313E3A}" destId="{6D67819A-DA92-442C-B3F7-AA79C6AED484}" srcOrd="0" destOrd="0" presId="urn:microsoft.com/office/officeart/2008/layout/HorizontalMultiLevelHierarchy"/>
    <dgm:cxn modelId="{F977A129-912D-4CDF-A8D7-8DFC88DBD6E9}" type="presOf" srcId="{2ECF4339-F023-4FD7-B1B9-5442C021AF4D}" destId="{C51A8543-39BF-478C-8B47-7781F4BC43C6}" srcOrd="1" destOrd="0" presId="urn:microsoft.com/office/officeart/2008/layout/HorizontalMultiLevelHierarchy"/>
    <dgm:cxn modelId="{8C716F38-59A4-41E1-B594-A261E7E6A6C0}" srcId="{7771A765-4993-4E1B-A39E-875D87F17182}" destId="{06C1037C-AF4F-4A09-BD81-FC2203EDEFCA}" srcOrd="0" destOrd="0" parTransId="{0322CE03-921B-4EFE-96A1-9836BB20A429}" sibTransId="{C5567993-EC23-433F-8C0F-E6418BA69C12}"/>
    <dgm:cxn modelId="{6F786A64-11D5-4D93-9A1F-1B198B37C862}" srcId="{00632C6D-A606-4741-A60B-0796FC313E3A}" destId="{64752B88-D331-454D-B8A9-A39F85F6E0BC}" srcOrd="0" destOrd="0" parTransId="{905B5D96-59A2-402B-9EA6-6875EEE88D2E}" sibTransId="{68ECED77-3EA8-4929-BAD9-5DA3DD25FF22}"/>
    <dgm:cxn modelId="{BA72034A-FD19-4FAA-AB89-CC979E075131}" type="presOf" srcId="{B6E9CB78-63DC-4DD5-9AF7-ADB6A430798C}" destId="{9322833C-AD51-405B-9D2D-2A8580368C2D}" srcOrd="0" destOrd="0" presId="urn:microsoft.com/office/officeart/2008/layout/HorizontalMultiLevelHierarchy"/>
    <dgm:cxn modelId="{220BF253-35FB-4FEA-8766-B068D3446E47}" type="presOf" srcId="{261AE504-B4AA-4C6A-9484-F7CDCDC4AF61}" destId="{84F26320-9F91-4906-B449-B4E98F122D53}" srcOrd="1" destOrd="0" presId="urn:microsoft.com/office/officeart/2008/layout/HorizontalMultiLevelHierarchy"/>
    <dgm:cxn modelId="{DA752875-57AF-4F99-8078-F8EA25E15DCD}" type="presOf" srcId="{0EEF64B6-5EEC-481F-9B11-B903C9F2F24B}" destId="{15AA3EEE-F3F1-41C6-A346-EFB409A52684}" srcOrd="0" destOrd="0" presId="urn:microsoft.com/office/officeart/2008/layout/HorizontalMultiLevelHierarchy"/>
    <dgm:cxn modelId="{0D43F68D-95C4-4AFC-894C-B23C5A8BD5A1}" srcId="{64752B88-D331-454D-B8A9-A39F85F6E0BC}" destId="{ABC403C8-03D3-4240-BFC1-24E3303B63B7}" srcOrd="0" destOrd="0" parTransId="{B6E9CB78-63DC-4DD5-9AF7-ADB6A430798C}" sibTransId="{56928C9A-1FBE-45BA-8E28-FFE85FADA117}"/>
    <dgm:cxn modelId="{65C1A992-36CC-48C4-B6B5-FC2A16A964CF}" type="presOf" srcId="{C196B036-4911-49A6-81AC-C62202B356BC}" destId="{7D92EA52-65F5-4CAB-927D-8693434D9CBD}" srcOrd="0" destOrd="0" presId="urn:microsoft.com/office/officeart/2008/layout/HorizontalMultiLevelHierarchy"/>
    <dgm:cxn modelId="{6E9C23AC-2C5F-408F-BEC4-1793C2D2B21D}" type="presOf" srcId="{06C1037C-AF4F-4A09-BD81-FC2203EDEFCA}" destId="{E917644F-57F0-4B46-A1C3-8A4F7B14B90A}" srcOrd="0" destOrd="0" presId="urn:microsoft.com/office/officeart/2008/layout/HorizontalMultiLevelHierarchy"/>
    <dgm:cxn modelId="{B6732EAD-0910-48FD-AF98-19528375786E}" type="presOf" srcId="{ABC403C8-03D3-4240-BFC1-24E3303B63B7}" destId="{B70D7255-DFC9-403D-B5BC-1A287EB5C598}" srcOrd="0" destOrd="0" presId="urn:microsoft.com/office/officeart/2008/layout/HorizontalMultiLevelHierarchy"/>
    <dgm:cxn modelId="{B72A7AB5-6BDD-4C0A-8DE0-F1D892ACA173}" type="presOf" srcId="{0EEF64B6-5EEC-481F-9B11-B903C9F2F24B}" destId="{605E7BC2-7070-4058-AB45-4FE5FE20119D}" srcOrd="1" destOrd="0" presId="urn:microsoft.com/office/officeart/2008/layout/HorizontalMultiLevelHierarchy"/>
    <dgm:cxn modelId="{1039C7B8-ADF0-4593-8219-DBFE16C644CE}" type="presOf" srcId="{64752B88-D331-454D-B8A9-A39F85F6E0BC}" destId="{E2B79052-E8D3-4C9B-9616-F0C55281DCB3}" srcOrd="0" destOrd="0" presId="urn:microsoft.com/office/officeart/2008/layout/HorizontalMultiLevelHierarchy"/>
    <dgm:cxn modelId="{5497D9BA-7582-464C-BB25-AB32D64B3B11}" type="presOf" srcId="{7771A765-4993-4E1B-A39E-875D87F17182}" destId="{4CE57A26-F7C3-4CEA-98FE-AE5510D1DCC3}" srcOrd="0" destOrd="0" presId="urn:microsoft.com/office/officeart/2008/layout/HorizontalMultiLevelHierarchy"/>
    <dgm:cxn modelId="{81929EC5-F0A0-4BF7-B885-75698F4AA7E9}" srcId="{5F78BE0E-A6E2-4233-87DC-85A028898EEE}" destId="{C196B036-4911-49A6-81AC-C62202B356BC}" srcOrd="0" destOrd="0" parTransId="{261AE504-B4AA-4C6A-9484-F7CDCDC4AF61}" sibTransId="{A9E9D5D3-BFD9-4872-B8AD-AA730352581A}"/>
    <dgm:cxn modelId="{4B3CC5D6-C839-4503-BC37-1D6B027D7808}" srcId="{06C1037C-AF4F-4A09-BD81-FC2203EDEFCA}" destId="{00632C6D-A606-4741-A60B-0796FC313E3A}" srcOrd="0" destOrd="0" parTransId="{2ECF4339-F023-4FD7-B1B9-5442C021AF4D}" sibTransId="{3E2CE8BC-0652-4892-B15A-6EDE80892359}"/>
    <dgm:cxn modelId="{479245E3-B7EB-43DF-B3EB-757F32E5F648}" type="presOf" srcId="{261AE504-B4AA-4C6A-9484-F7CDCDC4AF61}" destId="{368DC83D-48B8-4389-832B-2155AD2970B7}" srcOrd="0" destOrd="0" presId="urn:microsoft.com/office/officeart/2008/layout/HorizontalMultiLevelHierarchy"/>
    <dgm:cxn modelId="{1ECDFCE9-4F6F-4A2D-8CAD-93F28047AE14}" type="presOf" srcId="{905B5D96-59A2-402B-9EA6-6875EEE88D2E}" destId="{03AF314A-0F09-4CFA-8D19-4B02AD7A8146}" srcOrd="1" destOrd="0" presId="urn:microsoft.com/office/officeart/2008/layout/HorizontalMultiLevelHierarchy"/>
    <dgm:cxn modelId="{1B2592F0-D4B6-4F77-9024-DD6DA69E2E66}" type="presOf" srcId="{5F78BE0E-A6E2-4233-87DC-85A028898EEE}" destId="{E964A97E-421F-4AEF-BE63-002D92430B5D}" srcOrd="0" destOrd="0" presId="urn:microsoft.com/office/officeart/2008/layout/HorizontalMultiLevelHierarchy"/>
    <dgm:cxn modelId="{0054EFF6-691E-4DE1-AC01-4D562723E242}" type="presOf" srcId="{2ECF4339-F023-4FD7-B1B9-5442C021AF4D}" destId="{B79C4342-AB89-4068-8EAC-6910AA878037}" srcOrd="0" destOrd="0" presId="urn:microsoft.com/office/officeart/2008/layout/HorizontalMultiLevelHierarchy"/>
    <dgm:cxn modelId="{9C1A1AFC-1526-439D-90A2-033B3997452F}" srcId="{06C1037C-AF4F-4A09-BD81-FC2203EDEFCA}" destId="{5F78BE0E-A6E2-4233-87DC-85A028898EEE}" srcOrd="1" destOrd="0" parTransId="{0EEF64B6-5EEC-481F-9B11-B903C9F2F24B}" sibTransId="{D673F50E-AB67-4D88-BCD6-294CECFE845A}"/>
    <dgm:cxn modelId="{D48B148D-634F-4309-9925-470DE2A4D03A}" type="presParOf" srcId="{4CE57A26-F7C3-4CEA-98FE-AE5510D1DCC3}" destId="{306A7E15-FCE0-4CE5-835F-8F506A30F727}" srcOrd="0" destOrd="0" presId="urn:microsoft.com/office/officeart/2008/layout/HorizontalMultiLevelHierarchy"/>
    <dgm:cxn modelId="{959D2253-A1F9-43F8-BA7D-B11C292FEC65}" type="presParOf" srcId="{306A7E15-FCE0-4CE5-835F-8F506A30F727}" destId="{E917644F-57F0-4B46-A1C3-8A4F7B14B90A}" srcOrd="0" destOrd="0" presId="urn:microsoft.com/office/officeart/2008/layout/HorizontalMultiLevelHierarchy"/>
    <dgm:cxn modelId="{EF992720-C623-4A55-A077-5695E53D7AB1}" type="presParOf" srcId="{306A7E15-FCE0-4CE5-835F-8F506A30F727}" destId="{AEBBF378-E230-4615-B5E4-91028EA4D86F}" srcOrd="1" destOrd="0" presId="urn:microsoft.com/office/officeart/2008/layout/HorizontalMultiLevelHierarchy"/>
    <dgm:cxn modelId="{2DBB4F8F-067D-45F1-96DD-8D56CB503798}" type="presParOf" srcId="{AEBBF378-E230-4615-B5E4-91028EA4D86F}" destId="{B79C4342-AB89-4068-8EAC-6910AA878037}" srcOrd="0" destOrd="0" presId="urn:microsoft.com/office/officeart/2008/layout/HorizontalMultiLevelHierarchy"/>
    <dgm:cxn modelId="{B54DA7AA-8048-4754-A586-C0DEE08BAF65}" type="presParOf" srcId="{B79C4342-AB89-4068-8EAC-6910AA878037}" destId="{C51A8543-39BF-478C-8B47-7781F4BC43C6}" srcOrd="0" destOrd="0" presId="urn:microsoft.com/office/officeart/2008/layout/HorizontalMultiLevelHierarchy"/>
    <dgm:cxn modelId="{CC43DA6E-53DA-493F-BF85-F9091BABFD71}" type="presParOf" srcId="{AEBBF378-E230-4615-B5E4-91028EA4D86F}" destId="{E558F5AB-E897-47FD-B1A7-CC2CBB606151}" srcOrd="1" destOrd="0" presId="urn:microsoft.com/office/officeart/2008/layout/HorizontalMultiLevelHierarchy"/>
    <dgm:cxn modelId="{E23CE671-64AD-4401-98D5-11FB88981CF9}" type="presParOf" srcId="{E558F5AB-E897-47FD-B1A7-CC2CBB606151}" destId="{6D67819A-DA92-442C-B3F7-AA79C6AED484}" srcOrd="0" destOrd="0" presId="urn:microsoft.com/office/officeart/2008/layout/HorizontalMultiLevelHierarchy"/>
    <dgm:cxn modelId="{063EA896-9AEE-40C4-A58C-13D1AA1A4442}" type="presParOf" srcId="{E558F5AB-E897-47FD-B1A7-CC2CBB606151}" destId="{2339EFB7-8DC9-4D85-8C81-576662B48C07}" srcOrd="1" destOrd="0" presId="urn:microsoft.com/office/officeart/2008/layout/HorizontalMultiLevelHierarchy"/>
    <dgm:cxn modelId="{EC61D5FB-8995-4134-8011-6D776642C315}" type="presParOf" srcId="{2339EFB7-8DC9-4D85-8C81-576662B48C07}" destId="{1E8B3B01-DDD2-4297-945E-4AEC105BB1CF}" srcOrd="0" destOrd="0" presId="urn:microsoft.com/office/officeart/2008/layout/HorizontalMultiLevelHierarchy"/>
    <dgm:cxn modelId="{BA00D98D-F1D8-42B9-A6A5-8BAF9C0888E3}" type="presParOf" srcId="{1E8B3B01-DDD2-4297-945E-4AEC105BB1CF}" destId="{03AF314A-0F09-4CFA-8D19-4B02AD7A8146}" srcOrd="0" destOrd="0" presId="urn:microsoft.com/office/officeart/2008/layout/HorizontalMultiLevelHierarchy"/>
    <dgm:cxn modelId="{0102960B-1847-4E91-B0C8-0356FDC82938}" type="presParOf" srcId="{2339EFB7-8DC9-4D85-8C81-576662B48C07}" destId="{8CF9C42C-2866-4C60-B832-C418D93D77B9}" srcOrd="1" destOrd="0" presId="urn:microsoft.com/office/officeart/2008/layout/HorizontalMultiLevelHierarchy"/>
    <dgm:cxn modelId="{6B89A468-415B-4946-990F-60D65516217D}" type="presParOf" srcId="{8CF9C42C-2866-4C60-B832-C418D93D77B9}" destId="{E2B79052-E8D3-4C9B-9616-F0C55281DCB3}" srcOrd="0" destOrd="0" presId="urn:microsoft.com/office/officeart/2008/layout/HorizontalMultiLevelHierarchy"/>
    <dgm:cxn modelId="{08BCFB1E-FD13-444C-B52C-D678C312A09C}" type="presParOf" srcId="{8CF9C42C-2866-4C60-B832-C418D93D77B9}" destId="{21C09177-7820-4B6C-B617-CB9D3655991B}" srcOrd="1" destOrd="0" presId="urn:microsoft.com/office/officeart/2008/layout/HorizontalMultiLevelHierarchy"/>
    <dgm:cxn modelId="{FF5262F6-5BAD-4C9C-B951-861BC798E153}" type="presParOf" srcId="{21C09177-7820-4B6C-B617-CB9D3655991B}" destId="{9322833C-AD51-405B-9D2D-2A8580368C2D}" srcOrd="0" destOrd="0" presId="urn:microsoft.com/office/officeart/2008/layout/HorizontalMultiLevelHierarchy"/>
    <dgm:cxn modelId="{683E864F-D9AF-4D9E-80E7-7259AF032ED2}" type="presParOf" srcId="{9322833C-AD51-405B-9D2D-2A8580368C2D}" destId="{78330A11-E6BE-4617-BAEC-700D3A49719F}" srcOrd="0" destOrd="0" presId="urn:microsoft.com/office/officeart/2008/layout/HorizontalMultiLevelHierarchy"/>
    <dgm:cxn modelId="{E3D42372-C84A-4791-83C8-368521FA1EA7}" type="presParOf" srcId="{21C09177-7820-4B6C-B617-CB9D3655991B}" destId="{B37638BE-8C6B-44ED-8CF8-0AFF2F049609}" srcOrd="1" destOrd="0" presId="urn:microsoft.com/office/officeart/2008/layout/HorizontalMultiLevelHierarchy"/>
    <dgm:cxn modelId="{AE5B7F68-ED6A-420D-8902-174F01D188BF}" type="presParOf" srcId="{B37638BE-8C6B-44ED-8CF8-0AFF2F049609}" destId="{B70D7255-DFC9-403D-B5BC-1A287EB5C598}" srcOrd="0" destOrd="0" presId="urn:microsoft.com/office/officeart/2008/layout/HorizontalMultiLevelHierarchy"/>
    <dgm:cxn modelId="{29850BF4-F64F-4742-999F-8364951C7B9A}" type="presParOf" srcId="{B37638BE-8C6B-44ED-8CF8-0AFF2F049609}" destId="{335F9A2A-3F6E-457F-BF54-51ADE75F0A7D}" srcOrd="1" destOrd="0" presId="urn:microsoft.com/office/officeart/2008/layout/HorizontalMultiLevelHierarchy"/>
    <dgm:cxn modelId="{FC8AB9E2-B7EA-4B61-B1C3-C32EA0A62C3E}" type="presParOf" srcId="{AEBBF378-E230-4615-B5E4-91028EA4D86F}" destId="{15AA3EEE-F3F1-41C6-A346-EFB409A52684}" srcOrd="2" destOrd="0" presId="urn:microsoft.com/office/officeart/2008/layout/HorizontalMultiLevelHierarchy"/>
    <dgm:cxn modelId="{0F7DBD95-BBC3-4018-A4A6-575D1FCC623D}" type="presParOf" srcId="{15AA3EEE-F3F1-41C6-A346-EFB409A52684}" destId="{605E7BC2-7070-4058-AB45-4FE5FE20119D}" srcOrd="0" destOrd="0" presId="urn:microsoft.com/office/officeart/2008/layout/HorizontalMultiLevelHierarchy"/>
    <dgm:cxn modelId="{58B19F67-D6C4-47AE-8B06-F8D00845435C}" type="presParOf" srcId="{AEBBF378-E230-4615-B5E4-91028EA4D86F}" destId="{BC5590D6-6E5B-419A-A163-D707A6BEA378}" srcOrd="3" destOrd="0" presId="urn:microsoft.com/office/officeart/2008/layout/HorizontalMultiLevelHierarchy"/>
    <dgm:cxn modelId="{B14D71C5-10D3-4E63-A5EF-9E5F7AA8FDAA}" type="presParOf" srcId="{BC5590D6-6E5B-419A-A163-D707A6BEA378}" destId="{E964A97E-421F-4AEF-BE63-002D92430B5D}" srcOrd="0" destOrd="0" presId="urn:microsoft.com/office/officeart/2008/layout/HorizontalMultiLevelHierarchy"/>
    <dgm:cxn modelId="{1A4A0665-D280-4DC4-9775-A5242F6B31B2}" type="presParOf" srcId="{BC5590D6-6E5B-419A-A163-D707A6BEA378}" destId="{2333075A-5EAF-4210-88E2-B9BD08B53142}" srcOrd="1" destOrd="0" presId="urn:microsoft.com/office/officeart/2008/layout/HorizontalMultiLevelHierarchy"/>
    <dgm:cxn modelId="{9F26B5EC-FB76-4BFF-97A2-D58927AF4ECB}" type="presParOf" srcId="{2333075A-5EAF-4210-88E2-B9BD08B53142}" destId="{368DC83D-48B8-4389-832B-2155AD2970B7}" srcOrd="0" destOrd="0" presId="urn:microsoft.com/office/officeart/2008/layout/HorizontalMultiLevelHierarchy"/>
    <dgm:cxn modelId="{9BEBDAF4-B768-4897-AEB1-38479C432449}" type="presParOf" srcId="{368DC83D-48B8-4389-832B-2155AD2970B7}" destId="{84F26320-9F91-4906-B449-B4E98F122D53}" srcOrd="0" destOrd="0" presId="urn:microsoft.com/office/officeart/2008/layout/HorizontalMultiLevelHierarchy"/>
    <dgm:cxn modelId="{D615E7C3-776D-40BA-BC91-2BA00182BBBA}" type="presParOf" srcId="{2333075A-5EAF-4210-88E2-B9BD08B53142}" destId="{AA94DB2B-7670-425E-A3AD-296BEB3F1407}" srcOrd="1" destOrd="0" presId="urn:microsoft.com/office/officeart/2008/layout/HorizontalMultiLevelHierarchy"/>
    <dgm:cxn modelId="{3FD7E9C1-25FC-46DE-A48D-61F0DB3E4ADC}" type="presParOf" srcId="{AA94DB2B-7670-425E-A3AD-296BEB3F1407}" destId="{7D92EA52-65F5-4CAB-927D-8693434D9CBD}" srcOrd="0" destOrd="0" presId="urn:microsoft.com/office/officeart/2008/layout/HorizontalMultiLevelHierarchy"/>
    <dgm:cxn modelId="{D1A617D0-DD9A-49D8-A55C-B8F0C818578E}" type="presParOf" srcId="{AA94DB2B-7670-425E-A3AD-296BEB3F1407}" destId="{8C3AE631-701B-4A8F-9E61-5D514DCF9FF1}"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71A765-4993-4E1B-A39E-875D87F17182}"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US"/>
        </a:p>
      </dgm:t>
    </dgm:pt>
    <dgm:pt modelId="{06C1037C-AF4F-4A09-BD81-FC2203EDEFCA}">
      <dgm:prSet phldrT="[Text]"/>
      <dgm:spPr/>
      <dgm:t>
        <a:bodyPr/>
        <a:lstStyle/>
        <a:p>
          <a:r>
            <a:rPr lang="en-US" dirty="0"/>
            <a:t>Send Periodic ASSOCIATE Requests</a:t>
          </a:r>
        </a:p>
      </dgm:t>
    </dgm:pt>
    <dgm:pt modelId="{0322CE03-921B-4EFE-96A1-9836BB20A429}" type="parTrans" cxnId="{8C716F38-59A4-41E1-B594-A261E7E6A6C0}">
      <dgm:prSet/>
      <dgm:spPr/>
      <dgm:t>
        <a:bodyPr/>
        <a:lstStyle/>
        <a:p>
          <a:endParaRPr lang="en-US"/>
        </a:p>
      </dgm:t>
    </dgm:pt>
    <dgm:pt modelId="{C5567993-EC23-433F-8C0F-E6418BA69C12}" type="sibTrans" cxnId="{8C716F38-59A4-41E1-B594-A261E7E6A6C0}">
      <dgm:prSet/>
      <dgm:spPr/>
      <dgm:t>
        <a:bodyPr/>
        <a:lstStyle/>
        <a:p>
          <a:endParaRPr lang="en-US"/>
        </a:p>
      </dgm:t>
    </dgm:pt>
    <dgm:pt modelId="{00632C6D-A606-4741-A60B-0796FC313E3A}">
      <dgm:prSet phldrT="[Text]"/>
      <dgm:spPr/>
      <dgm:t>
        <a:bodyPr/>
        <a:lstStyle/>
        <a:p>
          <a:r>
            <a:rPr lang="en-US" dirty="0"/>
            <a:t>Upon receiving</a:t>
          </a:r>
        </a:p>
        <a:p>
          <a:r>
            <a:rPr lang="en-US" dirty="0"/>
            <a:t>ASSOCIATE Request</a:t>
          </a:r>
        </a:p>
      </dgm:t>
    </dgm:pt>
    <dgm:pt modelId="{2ECF4339-F023-4FD7-B1B9-5442C021AF4D}" type="parTrans" cxnId="{4B3CC5D6-C839-4503-BC37-1D6B027D7808}">
      <dgm:prSet/>
      <dgm:spPr/>
      <dgm:t>
        <a:bodyPr/>
        <a:lstStyle/>
        <a:p>
          <a:endParaRPr lang="en-US"/>
        </a:p>
      </dgm:t>
    </dgm:pt>
    <dgm:pt modelId="{3E2CE8BC-0652-4892-B15A-6EDE80892359}" type="sibTrans" cxnId="{4B3CC5D6-C839-4503-BC37-1D6B027D7808}">
      <dgm:prSet/>
      <dgm:spPr/>
      <dgm:t>
        <a:bodyPr/>
        <a:lstStyle/>
        <a:p>
          <a:endParaRPr lang="en-US"/>
        </a:p>
      </dgm:t>
    </dgm:pt>
    <dgm:pt modelId="{64752B88-D331-454D-B8A9-A39F85F6E0BC}">
      <dgm:prSet phldrT="[Text]"/>
      <dgm:spPr/>
      <dgm:t>
        <a:bodyPr/>
        <a:lstStyle/>
        <a:p>
          <a:r>
            <a:rPr lang="en-US" dirty="0"/>
            <a:t>Identity Filtering</a:t>
          </a:r>
        </a:p>
      </dgm:t>
    </dgm:pt>
    <dgm:pt modelId="{905B5D96-59A2-402B-9EA6-6875EEE88D2E}" type="parTrans" cxnId="{6F786A64-11D5-4D93-9A1F-1B198B37C862}">
      <dgm:prSet/>
      <dgm:spPr>
        <a:ln>
          <a:tailEnd type="stealth"/>
        </a:ln>
      </dgm:spPr>
      <dgm:t>
        <a:bodyPr/>
        <a:lstStyle/>
        <a:p>
          <a:endParaRPr lang="en-US"/>
        </a:p>
      </dgm:t>
    </dgm:pt>
    <dgm:pt modelId="{68ECED77-3EA8-4929-BAD9-5DA3DD25FF22}" type="sibTrans" cxnId="{6F786A64-11D5-4D93-9A1F-1B198B37C862}">
      <dgm:prSet/>
      <dgm:spPr/>
      <dgm:t>
        <a:bodyPr/>
        <a:lstStyle/>
        <a:p>
          <a:endParaRPr lang="en-US"/>
        </a:p>
      </dgm:t>
    </dgm:pt>
    <dgm:pt modelId="{5F78BE0E-A6E2-4233-87DC-85A028898EEE}">
      <dgm:prSet phldrT="[Text]"/>
      <dgm:spPr/>
      <dgm:t>
        <a:bodyPr/>
        <a:lstStyle/>
        <a:p>
          <a:r>
            <a:rPr lang="en-US" dirty="0"/>
            <a:t>Upon receiving ASSOCIATE Response</a:t>
          </a:r>
        </a:p>
      </dgm:t>
    </dgm:pt>
    <dgm:pt modelId="{0EEF64B6-5EEC-481F-9B11-B903C9F2F24B}" type="parTrans" cxnId="{9C1A1AFC-1526-439D-90A2-033B3997452F}">
      <dgm:prSet/>
      <dgm:spPr/>
      <dgm:t>
        <a:bodyPr/>
        <a:lstStyle/>
        <a:p>
          <a:endParaRPr lang="en-US"/>
        </a:p>
      </dgm:t>
    </dgm:pt>
    <dgm:pt modelId="{D673F50E-AB67-4D88-BCD6-294CECFE845A}" type="sibTrans" cxnId="{9C1A1AFC-1526-439D-90A2-033B3997452F}">
      <dgm:prSet/>
      <dgm:spPr/>
      <dgm:t>
        <a:bodyPr/>
        <a:lstStyle/>
        <a:p>
          <a:endParaRPr lang="en-US"/>
        </a:p>
      </dgm:t>
    </dgm:pt>
    <dgm:pt modelId="{C196B036-4911-49A6-81AC-C62202B356BC}">
      <dgm:prSet phldrT="[Text]"/>
      <dgm:spPr/>
      <dgm:t>
        <a:bodyPr/>
        <a:lstStyle/>
        <a:p>
          <a:r>
            <a:rPr lang="en-US" dirty="0"/>
            <a:t>Associate State</a:t>
          </a:r>
        </a:p>
      </dgm:t>
    </dgm:pt>
    <dgm:pt modelId="{261AE504-B4AA-4C6A-9484-F7CDCDC4AF61}" type="parTrans" cxnId="{81929EC5-F0A0-4BF7-B885-75698F4AA7E9}">
      <dgm:prSet/>
      <dgm:spPr>
        <a:ln>
          <a:tailEnd type="stealth"/>
        </a:ln>
      </dgm:spPr>
      <dgm:t>
        <a:bodyPr/>
        <a:lstStyle/>
        <a:p>
          <a:endParaRPr lang="en-US"/>
        </a:p>
      </dgm:t>
    </dgm:pt>
    <dgm:pt modelId="{A9E9D5D3-BFD9-4872-B8AD-AA730352581A}" type="sibTrans" cxnId="{81929EC5-F0A0-4BF7-B885-75698F4AA7E9}">
      <dgm:prSet/>
      <dgm:spPr/>
      <dgm:t>
        <a:bodyPr/>
        <a:lstStyle/>
        <a:p>
          <a:endParaRPr lang="en-US"/>
        </a:p>
      </dgm:t>
    </dgm:pt>
    <dgm:pt modelId="{ABC403C8-03D3-4240-BFC1-24E3303B63B7}">
      <dgm:prSet phldrT="[Text]"/>
      <dgm:spPr/>
      <dgm:t>
        <a:bodyPr/>
        <a:lstStyle/>
        <a:p>
          <a:r>
            <a:rPr lang="en-US" dirty="0"/>
            <a:t>If passed:</a:t>
          </a:r>
          <a:br>
            <a:rPr lang="en-US" dirty="0"/>
          </a:br>
          <a:r>
            <a:rPr lang="en-US" dirty="0"/>
            <a:t>Add peer to List</a:t>
          </a:r>
        </a:p>
      </dgm:t>
    </dgm:pt>
    <dgm:pt modelId="{B6E9CB78-63DC-4DD5-9AF7-ADB6A430798C}" type="parTrans" cxnId="{0D43F68D-95C4-4AFC-894C-B23C5A8BD5A1}">
      <dgm:prSet/>
      <dgm:spPr>
        <a:ln>
          <a:tailEnd type="stealth"/>
        </a:ln>
      </dgm:spPr>
      <dgm:t>
        <a:bodyPr/>
        <a:lstStyle/>
        <a:p>
          <a:endParaRPr lang="en-US"/>
        </a:p>
      </dgm:t>
    </dgm:pt>
    <dgm:pt modelId="{56928C9A-1FBE-45BA-8E28-FFE85FADA117}" type="sibTrans" cxnId="{0D43F68D-95C4-4AFC-894C-B23C5A8BD5A1}">
      <dgm:prSet/>
      <dgm:spPr/>
      <dgm:t>
        <a:bodyPr/>
        <a:lstStyle/>
        <a:p>
          <a:endParaRPr lang="en-US"/>
        </a:p>
      </dgm:t>
    </dgm:pt>
    <dgm:pt modelId="{A1113ADE-9BE3-4889-943D-7D64FA4D04A5}">
      <dgm:prSet phldrT="[Text]"/>
      <dgm:spPr/>
      <dgm:t>
        <a:bodyPr/>
        <a:lstStyle/>
        <a:p>
          <a:r>
            <a:rPr lang="en-US" dirty="0"/>
            <a:t>Upon manual peer selection</a:t>
          </a:r>
        </a:p>
      </dgm:t>
    </dgm:pt>
    <dgm:pt modelId="{D997C08F-63B8-4C06-B79E-BC76B3FF5995}" type="parTrans" cxnId="{B773C9A0-991C-40CA-B946-7110401AF538}">
      <dgm:prSet/>
      <dgm:spPr/>
      <dgm:t>
        <a:bodyPr/>
        <a:lstStyle/>
        <a:p>
          <a:endParaRPr lang="en-US"/>
        </a:p>
      </dgm:t>
    </dgm:pt>
    <dgm:pt modelId="{D2E01C1A-9230-485A-9A79-66BA44C7DE04}" type="sibTrans" cxnId="{B773C9A0-991C-40CA-B946-7110401AF538}">
      <dgm:prSet/>
      <dgm:spPr/>
      <dgm:t>
        <a:bodyPr/>
        <a:lstStyle/>
        <a:p>
          <a:endParaRPr lang="en-US"/>
        </a:p>
      </dgm:t>
    </dgm:pt>
    <dgm:pt modelId="{5C955165-CAB0-41F4-A6E9-06B30DC16419}">
      <dgm:prSet phldrT="[Text]"/>
      <dgm:spPr/>
      <dgm:t>
        <a:bodyPr/>
        <a:lstStyle/>
        <a:p>
          <a:r>
            <a:rPr lang="en-US" dirty="0"/>
            <a:t>Send Associate Response</a:t>
          </a:r>
        </a:p>
      </dgm:t>
    </dgm:pt>
    <dgm:pt modelId="{0AABD219-E737-4EA3-B114-59288E88B5B9}" type="parTrans" cxnId="{7BF13506-359E-4232-8EAA-B046D9C869C7}">
      <dgm:prSet/>
      <dgm:spPr/>
      <dgm:t>
        <a:bodyPr/>
        <a:lstStyle/>
        <a:p>
          <a:endParaRPr lang="en-US"/>
        </a:p>
      </dgm:t>
    </dgm:pt>
    <dgm:pt modelId="{6C630231-A2B3-4690-A238-DD27212AFE85}" type="sibTrans" cxnId="{7BF13506-359E-4232-8EAA-B046D9C869C7}">
      <dgm:prSet/>
      <dgm:spPr/>
      <dgm:t>
        <a:bodyPr/>
        <a:lstStyle/>
        <a:p>
          <a:endParaRPr lang="en-US"/>
        </a:p>
      </dgm:t>
    </dgm:pt>
    <dgm:pt modelId="{42729C02-1CC1-4182-B29D-B958DBCDE6B4}">
      <dgm:prSet phldrT="[Text]"/>
      <dgm:spPr/>
      <dgm:t>
        <a:bodyPr/>
        <a:lstStyle/>
        <a:p>
          <a:r>
            <a:rPr lang="en-US" dirty="0"/>
            <a:t>Associate State</a:t>
          </a:r>
        </a:p>
      </dgm:t>
    </dgm:pt>
    <dgm:pt modelId="{B1A0BFBC-B504-4AB2-93B9-D2454F1C4803}" type="parTrans" cxnId="{E387C50D-F7D5-4163-8BAA-12918F0ECEB7}">
      <dgm:prSet/>
      <dgm:spPr/>
      <dgm:t>
        <a:bodyPr/>
        <a:lstStyle/>
        <a:p>
          <a:endParaRPr lang="en-US"/>
        </a:p>
      </dgm:t>
    </dgm:pt>
    <dgm:pt modelId="{1D1B9A2F-A1EA-4EC3-9AA6-F2BBC811BD20}" type="sibTrans" cxnId="{E387C50D-F7D5-4163-8BAA-12918F0ECEB7}">
      <dgm:prSet/>
      <dgm:spPr/>
      <dgm:t>
        <a:bodyPr/>
        <a:lstStyle/>
        <a:p>
          <a:endParaRPr lang="en-US"/>
        </a:p>
      </dgm:t>
    </dgm:pt>
    <dgm:pt modelId="{4CE57A26-F7C3-4CEA-98FE-AE5510D1DCC3}" type="pres">
      <dgm:prSet presAssocID="{7771A765-4993-4E1B-A39E-875D87F17182}" presName="Name0" presStyleCnt="0">
        <dgm:presLayoutVars>
          <dgm:chPref val="1"/>
          <dgm:dir/>
          <dgm:animOne val="branch"/>
          <dgm:animLvl val="lvl"/>
          <dgm:resizeHandles val="exact"/>
        </dgm:presLayoutVars>
      </dgm:prSet>
      <dgm:spPr/>
    </dgm:pt>
    <dgm:pt modelId="{306A7E15-FCE0-4CE5-835F-8F506A30F727}" type="pres">
      <dgm:prSet presAssocID="{06C1037C-AF4F-4A09-BD81-FC2203EDEFCA}" presName="root1" presStyleCnt="0"/>
      <dgm:spPr/>
    </dgm:pt>
    <dgm:pt modelId="{E917644F-57F0-4B46-A1C3-8A4F7B14B90A}" type="pres">
      <dgm:prSet presAssocID="{06C1037C-AF4F-4A09-BD81-FC2203EDEFCA}" presName="LevelOneTextNode" presStyleLbl="node0" presStyleIdx="0" presStyleCnt="1">
        <dgm:presLayoutVars>
          <dgm:chPref val="3"/>
        </dgm:presLayoutVars>
      </dgm:prSet>
      <dgm:spPr/>
    </dgm:pt>
    <dgm:pt modelId="{AEBBF378-E230-4615-B5E4-91028EA4D86F}" type="pres">
      <dgm:prSet presAssocID="{06C1037C-AF4F-4A09-BD81-FC2203EDEFCA}" presName="level2hierChild" presStyleCnt="0"/>
      <dgm:spPr/>
    </dgm:pt>
    <dgm:pt modelId="{B79C4342-AB89-4068-8EAC-6910AA878037}" type="pres">
      <dgm:prSet presAssocID="{2ECF4339-F023-4FD7-B1B9-5442C021AF4D}" presName="conn2-1" presStyleLbl="parChTrans1D2" presStyleIdx="0" presStyleCnt="3"/>
      <dgm:spPr/>
    </dgm:pt>
    <dgm:pt modelId="{C51A8543-39BF-478C-8B47-7781F4BC43C6}" type="pres">
      <dgm:prSet presAssocID="{2ECF4339-F023-4FD7-B1B9-5442C021AF4D}" presName="connTx" presStyleLbl="parChTrans1D2" presStyleIdx="0" presStyleCnt="3"/>
      <dgm:spPr/>
    </dgm:pt>
    <dgm:pt modelId="{E558F5AB-E897-47FD-B1A7-CC2CBB606151}" type="pres">
      <dgm:prSet presAssocID="{00632C6D-A606-4741-A60B-0796FC313E3A}" presName="root2" presStyleCnt="0"/>
      <dgm:spPr/>
    </dgm:pt>
    <dgm:pt modelId="{6D67819A-DA92-442C-B3F7-AA79C6AED484}" type="pres">
      <dgm:prSet presAssocID="{00632C6D-A606-4741-A60B-0796FC313E3A}" presName="LevelTwoTextNode" presStyleLbl="node2" presStyleIdx="0" presStyleCnt="3">
        <dgm:presLayoutVars>
          <dgm:chPref val="3"/>
        </dgm:presLayoutVars>
      </dgm:prSet>
      <dgm:spPr/>
    </dgm:pt>
    <dgm:pt modelId="{2339EFB7-8DC9-4D85-8C81-576662B48C07}" type="pres">
      <dgm:prSet presAssocID="{00632C6D-A606-4741-A60B-0796FC313E3A}" presName="level3hierChild" presStyleCnt="0"/>
      <dgm:spPr/>
    </dgm:pt>
    <dgm:pt modelId="{1E8B3B01-DDD2-4297-945E-4AEC105BB1CF}" type="pres">
      <dgm:prSet presAssocID="{905B5D96-59A2-402B-9EA6-6875EEE88D2E}" presName="conn2-1" presStyleLbl="parChTrans1D3" presStyleIdx="0" presStyleCnt="3"/>
      <dgm:spPr/>
    </dgm:pt>
    <dgm:pt modelId="{03AF314A-0F09-4CFA-8D19-4B02AD7A8146}" type="pres">
      <dgm:prSet presAssocID="{905B5D96-59A2-402B-9EA6-6875EEE88D2E}" presName="connTx" presStyleLbl="parChTrans1D3" presStyleIdx="0" presStyleCnt="3"/>
      <dgm:spPr/>
    </dgm:pt>
    <dgm:pt modelId="{8CF9C42C-2866-4C60-B832-C418D93D77B9}" type="pres">
      <dgm:prSet presAssocID="{64752B88-D331-454D-B8A9-A39F85F6E0BC}" presName="root2" presStyleCnt="0"/>
      <dgm:spPr/>
    </dgm:pt>
    <dgm:pt modelId="{E2B79052-E8D3-4C9B-9616-F0C55281DCB3}" type="pres">
      <dgm:prSet presAssocID="{64752B88-D331-454D-B8A9-A39F85F6E0BC}" presName="LevelTwoTextNode" presStyleLbl="node3" presStyleIdx="0" presStyleCnt="3">
        <dgm:presLayoutVars>
          <dgm:chPref val="3"/>
        </dgm:presLayoutVars>
      </dgm:prSet>
      <dgm:spPr/>
    </dgm:pt>
    <dgm:pt modelId="{21C09177-7820-4B6C-B617-CB9D3655991B}" type="pres">
      <dgm:prSet presAssocID="{64752B88-D331-454D-B8A9-A39F85F6E0BC}" presName="level3hierChild" presStyleCnt="0"/>
      <dgm:spPr/>
    </dgm:pt>
    <dgm:pt modelId="{9322833C-AD51-405B-9D2D-2A8580368C2D}" type="pres">
      <dgm:prSet presAssocID="{B6E9CB78-63DC-4DD5-9AF7-ADB6A430798C}" presName="conn2-1" presStyleLbl="parChTrans1D4" presStyleIdx="0" presStyleCnt="2"/>
      <dgm:spPr/>
    </dgm:pt>
    <dgm:pt modelId="{78330A11-E6BE-4617-BAEC-700D3A49719F}" type="pres">
      <dgm:prSet presAssocID="{B6E9CB78-63DC-4DD5-9AF7-ADB6A430798C}" presName="connTx" presStyleLbl="parChTrans1D4" presStyleIdx="0" presStyleCnt="2"/>
      <dgm:spPr/>
    </dgm:pt>
    <dgm:pt modelId="{B37638BE-8C6B-44ED-8CF8-0AFF2F049609}" type="pres">
      <dgm:prSet presAssocID="{ABC403C8-03D3-4240-BFC1-24E3303B63B7}" presName="root2" presStyleCnt="0"/>
      <dgm:spPr/>
    </dgm:pt>
    <dgm:pt modelId="{B70D7255-DFC9-403D-B5BC-1A287EB5C598}" type="pres">
      <dgm:prSet presAssocID="{ABC403C8-03D3-4240-BFC1-24E3303B63B7}" presName="LevelTwoTextNode" presStyleLbl="node4" presStyleIdx="0" presStyleCnt="2">
        <dgm:presLayoutVars>
          <dgm:chPref val="3"/>
        </dgm:presLayoutVars>
      </dgm:prSet>
      <dgm:spPr/>
    </dgm:pt>
    <dgm:pt modelId="{335F9A2A-3F6E-457F-BF54-51ADE75F0A7D}" type="pres">
      <dgm:prSet presAssocID="{ABC403C8-03D3-4240-BFC1-24E3303B63B7}" presName="level3hierChild" presStyleCnt="0"/>
      <dgm:spPr/>
    </dgm:pt>
    <dgm:pt modelId="{15AA3EEE-F3F1-41C6-A346-EFB409A52684}" type="pres">
      <dgm:prSet presAssocID="{0EEF64B6-5EEC-481F-9B11-B903C9F2F24B}" presName="conn2-1" presStyleLbl="parChTrans1D2" presStyleIdx="1" presStyleCnt="3"/>
      <dgm:spPr/>
    </dgm:pt>
    <dgm:pt modelId="{605E7BC2-7070-4058-AB45-4FE5FE20119D}" type="pres">
      <dgm:prSet presAssocID="{0EEF64B6-5EEC-481F-9B11-B903C9F2F24B}" presName="connTx" presStyleLbl="parChTrans1D2" presStyleIdx="1" presStyleCnt="3"/>
      <dgm:spPr/>
    </dgm:pt>
    <dgm:pt modelId="{BC5590D6-6E5B-419A-A163-D707A6BEA378}" type="pres">
      <dgm:prSet presAssocID="{5F78BE0E-A6E2-4233-87DC-85A028898EEE}" presName="root2" presStyleCnt="0"/>
      <dgm:spPr/>
    </dgm:pt>
    <dgm:pt modelId="{E964A97E-421F-4AEF-BE63-002D92430B5D}" type="pres">
      <dgm:prSet presAssocID="{5F78BE0E-A6E2-4233-87DC-85A028898EEE}" presName="LevelTwoTextNode" presStyleLbl="node2" presStyleIdx="1" presStyleCnt="3">
        <dgm:presLayoutVars>
          <dgm:chPref val="3"/>
        </dgm:presLayoutVars>
      </dgm:prSet>
      <dgm:spPr/>
    </dgm:pt>
    <dgm:pt modelId="{2333075A-5EAF-4210-88E2-B9BD08B53142}" type="pres">
      <dgm:prSet presAssocID="{5F78BE0E-A6E2-4233-87DC-85A028898EEE}" presName="level3hierChild" presStyleCnt="0"/>
      <dgm:spPr/>
    </dgm:pt>
    <dgm:pt modelId="{368DC83D-48B8-4389-832B-2155AD2970B7}" type="pres">
      <dgm:prSet presAssocID="{261AE504-B4AA-4C6A-9484-F7CDCDC4AF61}" presName="conn2-1" presStyleLbl="parChTrans1D3" presStyleIdx="1" presStyleCnt="3"/>
      <dgm:spPr/>
    </dgm:pt>
    <dgm:pt modelId="{84F26320-9F91-4906-B449-B4E98F122D53}" type="pres">
      <dgm:prSet presAssocID="{261AE504-B4AA-4C6A-9484-F7CDCDC4AF61}" presName="connTx" presStyleLbl="parChTrans1D3" presStyleIdx="1" presStyleCnt="3"/>
      <dgm:spPr/>
    </dgm:pt>
    <dgm:pt modelId="{AA94DB2B-7670-425E-A3AD-296BEB3F1407}" type="pres">
      <dgm:prSet presAssocID="{C196B036-4911-49A6-81AC-C62202B356BC}" presName="root2" presStyleCnt="0"/>
      <dgm:spPr/>
    </dgm:pt>
    <dgm:pt modelId="{7D92EA52-65F5-4CAB-927D-8693434D9CBD}" type="pres">
      <dgm:prSet presAssocID="{C196B036-4911-49A6-81AC-C62202B356BC}" presName="LevelTwoTextNode" presStyleLbl="node3" presStyleIdx="1" presStyleCnt="3">
        <dgm:presLayoutVars>
          <dgm:chPref val="3"/>
        </dgm:presLayoutVars>
      </dgm:prSet>
      <dgm:spPr/>
    </dgm:pt>
    <dgm:pt modelId="{8C3AE631-701B-4A8F-9E61-5D514DCF9FF1}" type="pres">
      <dgm:prSet presAssocID="{C196B036-4911-49A6-81AC-C62202B356BC}" presName="level3hierChild" presStyleCnt="0"/>
      <dgm:spPr/>
    </dgm:pt>
    <dgm:pt modelId="{8F19F789-60FA-43C1-A589-ABE7B00ADF9A}" type="pres">
      <dgm:prSet presAssocID="{D997C08F-63B8-4C06-B79E-BC76B3FF5995}" presName="conn2-1" presStyleLbl="parChTrans1D2" presStyleIdx="2" presStyleCnt="3"/>
      <dgm:spPr/>
    </dgm:pt>
    <dgm:pt modelId="{06BC4A31-1A3A-42DF-A1FB-097BCDE25DAA}" type="pres">
      <dgm:prSet presAssocID="{D997C08F-63B8-4C06-B79E-BC76B3FF5995}" presName="connTx" presStyleLbl="parChTrans1D2" presStyleIdx="2" presStyleCnt="3"/>
      <dgm:spPr/>
    </dgm:pt>
    <dgm:pt modelId="{19DF36A6-822B-4322-915F-71E50F29C424}" type="pres">
      <dgm:prSet presAssocID="{A1113ADE-9BE3-4889-943D-7D64FA4D04A5}" presName="root2" presStyleCnt="0"/>
      <dgm:spPr/>
    </dgm:pt>
    <dgm:pt modelId="{EEC205B9-D24B-4D65-9316-C763946FB963}" type="pres">
      <dgm:prSet presAssocID="{A1113ADE-9BE3-4889-943D-7D64FA4D04A5}" presName="LevelTwoTextNode" presStyleLbl="node2" presStyleIdx="2" presStyleCnt="3">
        <dgm:presLayoutVars>
          <dgm:chPref val="3"/>
        </dgm:presLayoutVars>
      </dgm:prSet>
      <dgm:spPr/>
    </dgm:pt>
    <dgm:pt modelId="{4B18967C-113C-4765-814D-94967BED33D2}" type="pres">
      <dgm:prSet presAssocID="{A1113ADE-9BE3-4889-943D-7D64FA4D04A5}" presName="level3hierChild" presStyleCnt="0"/>
      <dgm:spPr/>
    </dgm:pt>
    <dgm:pt modelId="{AC401B13-811F-4414-949B-DFE9588C7372}" type="pres">
      <dgm:prSet presAssocID="{0AABD219-E737-4EA3-B114-59288E88B5B9}" presName="conn2-1" presStyleLbl="parChTrans1D3" presStyleIdx="2" presStyleCnt="3"/>
      <dgm:spPr/>
    </dgm:pt>
    <dgm:pt modelId="{79B67856-BEEC-438C-A850-01AD578F092B}" type="pres">
      <dgm:prSet presAssocID="{0AABD219-E737-4EA3-B114-59288E88B5B9}" presName="connTx" presStyleLbl="parChTrans1D3" presStyleIdx="2" presStyleCnt="3"/>
      <dgm:spPr/>
    </dgm:pt>
    <dgm:pt modelId="{8EE5B706-2BE8-47DF-A23C-5EE0149EED22}" type="pres">
      <dgm:prSet presAssocID="{5C955165-CAB0-41F4-A6E9-06B30DC16419}" presName="root2" presStyleCnt="0"/>
      <dgm:spPr/>
    </dgm:pt>
    <dgm:pt modelId="{F65CC346-969D-44BF-985E-083579545E33}" type="pres">
      <dgm:prSet presAssocID="{5C955165-CAB0-41F4-A6E9-06B30DC16419}" presName="LevelTwoTextNode" presStyleLbl="node3" presStyleIdx="2" presStyleCnt="3">
        <dgm:presLayoutVars>
          <dgm:chPref val="3"/>
        </dgm:presLayoutVars>
      </dgm:prSet>
      <dgm:spPr/>
    </dgm:pt>
    <dgm:pt modelId="{E6C33426-4CA2-4678-A3E1-3E9FEC00163C}" type="pres">
      <dgm:prSet presAssocID="{5C955165-CAB0-41F4-A6E9-06B30DC16419}" presName="level3hierChild" presStyleCnt="0"/>
      <dgm:spPr/>
    </dgm:pt>
    <dgm:pt modelId="{1CA95F41-1DAE-458C-B431-B7F9799A7C54}" type="pres">
      <dgm:prSet presAssocID="{B1A0BFBC-B504-4AB2-93B9-D2454F1C4803}" presName="conn2-1" presStyleLbl="parChTrans1D4" presStyleIdx="1" presStyleCnt="2"/>
      <dgm:spPr/>
    </dgm:pt>
    <dgm:pt modelId="{F290A73E-A19B-4DAC-9D65-B8C813189645}" type="pres">
      <dgm:prSet presAssocID="{B1A0BFBC-B504-4AB2-93B9-D2454F1C4803}" presName="connTx" presStyleLbl="parChTrans1D4" presStyleIdx="1" presStyleCnt="2"/>
      <dgm:spPr/>
    </dgm:pt>
    <dgm:pt modelId="{64051325-5EFC-4250-AECD-E020394E9031}" type="pres">
      <dgm:prSet presAssocID="{42729C02-1CC1-4182-B29D-B958DBCDE6B4}" presName="root2" presStyleCnt="0"/>
      <dgm:spPr/>
    </dgm:pt>
    <dgm:pt modelId="{D3AC568F-658D-4EF4-BDB1-5C30425EB613}" type="pres">
      <dgm:prSet presAssocID="{42729C02-1CC1-4182-B29D-B958DBCDE6B4}" presName="LevelTwoTextNode" presStyleLbl="node4" presStyleIdx="1" presStyleCnt="2">
        <dgm:presLayoutVars>
          <dgm:chPref val="3"/>
        </dgm:presLayoutVars>
      </dgm:prSet>
      <dgm:spPr/>
    </dgm:pt>
    <dgm:pt modelId="{69B3084E-93C0-4F16-8BE3-85603B397127}" type="pres">
      <dgm:prSet presAssocID="{42729C02-1CC1-4182-B29D-B958DBCDE6B4}" presName="level3hierChild" presStyleCnt="0"/>
      <dgm:spPr/>
    </dgm:pt>
  </dgm:ptLst>
  <dgm:cxnLst>
    <dgm:cxn modelId="{8449F802-262E-4FF2-B61C-D2F031B37561}" type="presOf" srcId="{905B5D96-59A2-402B-9EA6-6875EEE88D2E}" destId="{1E8B3B01-DDD2-4297-945E-4AEC105BB1CF}" srcOrd="0" destOrd="0" presId="urn:microsoft.com/office/officeart/2008/layout/HorizontalMultiLevelHierarchy"/>
    <dgm:cxn modelId="{7BF13506-359E-4232-8EAA-B046D9C869C7}" srcId="{A1113ADE-9BE3-4889-943D-7D64FA4D04A5}" destId="{5C955165-CAB0-41F4-A6E9-06B30DC16419}" srcOrd="0" destOrd="0" parTransId="{0AABD219-E737-4EA3-B114-59288E88B5B9}" sibTransId="{6C630231-A2B3-4690-A238-DD27212AFE85}"/>
    <dgm:cxn modelId="{56563108-7950-45DD-A44C-37FCB8C9B779}" type="presOf" srcId="{A1113ADE-9BE3-4889-943D-7D64FA4D04A5}" destId="{EEC205B9-D24B-4D65-9316-C763946FB963}" srcOrd="0" destOrd="0" presId="urn:microsoft.com/office/officeart/2008/layout/HorizontalMultiLevelHierarchy"/>
    <dgm:cxn modelId="{E387C50D-F7D5-4163-8BAA-12918F0ECEB7}" srcId="{5C955165-CAB0-41F4-A6E9-06B30DC16419}" destId="{42729C02-1CC1-4182-B29D-B958DBCDE6B4}" srcOrd="0" destOrd="0" parTransId="{B1A0BFBC-B504-4AB2-93B9-D2454F1C4803}" sibTransId="{1D1B9A2F-A1EA-4EC3-9AA6-F2BBC811BD20}"/>
    <dgm:cxn modelId="{843E1C10-BBF2-44A6-B422-207232CEB9B4}" type="presOf" srcId="{B6E9CB78-63DC-4DD5-9AF7-ADB6A430798C}" destId="{78330A11-E6BE-4617-BAEC-700D3A49719F}" srcOrd="1" destOrd="0" presId="urn:microsoft.com/office/officeart/2008/layout/HorizontalMultiLevelHierarchy"/>
    <dgm:cxn modelId="{6A2D0F16-DFA8-458A-BDEE-FF29228E4220}" type="presOf" srcId="{00632C6D-A606-4741-A60B-0796FC313E3A}" destId="{6D67819A-DA92-442C-B3F7-AA79C6AED484}" srcOrd="0" destOrd="0" presId="urn:microsoft.com/office/officeart/2008/layout/HorizontalMultiLevelHierarchy"/>
    <dgm:cxn modelId="{FCDE1516-280C-4823-A5D4-1714AD6384B3}" type="presOf" srcId="{D997C08F-63B8-4C06-B79E-BC76B3FF5995}" destId="{8F19F789-60FA-43C1-A589-ABE7B00ADF9A}" srcOrd="0" destOrd="0" presId="urn:microsoft.com/office/officeart/2008/layout/HorizontalMultiLevelHierarchy"/>
    <dgm:cxn modelId="{F977A129-912D-4CDF-A8D7-8DFC88DBD6E9}" type="presOf" srcId="{2ECF4339-F023-4FD7-B1B9-5442C021AF4D}" destId="{C51A8543-39BF-478C-8B47-7781F4BC43C6}" srcOrd="1" destOrd="0" presId="urn:microsoft.com/office/officeart/2008/layout/HorizontalMultiLevelHierarchy"/>
    <dgm:cxn modelId="{8C716F38-59A4-41E1-B594-A261E7E6A6C0}" srcId="{7771A765-4993-4E1B-A39E-875D87F17182}" destId="{06C1037C-AF4F-4A09-BD81-FC2203EDEFCA}" srcOrd="0" destOrd="0" parTransId="{0322CE03-921B-4EFE-96A1-9836BB20A429}" sibTransId="{C5567993-EC23-433F-8C0F-E6418BA69C12}"/>
    <dgm:cxn modelId="{6F786A64-11D5-4D93-9A1F-1B198B37C862}" srcId="{00632C6D-A606-4741-A60B-0796FC313E3A}" destId="{64752B88-D331-454D-B8A9-A39F85F6E0BC}" srcOrd="0" destOrd="0" parTransId="{905B5D96-59A2-402B-9EA6-6875EEE88D2E}" sibTransId="{68ECED77-3EA8-4929-BAD9-5DA3DD25FF22}"/>
    <dgm:cxn modelId="{65121846-3C2D-4AD3-8033-C082BA028EB7}" type="presOf" srcId="{D997C08F-63B8-4C06-B79E-BC76B3FF5995}" destId="{06BC4A31-1A3A-42DF-A1FB-097BCDE25DAA}" srcOrd="1" destOrd="0" presId="urn:microsoft.com/office/officeart/2008/layout/HorizontalMultiLevelHierarchy"/>
    <dgm:cxn modelId="{F21BBB67-6193-42D3-B793-FD9480331799}" type="presOf" srcId="{0AABD219-E737-4EA3-B114-59288E88B5B9}" destId="{79B67856-BEEC-438C-A850-01AD578F092B}" srcOrd="1" destOrd="0" presId="urn:microsoft.com/office/officeart/2008/layout/HorizontalMultiLevelHierarchy"/>
    <dgm:cxn modelId="{BA72034A-FD19-4FAA-AB89-CC979E075131}" type="presOf" srcId="{B6E9CB78-63DC-4DD5-9AF7-ADB6A430798C}" destId="{9322833C-AD51-405B-9D2D-2A8580368C2D}" srcOrd="0" destOrd="0" presId="urn:microsoft.com/office/officeart/2008/layout/HorizontalMultiLevelHierarchy"/>
    <dgm:cxn modelId="{220BF253-35FB-4FEA-8766-B068D3446E47}" type="presOf" srcId="{261AE504-B4AA-4C6A-9484-F7CDCDC4AF61}" destId="{84F26320-9F91-4906-B449-B4E98F122D53}" srcOrd="1" destOrd="0" presId="urn:microsoft.com/office/officeart/2008/layout/HorizontalMultiLevelHierarchy"/>
    <dgm:cxn modelId="{DA752875-57AF-4F99-8078-F8EA25E15DCD}" type="presOf" srcId="{0EEF64B6-5EEC-481F-9B11-B903C9F2F24B}" destId="{15AA3EEE-F3F1-41C6-A346-EFB409A52684}" srcOrd="0" destOrd="0" presId="urn:microsoft.com/office/officeart/2008/layout/HorizontalMultiLevelHierarchy"/>
    <dgm:cxn modelId="{0D43F68D-95C4-4AFC-894C-B23C5A8BD5A1}" srcId="{64752B88-D331-454D-B8A9-A39F85F6E0BC}" destId="{ABC403C8-03D3-4240-BFC1-24E3303B63B7}" srcOrd="0" destOrd="0" parTransId="{B6E9CB78-63DC-4DD5-9AF7-ADB6A430798C}" sibTransId="{56928C9A-1FBE-45BA-8E28-FFE85FADA117}"/>
    <dgm:cxn modelId="{B706C28F-A175-45A3-96BB-D5EDA8928078}" type="presOf" srcId="{42729C02-1CC1-4182-B29D-B958DBCDE6B4}" destId="{D3AC568F-658D-4EF4-BDB1-5C30425EB613}" srcOrd="0" destOrd="0" presId="urn:microsoft.com/office/officeart/2008/layout/HorizontalMultiLevelHierarchy"/>
    <dgm:cxn modelId="{65C1A992-36CC-48C4-B6B5-FC2A16A964CF}" type="presOf" srcId="{C196B036-4911-49A6-81AC-C62202B356BC}" destId="{7D92EA52-65F5-4CAB-927D-8693434D9CBD}" srcOrd="0" destOrd="0" presId="urn:microsoft.com/office/officeart/2008/layout/HorizontalMultiLevelHierarchy"/>
    <dgm:cxn modelId="{7E4C1193-9BA0-4D61-BC22-F2125A08BC9A}" type="presOf" srcId="{B1A0BFBC-B504-4AB2-93B9-D2454F1C4803}" destId="{F290A73E-A19B-4DAC-9D65-B8C813189645}" srcOrd="1" destOrd="0" presId="urn:microsoft.com/office/officeart/2008/layout/HorizontalMultiLevelHierarchy"/>
    <dgm:cxn modelId="{B773C9A0-991C-40CA-B946-7110401AF538}" srcId="{06C1037C-AF4F-4A09-BD81-FC2203EDEFCA}" destId="{A1113ADE-9BE3-4889-943D-7D64FA4D04A5}" srcOrd="2" destOrd="0" parTransId="{D997C08F-63B8-4C06-B79E-BC76B3FF5995}" sibTransId="{D2E01C1A-9230-485A-9A79-66BA44C7DE04}"/>
    <dgm:cxn modelId="{6E9C23AC-2C5F-408F-BEC4-1793C2D2B21D}" type="presOf" srcId="{06C1037C-AF4F-4A09-BD81-FC2203EDEFCA}" destId="{E917644F-57F0-4B46-A1C3-8A4F7B14B90A}" srcOrd="0" destOrd="0" presId="urn:microsoft.com/office/officeart/2008/layout/HorizontalMultiLevelHierarchy"/>
    <dgm:cxn modelId="{B6732EAD-0910-48FD-AF98-19528375786E}" type="presOf" srcId="{ABC403C8-03D3-4240-BFC1-24E3303B63B7}" destId="{B70D7255-DFC9-403D-B5BC-1A287EB5C598}" srcOrd="0" destOrd="0" presId="urn:microsoft.com/office/officeart/2008/layout/HorizontalMultiLevelHierarchy"/>
    <dgm:cxn modelId="{B72A7AB5-6BDD-4C0A-8DE0-F1D892ACA173}" type="presOf" srcId="{0EEF64B6-5EEC-481F-9B11-B903C9F2F24B}" destId="{605E7BC2-7070-4058-AB45-4FE5FE20119D}" srcOrd="1" destOrd="0" presId="urn:microsoft.com/office/officeart/2008/layout/HorizontalMultiLevelHierarchy"/>
    <dgm:cxn modelId="{1039C7B8-ADF0-4593-8219-DBFE16C644CE}" type="presOf" srcId="{64752B88-D331-454D-B8A9-A39F85F6E0BC}" destId="{E2B79052-E8D3-4C9B-9616-F0C55281DCB3}" srcOrd="0" destOrd="0" presId="urn:microsoft.com/office/officeart/2008/layout/HorizontalMultiLevelHierarchy"/>
    <dgm:cxn modelId="{5497D9BA-7582-464C-BB25-AB32D64B3B11}" type="presOf" srcId="{7771A765-4993-4E1B-A39E-875D87F17182}" destId="{4CE57A26-F7C3-4CEA-98FE-AE5510D1DCC3}" srcOrd="0" destOrd="0" presId="urn:microsoft.com/office/officeart/2008/layout/HorizontalMultiLevelHierarchy"/>
    <dgm:cxn modelId="{81929EC5-F0A0-4BF7-B885-75698F4AA7E9}" srcId="{5F78BE0E-A6E2-4233-87DC-85A028898EEE}" destId="{C196B036-4911-49A6-81AC-C62202B356BC}" srcOrd="0" destOrd="0" parTransId="{261AE504-B4AA-4C6A-9484-F7CDCDC4AF61}" sibTransId="{A9E9D5D3-BFD9-4872-B8AD-AA730352581A}"/>
    <dgm:cxn modelId="{4B3CC5D6-C839-4503-BC37-1D6B027D7808}" srcId="{06C1037C-AF4F-4A09-BD81-FC2203EDEFCA}" destId="{00632C6D-A606-4741-A60B-0796FC313E3A}" srcOrd="0" destOrd="0" parTransId="{2ECF4339-F023-4FD7-B1B9-5442C021AF4D}" sibTransId="{3E2CE8BC-0652-4892-B15A-6EDE80892359}"/>
    <dgm:cxn modelId="{B746EDDA-7FA9-4350-B8DD-E624F6D44C3E}" type="presOf" srcId="{B1A0BFBC-B504-4AB2-93B9-D2454F1C4803}" destId="{1CA95F41-1DAE-458C-B431-B7F9799A7C54}" srcOrd="0" destOrd="0" presId="urn:microsoft.com/office/officeart/2008/layout/HorizontalMultiLevelHierarchy"/>
    <dgm:cxn modelId="{479245E3-B7EB-43DF-B3EB-757F32E5F648}" type="presOf" srcId="{261AE504-B4AA-4C6A-9484-F7CDCDC4AF61}" destId="{368DC83D-48B8-4389-832B-2155AD2970B7}" srcOrd="0" destOrd="0" presId="urn:microsoft.com/office/officeart/2008/layout/HorizontalMultiLevelHierarchy"/>
    <dgm:cxn modelId="{45D92BE5-ED50-4D35-89DD-7DE179EEBE44}" type="presOf" srcId="{5C955165-CAB0-41F4-A6E9-06B30DC16419}" destId="{F65CC346-969D-44BF-985E-083579545E33}" srcOrd="0" destOrd="0" presId="urn:microsoft.com/office/officeart/2008/layout/HorizontalMultiLevelHierarchy"/>
    <dgm:cxn modelId="{1ECDFCE9-4F6F-4A2D-8CAD-93F28047AE14}" type="presOf" srcId="{905B5D96-59A2-402B-9EA6-6875EEE88D2E}" destId="{03AF314A-0F09-4CFA-8D19-4B02AD7A8146}" srcOrd="1" destOrd="0" presId="urn:microsoft.com/office/officeart/2008/layout/HorizontalMultiLevelHierarchy"/>
    <dgm:cxn modelId="{1B2592F0-D4B6-4F77-9024-DD6DA69E2E66}" type="presOf" srcId="{5F78BE0E-A6E2-4233-87DC-85A028898EEE}" destId="{E964A97E-421F-4AEF-BE63-002D92430B5D}" srcOrd="0" destOrd="0" presId="urn:microsoft.com/office/officeart/2008/layout/HorizontalMultiLevelHierarchy"/>
    <dgm:cxn modelId="{0054EFF6-691E-4DE1-AC01-4D562723E242}" type="presOf" srcId="{2ECF4339-F023-4FD7-B1B9-5442C021AF4D}" destId="{B79C4342-AB89-4068-8EAC-6910AA878037}" srcOrd="0" destOrd="0" presId="urn:microsoft.com/office/officeart/2008/layout/HorizontalMultiLevelHierarchy"/>
    <dgm:cxn modelId="{1105C7F8-DFEB-4BEB-9B15-994559AFE4AD}" type="presOf" srcId="{0AABD219-E737-4EA3-B114-59288E88B5B9}" destId="{AC401B13-811F-4414-949B-DFE9588C7372}" srcOrd="0" destOrd="0" presId="urn:microsoft.com/office/officeart/2008/layout/HorizontalMultiLevelHierarchy"/>
    <dgm:cxn modelId="{9C1A1AFC-1526-439D-90A2-033B3997452F}" srcId="{06C1037C-AF4F-4A09-BD81-FC2203EDEFCA}" destId="{5F78BE0E-A6E2-4233-87DC-85A028898EEE}" srcOrd="1" destOrd="0" parTransId="{0EEF64B6-5EEC-481F-9B11-B903C9F2F24B}" sibTransId="{D673F50E-AB67-4D88-BCD6-294CECFE845A}"/>
    <dgm:cxn modelId="{D48B148D-634F-4309-9925-470DE2A4D03A}" type="presParOf" srcId="{4CE57A26-F7C3-4CEA-98FE-AE5510D1DCC3}" destId="{306A7E15-FCE0-4CE5-835F-8F506A30F727}" srcOrd="0" destOrd="0" presId="urn:microsoft.com/office/officeart/2008/layout/HorizontalMultiLevelHierarchy"/>
    <dgm:cxn modelId="{959D2253-A1F9-43F8-BA7D-B11C292FEC65}" type="presParOf" srcId="{306A7E15-FCE0-4CE5-835F-8F506A30F727}" destId="{E917644F-57F0-4B46-A1C3-8A4F7B14B90A}" srcOrd="0" destOrd="0" presId="urn:microsoft.com/office/officeart/2008/layout/HorizontalMultiLevelHierarchy"/>
    <dgm:cxn modelId="{EF992720-C623-4A55-A077-5695E53D7AB1}" type="presParOf" srcId="{306A7E15-FCE0-4CE5-835F-8F506A30F727}" destId="{AEBBF378-E230-4615-B5E4-91028EA4D86F}" srcOrd="1" destOrd="0" presId="urn:microsoft.com/office/officeart/2008/layout/HorizontalMultiLevelHierarchy"/>
    <dgm:cxn modelId="{2DBB4F8F-067D-45F1-96DD-8D56CB503798}" type="presParOf" srcId="{AEBBF378-E230-4615-B5E4-91028EA4D86F}" destId="{B79C4342-AB89-4068-8EAC-6910AA878037}" srcOrd="0" destOrd="0" presId="urn:microsoft.com/office/officeart/2008/layout/HorizontalMultiLevelHierarchy"/>
    <dgm:cxn modelId="{B54DA7AA-8048-4754-A586-C0DEE08BAF65}" type="presParOf" srcId="{B79C4342-AB89-4068-8EAC-6910AA878037}" destId="{C51A8543-39BF-478C-8B47-7781F4BC43C6}" srcOrd="0" destOrd="0" presId="urn:microsoft.com/office/officeart/2008/layout/HorizontalMultiLevelHierarchy"/>
    <dgm:cxn modelId="{CC43DA6E-53DA-493F-BF85-F9091BABFD71}" type="presParOf" srcId="{AEBBF378-E230-4615-B5E4-91028EA4D86F}" destId="{E558F5AB-E897-47FD-B1A7-CC2CBB606151}" srcOrd="1" destOrd="0" presId="urn:microsoft.com/office/officeart/2008/layout/HorizontalMultiLevelHierarchy"/>
    <dgm:cxn modelId="{E23CE671-64AD-4401-98D5-11FB88981CF9}" type="presParOf" srcId="{E558F5AB-E897-47FD-B1A7-CC2CBB606151}" destId="{6D67819A-DA92-442C-B3F7-AA79C6AED484}" srcOrd="0" destOrd="0" presId="urn:microsoft.com/office/officeart/2008/layout/HorizontalMultiLevelHierarchy"/>
    <dgm:cxn modelId="{063EA896-9AEE-40C4-A58C-13D1AA1A4442}" type="presParOf" srcId="{E558F5AB-E897-47FD-B1A7-CC2CBB606151}" destId="{2339EFB7-8DC9-4D85-8C81-576662B48C07}" srcOrd="1" destOrd="0" presId="urn:microsoft.com/office/officeart/2008/layout/HorizontalMultiLevelHierarchy"/>
    <dgm:cxn modelId="{EC61D5FB-8995-4134-8011-6D776642C315}" type="presParOf" srcId="{2339EFB7-8DC9-4D85-8C81-576662B48C07}" destId="{1E8B3B01-DDD2-4297-945E-4AEC105BB1CF}" srcOrd="0" destOrd="0" presId="urn:microsoft.com/office/officeart/2008/layout/HorizontalMultiLevelHierarchy"/>
    <dgm:cxn modelId="{BA00D98D-F1D8-42B9-A6A5-8BAF9C0888E3}" type="presParOf" srcId="{1E8B3B01-DDD2-4297-945E-4AEC105BB1CF}" destId="{03AF314A-0F09-4CFA-8D19-4B02AD7A8146}" srcOrd="0" destOrd="0" presId="urn:microsoft.com/office/officeart/2008/layout/HorizontalMultiLevelHierarchy"/>
    <dgm:cxn modelId="{0102960B-1847-4E91-B0C8-0356FDC82938}" type="presParOf" srcId="{2339EFB7-8DC9-4D85-8C81-576662B48C07}" destId="{8CF9C42C-2866-4C60-B832-C418D93D77B9}" srcOrd="1" destOrd="0" presId="urn:microsoft.com/office/officeart/2008/layout/HorizontalMultiLevelHierarchy"/>
    <dgm:cxn modelId="{6B89A468-415B-4946-990F-60D65516217D}" type="presParOf" srcId="{8CF9C42C-2866-4C60-B832-C418D93D77B9}" destId="{E2B79052-E8D3-4C9B-9616-F0C55281DCB3}" srcOrd="0" destOrd="0" presId="urn:microsoft.com/office/officeart/2008/layout/HorizontalMultiLevelHierarchy"/>
    <dgm:cxn modelId="{08BCFB1E-FD13-444C-B52C-D678C312A09C}" type="presParOf" srcId="{8CF9C42C-2866-4C60-B832-C418D93D77B9}" destId="{21C09177-7820-4B6C-B617-CB9D3655991B}" srcOrd="1" destOrd="0" presId="urn:microsoft.com/office/officeart/2008/layout/HorizontalMultiLevelHierarchy"/>
    <dgm:cxn modelId="{FF5262F6-5BAD-4C9C-B951-861BC798E153}" type="presParOf" srcId="{21C09177-7820-4B6C-B617-CB9D3655991B}" destId="{9322833C-AD51-405B-9D2D-2A8580368C2D}" srcOrd="0" destOrd="0" presId="urn:microsoft.com/office/officeart/2008/layout/HorizontalMultiLevelHierarchy"/>
    <dgm:cxn modelId="{683E864F-D9AF-4D9E-80E7-7259AF032ED2}" type="presParOf" srcId="{9322833C-AD51-405B-9D2D-2A8580368C2D}" destId="{78330A11-E6BE-4617-BAEC-700D3A49719F}" srcOrd="0" destOrd="0" presId="urn:microsoft.com/office/officeart/2008/layout/HorizontalMultiLevelHierarchy"/>
    <dgm:cxn modelId="{E3D42372-C84A-4791-83C8-368521FA1EA7}" type="presParOf" srcId="{21C09177-7820-4B6C-B617-CB9D3655991B}" destId="{B37638BE-8C6B-44ED-8CF8-0AFF2F049609}" srcOrd="1" destOrd="0" presId="urn:microsoft.com/office/officeart/2008/layout/HorizontalMultiLevelHierarchy"/>
    <dgm:cxn modelId="{AE5B7F68-ED6A-420D-8902-174F01D188BF}" type="presParOf" srcId="{B37638BE-8C6B-44ED-8CF8-0AFF2F049609}" destId="{B70D7255-DFC9-403D-B5BC-1A287EB5C598}" srcOrd="0" destOrd="0" presId="urn:microsoft.com/office/officeart/2008/layout/HorizontalMultiLevelHierarchy"/>
    <dgm:cxn modelId="{29850BF4-F64F-4742-999F-8364951C7B9A}" type="presParOf" srcId="{B37638BE-8C6B-44ED-8CF8-0AFF2F049609}" destId="{335F9A2A-3F6E-457F-BF54-51ADE75F0A7D}" srcOrd="1" destOrd="0" presId="urn:microsoft.com/office/officeart/2008/layout/HorizontalMultiLevelHierarchy"/>
    <dgm:cxn modelId="{FC8AB9E2-B7EA-4B61-B1C3-C32EA0A62C3E}" type="presParOf" srcId="{AEBBF378-E230-4615-B5E4-91028EA4D86F}" destId="{15AA3EEE-F3F1-41C6-A346-EFB409A52684}" srcOrd="2" destOrd="0" presId="urn:microsoft.com/office/officeart/2008/layout/HorizontalMultiLevelHierarchy"/>
    <dgm:cxn modelId="{0F7DBD95-BBC3-4018-A4A6-575D1FCC623D}" type="presParOf" srcId="{15AA3EEE-F3F1-41C6-A346-EFB409A52684}" destId="{605E7BC2-7070-4058-AB45-4FE5FE20119D}" srcOrd="0" destOrd="0" presId="urn:microsoft.com/office/officeart/2008/layout/HorizontalMultiLevelHierarchy"/>
    <dgm:cxn modelId="{58B19F67-D6C4-47AE-8B06-F8D00845435C}" type="presParOf" srcId="{AEBBF378-E230-4615-B5E4-91028EA4D86F}" destId="{BC5590D6-6E5B-419A-A163-D707A6BEA378}" srcOrd="3" destOrd="0" presId="urn:microsoft.com/office/officeart/2008/layout/HorizontalMultiLevelHierarchy"/>
    <dgm:cxn modelId="{B14D71C5-10D3-4E63-A5EF-9E5F7AA8FDAA}" type="presParOf" srcId="{BC5590D6-6E5B-419A-A163-D707A6BEA378}" destId="{E964A97E-421F-4AEF-BE63-002D92430B5D}" srcOrd="0" destOrd="0" presId="urn:microsoft.com/office/officeart/2008/layout/HorizontalMultiLevelHierarchy"/>
    <dgm:cxn modelId="{1A4A0665-D280-4DC4-9775-A5242F6B31B2}" type="presParOf" srcId="{BC5590D6-6E5B-419A-A163-D707A6BEA378}" destId="{2333075A-5EAF-4210-88E2-B9BD08B53142}" srcOrd="1" destOrd="0" presId="urn:microsoft.com/office/officeart/2008/layout/HorizontalMultiLevelHierarchy"/>
    <dgm:cxn modelId="{9F26B5EC-FB76-4BFF-97A2-D58927AF4ECB}" type="presParOf" srcId="{2333075A-5EAF-4210-88E2-B9BD08B53142}" destId="{368DC83D-48B8-4389-832B-2155AD2970B7}" srcOrd="0" destOrd="0" presId="urn:microsoft.com/office/officeart/2008/layout/HorizontalMultiLevelHierarchy"/>
    <dgm:cxn modelId="{9BEBDAF4-B768-4897-AEB1-38479C432449}" type="presParOf" srcId="{368DC83D-48B8-4389-832B-2155AD2970B7}" destId="{84F26320-9F91-4906-B449-B4E98F122D53}" srcOrd="0" destOrd="0" presId="urn:microsoft.com/office/officeart/2008/layout/HorizontalMultiLevelHierarchy"/>
    <dgm:cxn modelId="{D615E7C3-776D-40BA-BC91-2BA00182BBBA}" type="presParOf" srcId="{2333075A-5EAF-4210-88E2-B9BD08B53142}" destId="{AA94DB2B-7670-425E-A3AD-296BEB3F1407}" srcOrd="1" destOrd="0" presId="urn:microsoft.com/office/officeart/2008/layout/HorizontalMultiLevelHierarchy"/>
    <dgm:cxn modelId="{3FD7E9C1-25FC-46DE-A48D-61F0DB3E4ADC}" type="presParOf" srcId="{AA94DB2B-7670-425E-A3AD-296BEB3F1407}" destId="{7D92EA52-65F5-4CAB-927D-8693434D9CBD}" srcOrd="0" destOrd="0" presId="urn:microsoft.com/office/officeart/2008/layout/HorizontalMultiLevelHierarchy"/>
    <dgm:cxn modelId="{D1A617D0-DD9A-49D8-A55C-B8F0C818578E}" type="presParOf" srcId="{AA94DB2B-7670-425E-A3AD-296BEB3F1407}" destId="{8C3AE631-701B-4A8F-9E61-5D514DCF9FF1}" srcOrd="1" destOrd="0" presId="urn:microsoft.com/office/officeart/2008/layout/HorizontalMultiLevelHierarchy"/>
    <dgm:cxn modelId="{606F480F-A25B-43F4-8B0D-9C80970B8FC3}" type="presParOf" srcId="{AEBBF378-E230-4615-B5E4-91028EA4D86F}" destId="{8F19F789-60FA-43C1-A589-ABE7B00ADF9A}" srcOrd="4" destOrd="0" presId="urn:microsoft.com/office/officeart/2008/layout/HorizontalMultiLevelHierarchy"/>
    <dgm:cxn modelId="{8D6F5979-2306-48E6-8F34-C37E8970D40E}" type="presParOf" srcId="{8F19F789-60FA-43C1-A589-ABE7B00ADF9A}" destId="{06BC4A31-1A3A-42DF-A1FB-097BCDE25DAA}" srcOrd="0" destOrd="0" presId="urn:microsoft.com/office/officeart/2008/layout/HorizontalMultiLevelHierarchy"/>
    <dgm:cxn modelId="{515EB73F-A884-4E0B-873F-16B1DD337933}" type="presParOf" srcId="{AEBBF378-E230-4615-B5E4-91028EA4D86F}" destId="{19DF36A6-822B-4322-915F-71E50F29C424}" srcOrd="5" destOrd="0" presId="urn:microsoft.com/office/officeart/2008/layout/HorizontalMultiLevelHierarchy"/>
    <dgm:cxn modelId="{66BC3323-DE26-4D4B-80A5-7F3843045F98}" type="presParOf" srcId="{19DF36A6-822B-4322-915F-71E50F29C424}" destId="{EEC205B9-D24B-4D65-9316-C763946FB963}" srcOrd="0" destOrd="0" presId="urn:microsoft.com/office/officeart/2008/layout/HorizontalMultiLevelHierarchy"/>
    <dgm:cxn modelId="{D4FE127F-4AA9-4B31-BDF7-EA3AD3E3BA96}" type="presParOf" srcId="{19DF36A6-822B-4322-915F-71E50F29C424}" destId="{4B18967C-113C-4765-814D-94967BED33D2}" srcOrd="1" destOrd="0" presId="urn:microsoft.com/office/officeart/2008/layout/HorizontalMultiLevelHierarchy"/>
    <dgm:cxn modelId="{5A239D78-812E-44C5-81EC-2305DA2B054C}" type="presParOf" srcId="{4B18967C-113C-4765-814D-94967BED33D2}" destId="{AC401B13-811F-4414-949B-DFE9588C7372}" srcOrd="0" destOrd="0" presId="urn:microsoft.com/office/officeart/2008/layout/HorizontalMultiLevelHierarchy"/>
    <dgm:cxn modelId="{F63FB014-10AA-439A-8AB0-104BE816CDCA}" type="presParOf" srcId="{AC401B13-811F-4414-949B-DFE9588C7372}" destId="{79B67856-BEEC-438C-A850-01AD578F092B}" srcOrd="0" destOrd="0" presId="urn:microsoft.com/office/officeart/2008/layout/HorizontalMultiLevelHierarchy"/>
    <dgm:cxn modelId="{52335238-3F72-4810-B05D-EB452DFEBC1B}" type="presParOf" srcId="{4B18967C-113C-4765-814D-94967BED33D2}" destId="{8EE5B706-2BE8-47DF-A23C-5EE0149EED22}" srcOrd="1" destOrd="0" presId="urn:microsoft.com/office/officeart/2008/layout/HorizontalMultiLevelHierarchy"/>
    <dgm:cxn modelId="{3B59A4A3-6BF6-4239-B46F-F164A9E6EB12}" type="presParOf" srcId="{8EE5B706-2BE8-47DF-A23C-5EE0149EED22}" destId="{F65CC346-969D-44BF-985E-083579545E33}" srcOrd="0" destOrd="0" presId="urn:microsoft.com/office/officeart/2008/layout/HorizontalMultiLevelHierarchy"/>
    <dgm:cxn modelId="{CD8E8F35-31B5-4476-B81E-F3AEE4058312}" type="presParOf" srcId="{8EE5B706-2BE8-47DF-A23C-5EE0149EED22}" destId="{E6C33426-4CA2-4678-A3E1-3E9FEC00163C}" srcOrd="1" destOrd="0" presId="urn:microsoft.com/office/officeart/2008/layout/HorizontalMultiLevelHierarchy"/>
    <dgm:cxn modelId="{3B861F7E-20BE-4CC2-9FC4-120FC8140161}" type="presParOf" srcId="{E6C33426-4CA2-4678-A3E1-3E9FEC00163C}" destId="{1CA95F41-1DAE-458C-B431-B7F9799A7C54}" srcOrd="0" destOrd="0" presId="urn:microsoft.com/office/officeart/2008/layout/HorizontalMultiLevelHierarchy"/>
    <dgm:cxn modelId="{7D3D89B4-0FA9-4948-A765-68171A862C44}" type="presParOf" srcId="{1CA95F41-1DAE-458C-B431-B7F9799A7C54}" destId="{F290A73E-A19B-4DAC-9D65-B8C813189645}" srcOrd="0" destOrd="0" presId="urn:microsoft.com/office/officeart/2008/layout/HorizontalMultiLevelHierarchy"/>
    <dgm:cxn modelId="{BD9AC716-CA15-48C1-9215-E90D933053A2}" type="presParOf" srcId="{E6C33426-4CA2-4678-A3E1-3E9FEC00163C}" destId="{64051325-5EFC-4250-AECD-E020394E9031}" srcOrd="1" destOrd="0" presId="urn:microsoft.com/office/officeart/2008/layout/HorizontalMultiLevelHierarchy"/>
    <dgm:cxn modelId="{A54CD61F-870C-451A-AC86-A5E23FED3236}" type="presParOf" srcId="{64051325-5EFC-4250-AECD-E020394E9031}" destId="{D3AC568F-658D-4EF4-BDB1-5C30425EB613}" srcOrd="0" destOrd="0" presId="urn:microsoft.com/office/officeart/2008/layout/HorizontalMultiLevelHierarchy"/>
    <dgm:cxn modelId="{25A6E357-2342-422B-865E-23519A4BB21D}" type="presParOf" srcId="{64051325-5EFC-4250-AECD-E020394E9031}" destId="{69B3084E-93C0-4F16-8BE3-85603B397127}"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8DC83D-48B8-4389-832B-2155AD2970B7}">
      <dsp:nvSpPr>
        <dsp:cNvPr id="0" name=""/>
        <dsp:cNvSpPr/>
      </dsp:nvSpPr>
      <dsp:spPr>
        <a:xfrm>
          <a:off x="4028073" y="2225178"/>
          <a:ext cx="457446" cy="91440"/>
        </a:xfrm>
        <a:custGeom>
          <a:avLst/>
          <a:gdLst/>
          <a:ahLst/>
          <a:cxnLst/>
          <a:rect l="0" t="0" r="0" b="0"/>
          <a:pathLst>
            <a:path>
              <a:moveTo>
                <a:pt x="0" y="45720"/>
              </a:moveTo>
              <a:lnTo>
                <a:pt x="457446" y="45720"/>
              </a:lnTo>
            </a:path>
          </a:pathLst>
        </a:custGeom>
        <a:noFill/>
        <a:ln w="12700" cap="flat" cmpd="sng" algn="ctr">
          <a:solidFill>
            <a:scrgbClr r="0" g="0" b="0"/>
          </a:solidFill>
          <a:prstDash val="solid"/>
          <a:miter lim="800000"/>
          <a:tailEnd type="stealth"/>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245360" y="2259462"/>
        <a:ext cx="22872" cy="22872"/>
      </dsp:txXfrm>
    </dsp:sp>
    <dsp:sp modelId="{15AA3EEE-F3F1-41C6-A346-EFB409A52684}">
      <dsp:nvSpPr>
        <dsp:cNvPr id="0" name=""/>
        <dsp:cNvSpPr/>
      </dsp:nvSpPr>
      <dsp:spPr>
        <a:xfrm>
          <a:off x="1283397" y="1835069"/>
          <a:ext cx="457446" cy="435829"/>
        </a:xfrm>
        <a:custGeom>
          <a:avLst/>
          <a:gdLst/>
          <a:ahLst/>
          <a:cxnLst/>
          <a:rect l="0" t="0" r="0" b="0"/>
          <a:pathLst>
            <a:path>
              <a:moveTo>
                <a:pt x="0" y="0"/>
              </a:moveTo>
              <a:lnTo>
                <a:pt x="228723" y="0"/>
              </a:lnTo>
              <a:lnTo>
                <a:pt x="228723" y="435829"/>
              </a:lnTo>
              <a:lnTo>
                <a:pt x="457446" y="43582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96324" y="2037188"/>
        <a:ext cx="31591" cy="31591"/>
      </dsp:txXfrm>
    </dsp:sp>
    <dsp:sp modelId="{9322833C-AD51-405B-9D2D-2A8580368C2D}">
      <dsp:nvSpPr>
        <dsp:cNvPr id="0" name=""/>
        <dsp:cNvSpPr/>
      </dsp:nvSpPr>
      <dsp:spPr>
        <a:xfrm>
          <a:off x="6772750" y="1353520"/>
          <a:ext cx="457446" cy="91440"/>
        </a:xfrm>
        <a:custGeom>
          <a:avLst/>
          <a:gdLst/>
          <a:ahLst/>
          <a:cxnLst/>
          <a:rect l="0" t="0" r="0" b="0"/>
          <a:pathLst>
            <a:path>
              <a:moveTo>
                <a:pt x="0" y="45720"/>
              </a:moveTo>
              <a:lnTo>
                <a:pt x="457446" y="45720"/>
              </a:lnTo>
            </a:path>
          </a:pathLst>
        </a:custGeom>
        <a:noFill/>
        <a:ln w="12700" cap="flat" cmpd="sng" algn="ctr">
          <a:solidFill>
            <a:scrgbClr r="0" g="0" b="0"/>
          </a:solidFill>
          <a:prstDash val="solid"/>
          <a:miter lim="800000"/>
          <a:tailEnd type="stealth"/>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990037" y="1387804"/>
        <a:ext cx="22872" cy="22872"/>
      </dsp:txXfrm>
    </dsp:sp>
    <dsp:sp modelId="{1E8B3B01-DDD2-4297-945E-4AEC105BB1CF}">
      <dsp:nvSpPr>
        <dsp:cNvPr id="0" name=""/>
        <dsp:cNvSpPr/>
      </dsp:nvSpPr>
      <dsp:spPr>
        <a:xfrm>
          <a:off x="4028073" y="1353520"/>
          <a:ext cx="457446" cy="91440"/>
        </a:xfrm>
        <a:custGeom>
          <a:avLst/>
          <a:gdLst/>
          <a:ahLst/>
          <a:cxnLst/>
          <a:rect l="0" t="0" r="0" b="0"/>
          <a:pathLst>
            <a:path>
              <a:moveTo>
                <a:pt x="0" y="45720"/>
              </a:moveTo>
              <a:lnTo>
                <a:pt x="457446" y="45720"/>
              </a:lnTo>
            </a:path>
          </a:pathLst>
        </a:custGeom>
        <a:noFill/>
        <a:ln w="12700" cap="flat" cmpd="sng" algn="ctr">
          <a:solidFill>
            <a:scrgbClr r="0" g="0" b="0"/>
          </a:solidFill>
          <a:prstDash val="solid"/>
          <a:miter lim="800000"/>
          <a:tailEnd type="stealth"/>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245360" y="1387804"/>
        <a:ext cx="22872" cy="22872"/>
      </dsp:txXfrm>
    </dsp:sp>
    <dsp:sp modelId="{B79C4342-AB89-4068-8EAC-6910AA878037}">
      <dsp:nvSpPr>
        <dsp:cNvPr id="0" name=""/>
        <dsp:cNvSpPr/>
      </dsp:nvSpPr>
      <dsp:spPr>
        <a:xfrm>
          <a:off x="1283397" y="1399240"/>
          <a:ext cx="457446" cy="435829"/>
        </a:xfrm>
        <a:custGeom>
          <a:avLst/>
          <a:gdLst/>
          <a:ahLst/>
          <a:cxnLst/>
          <a:rect l="0" t="0" r="0" b="0"/>
          <a:pathLst>
            <a:path>
              <a:moveTo>
                <a:pt x="0" y="435829"/>
              </a:moveTo>
              <a:lnTo>
                <a:pt x="228723" y="435829"/>
              </a:lnTo>
              <a:lnTo>
                <a:pt x="228723" y="0"/>
              </a:lnTo>
              <a:lnTo>
                <a:pt x="457446"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96324" y="1601359"/>
        <a:ext cx="31591" cy="31591"/>
      </dsp:txXfrm>
    </dsp:sp>
    <dsp:sp modelId="{E917644F-57F0-4B46-A1C3-8A4F7B14B90A}">
      <dsp:nvSpPr>
        <dsp:cNvPr id="0" name=""/>
        <dsp:cNvSpPr/>
      </dsp:nvSpPr>
      <dsp:spPr>
        <a:xfrm rot="16200000">
          <a:off x="-900335" y="1486406"/>
          <a:ext cx="3670139" cy="69732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US" sz="2300" kern="1200" dirty="0"/>
            <a:t>Send Periodic ASSOCIATE Requests</a:t>
          </a:r>
        </a:p>
      </dsp:txBody>
      <dsp:txXfrm>
        <a:off x="-900335" y="1486406"/>
        <a:ext cx="3670139" cy="697326"/>
      </dsp:txXfrm>
    </dsp:sp>
    <dsp:sp modelId="{6D67819A-DA92-442C-B3F7-AA79C6AED484}">
      <dsp:nvSpPr>
        <dsp:cNvPr id="0" name=""/>
        <dsp:cNvSpPr/>
      </dsp:nvSpPr>
      <dsp:spPr>
        <a:xfrm>
          <a:off x="1740843" y="1050577"/>
          <a:ext cx="2287230" cy="69732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Upon receiving</a:t>
          </a:r>
        </a:p>
        <a:p>
          <a:pPr marL="0" lvl="0" indent="0" algn="ctr" defTabSz="889000">
            <a:lnSpc>
              <a:spcPct val="90000"/>
            </a:lnSpc>
            <a:spcBef>
              <a:spcPct val="0"/>
            </a:spcBef>
            <a:spcAft>
              <a:spcPct val="35000"/>
            </a:spcAft>
            <a:buNone/>
          </a:pPr>
          <a:r>
            <a:rPr lang="en-US" sz="2000" kern="1200" dirty="0"/>
            <a:t>ASSOCIATE Request</a:t>
          </a:r>
        </a:p>
      </dsp:txBody>
      <dsp:txXfrm>
        <a:off x="1740843" y="1050577"/>
        <a:ext cx="2287230" cy="697326"/>
      </dsp:txXfrm>
    </dsp:sp>
    <dsp:sp modelId="{E2B79052-E8D3-4C9B-9616-F0C55281DCB3}">
      <dsp:nvSpPr>
        <dsp:cNvPr id="0" name=""/>
        <dsp:cNvSpPr/>
      </dsp:nvSpPr>
      <dsp:spPr>
        <a:xfrm>
          <a:off x="4485519" y="1050577"/>
          <a:ext cx="2287230" cy="69732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Identity Filtering</a:t>
          </a:r>
        </a:p>
      </dsp:txBody>
      <dsp:txXfrm>
        <a:off x="4485519" y="1050577"/>
        <a:ext cx="2287230" cy="697326"/>
      </dsp:txXfrm>
    </dsp:sp>
    <dsp:sp modelId="{B70D7255-DFC9-403D-B5BC-1A287EB5C598}">
      <dsp:nvSpPr>
        <dsp:cNvPr id="0" name=""/>
        <dsp:cNvSpPr/>
      </dsp:nvSpPr>
      <dsp:spPr>
        <a:xfrm>
          <a:off x="7230196" y="1050577"/>
          <a:ext cx="2287230" cy="69732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Associate State</a:t>
          </a:r>
        </a:p>
      </dsp:txBody>
      <dsp:txXfrm>
        <a:off x="7230196" y="1050577"/>
        <a:ext cx="2287230" cy="697326"/>
      </dsp:txXfrm>
    </dsp:sp>
    <dsp:sp modelId="{E964A97E-421F-4AEF-BE63-002D92430B5D}">
      <dsp:nvSpPr>
        <dsp:cNvPr id="0" name=""/>
        <dsp:cNvSpPr/>
      </dsp:nvSpPr>
      <dsp:spPr>
        <a:xfrm>
          <a:off x="1740843" y="1922235"/>
          <a:ext cx="2287230" cy="69732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Upon receiving ASSOCIATE Response</a:t>
          </a:r>
        </a:p>
      </dsp:txBody>
      <dsp:txXfrm>
        <a:off x="1740843" y="1922235"/>
        <a:ext cx="2287230" cy="697326"/>
      </dsp:txXfrm>
    </dsp:sp>
    <dsp:sp modelId="{7D92EA52-65F5-4CAB-927D-8693434D9CBD}">
      <dsp:nvSpPr>
        <dsp:cNvPr id="0" name=""/>
        <dsp:cNvSpPr/>
      </dsp:nvSpPr>
      <dsp:spPr>
        <a:xfrm>
          <a:off x="4485519" y="1922235"/>
          <a:ext cx="2287230" cy="69732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Associate State</a:t>
          </a:r>
        </a:p>
      </dsp:txBody>
      <dsp:txXfrm>
        <a:off x="4485519" y="1922235"/>
        <a:ext cx="2287230" cy="6973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A95F41-1DAE-458C-B431-B7F9799A7C54}">
      <dsp:nvSpPr>
        <dsp:cNvPr id="0" name=""/>
        <dsp:cNvSpPr/>
      </dsp:nvSpPr>
      <dsp:spPr>
        <a:xfrm>
          <a:off x="6772750" y="2661007"/>
          <a:ext cx="457446" cy="91440"/>
        </a:xfrm>
        <a:custGeom>
          <a:avLst/>
          <a:gdLst/>
          <a:ahLst/>
          <a:cxnLst/>
          <a:rect l="0" t="0" r="0" b="0"/>
          <a:pathLst>
            <a:path>
              <a:moveTo>
                <a:pt x="0" y="45720"/>
              </a:moveTo>
              <a:lnTo>
                <a:pt x="457446"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990037" y="2695291"/>
        <a:ext cx="22872" cy="22872"/>
      </dsp:txXfrm>
    </dsp:sp>
    <dsp:sp modelId="{AC401B13-811F-4414-949B-DFE9588C7372}">
      <dsp:nvSpPr>
        <dsp:cNvPr id="0" name=""/>
        <dsp:cNvSpPr/>
      </dsp:nvSpPr>
      <dsp:spPr>
        <a:xfrm>
          <a:off x="4028073" y="2661007"/>
          <a:ext cx="457446" cy="91440"/>
        </a:xfrm>
        <a:custGeom>
          <a:avLst/>
          <a:gdLst/>
          <a:ahLst/>
          <a:cxnLst/>
          <a:rect l="0" t="0" r="0" b="0"/>
          <a:pathLst>
            <a:path>
              <a:moveTo>
                <a:pt x="0" y="45720"/>
              </a:moveTo>
              <a:lnTo>
                <a:pt x="457446"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245360" y="2695291"/>
        <a:ext cx="22872" cy="22872"/>
      </dsp:txXfrm>
    </dsp:sp>
    <dsp:sp modelId="{8F19F789-60FA-43C1-A589-ABE7B00ADF9A}">
      <dsp:nvSpPr>
        <dsp:cNvPr id="0" name=""/>
        <dsp:cNvSpPr/>
      </dsp:nvSpPr>
      <dsp:spPr>
        <a:xfrm>
          <a:off x="1283397" y="1835069"/>
          <a:ext cx="457446" cy="871658"/>
        </a:xfrm>
        <a:custGeom>
          <a:avLst/>
          <a:gdLst/>
          <a:ahLst/>
          <a:cxnLst/>
          <a:rect l="0" t="0" r="0" b="0"/>
          <a:pathLst>
            <a:path>
              <a:moveTo>
                <a:pt x="0" y="0"/>
              </a:moveTo>
              <a:lnTo>
                <a:pt x="228723" y="0"/>
              </a:lnTo>
              <a:lnTo>
                <a:pt x="228723" y="871658"/>
              </a:lnTo>
              <a:lnTo>
                <a:pt x="457446" y="87165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87510" y="2246288"/>
        <a:ext cx="49220" cy="49220"/>
      </dsp:txXfrm>
    </dsp:sp>
    <dsp:sp modelId="{368DC83D-48B8-4389-832B-2155AD2970B7}">
      <dsp:nvSpPr>
        <dsp:cNvPr id="0" name=""/>
        <dsp:cNvSpPr/>
      </dsp:nvSpPr>
      <dsp:spPr>
        <a:xfrm>
          <a:off x="4028073" y="1789349"/>
          <a:ext cx="457446" cy="91440"/>
        </a:xfrm>
        <a:custGeom>
          <a:avLst/>
          <a:gdLst/>
          <a:ahLst/>
          <a:cxnLst/>
          <a:rect l="0" t="0" r="0" b="0"/>
          <a:pathLst>
            <a:path>
              <a:moveTo>
                <a:pt x="0" y="45720"/>
              </a:moveTo>
              <a:lnTo>
                <a:pt x="457446" y="45720"/>
              </a:lnTo>
            </a:path>
          </a:pathLst>
        </a:custGeom>
        <a:noFill/>
        <a:ln w="12700" cap="flat" cmpd="sng" algn="ctr">
          <a:solidFill>
            <a:scrgbClr r="0" g="0" b="0"/>
          </a:solidFill>
          <a:prstDash val="solid"/>
          <a:miter lim="800000"/>
          <a:tailEnd type="stealth"/>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245360" y="1823633"/>
        <a:ext cx="22872" cy="22872"/>
      </dsp:txXfrm>
    </dsp:sp>
    <dsp:sp modelId="{15AA3EEE-F3F1-41C6-A346-EFB409A52684}">
      <dsp:nvSpPr>
        <dsp:cNvPr id="0" name=""/>
        <dsp:cNvSpPr/>
      </dsp:nvSpPr>
      <dsp:spPr>
        <a:xfrm>
          <a:off x="1283397" y="1789349"/>
          <a:ext cx="457446" cy="91440"/>
        </a:xfrm>
        <a:custGeom>
          <a:avLst/>
          <a:gdLst/>
          <a:ahLst/>
          <a:cxnLst/>
          <a:rect l="0" t="0" r="0" b="0"/>
          <a:pathLst>
            <a:path>
              <a:moveTo>
                <a:pt x="0" y="45720"/>
              </a:moveTo>
              <a:lnTo>
                <a:pt x="457446" y="45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500683" y="1823633"/>
        <a:ext cx="22872" cy="22872"/>
      </dsp:txXfrm>
    </dsp:sp>
    <dsp:sp modelId="{9322833C-AD51-405B-9D2D-2A8580368C2D}">
      <dsp:nvSpPr>
        <dsp:cNvPr id="0" name=""/>
        <dsp:cNvSpPr/>
      </dsp:nvSpPr>
      <dsp:spPr>
        <a:xfrm>
          <a:off x="6772750" y="917691"/>
          <a:ext cx="457446" cy="91440"/>
        </a:xfrm>
        <a:custGeom>
          <a:avLst/>
          <a:gdLst/>
          <a:ahLst/>
          <a:cxnLst/>
          <a:rect l="0" t="0" r="0" b="0"/>
          <a:pathLst>
            <a:path>
              <a:moveTo>
                <a:pt x="0" y="45720"/>
              </a:moveTo>
              <a:lnTo>
                <a:pt x="457446" y="45720"/>
              </a:lnTo>
            </a:path>
          </a:pathLst>
        </a:custGeom>
        <a:noFill/>
        <a:ln w="12700" cap="flat" cmpd="sng" algn="ctr">
          <a:solidFill>
            <a:scrgbClr r="0" g="0" b="0"/>
          </a:solidFill>
          <a:prstDash val="solid"/>
          <a:miter lim="800000"/>
          <a:tailEnd type="stealth"/>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990037" y="951975"/>
        <a:ext cx="22872" cy="22872"/>
      </dsp:txXfrm>
    </dsp:sp>
    <dsp:sp modelId="{1E8B3B01-DDD2-4297-945E-4AEC105BB1CF}">
      <dsp:nvSpPr>
        <dsp:cNvPr id="0" name=""/>
        <dsp:cNvSpPr/>
      </dsp:nvSpPr>
      <dsp:spPr>
        <a:xfrm>
          <a:off x="4028073" y="917691"/>
          <a:ext cx="457446" cy="91440"/>
        </a:xfrm>
        <a:custGeom>
          <a:avLst/>
          <a:gdLst/>
          <a:ahLst/>
          <a:cxnLst/>
          <a:rect l="0" t="0" r="0" b="0"/>
          <a:pathLst>
            <a:path>
              <a:moveTo>
                <a:pt x="0" y="45720"/>
              </a:moveTo>
              <a:lnTo>
                <a:pt x="457446" y="45720"/>
              </a:lnTo>
            </a:path>
          </a:pathLst>
        </a:custGeom>
        <a:noFill/>
        <a:ln w="12700" cap="flat" cmpd="sng" algn="ctr">
          <a:solidFill>
            <a:scrgbClr r="0" g="0" b="0"/>
          </a:solidFill>
          <a:prstDash val="solid"/>
          <a:miter lim="800000"/>
          <a:tailEnd type="stealth"/>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245360" y="951975"/>
        <a:ext cx="22872" cy="22872"/>
      </dsp:txXfrm>
    </dsp:sp>
    <dsp:sp modelId="{B79C4342-AB89-4068-8EAC-6910AA878037}">
      <dsp:nvSpPr>
        <dsp:cNvPr id="0" name=""/>
        <dsp:cNvSpPr/>
      </dsp:nvSpPr>
      <dsp:spPr>
        <a:xfrm>
          <a:off x="1283397" y="963411"/>
          <a:ext cx="457446" cy="871658"/>
        </a:xfrm>
        <a:custGeom>
          <a:avLst/>
          <a:gdLst/>
          <a:ahLst/>
          <a:cxnLst/>
          <a:rect l="0" t="0" r="0" b="0"/>
          <a:pathLst>
            <a:path>
              <a:moveTo>
                <a:pt x="0" y="871658"/>
              </a:moveTo>
              <a:lnTo>
                <a:pt x="228723" y="871658"/>
              </a:lnTo>
              <a:lnTo>
                <a:pt x="228723" y="0"/>
              </a:lnTo>
              <a:lnTo>
                <a:pt x="457446"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87510" y="1374630"/>
        <a:ext cx="49220" cy="49220"/>
      </dsp:txXfrm>
    </dsp:sp>
    <dsp:sp modelId="{E917644F-57F0-4B46-A1C3-8A4F7B14B90A}">
      <dsp:nvSpPr>
        <dsp:cNvPr id="0" name=""/>
        <dsp:cNvSpPr/>
      </dsp:nvSpPr>
      <dsp:spPr>
        <a:xfrm rot="16200000">
          <a:off x="-900335" y="1486406"/>
          <a:ext cx="3670139" cy="69732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US" sz="2300" kern="1200" dirty="0"/>
            <a:t>Send Periodic ASSOCIATE Requests</a:t>
          </a:r>
        </a:p>
      </dsp:txBody>
      <dsp:txXfrm>
        <a:off x="-900335" y="1486406"/>
        <a:ext cx="3670139" cy="697326"/>
      </dsp:txXfrm>
    </dsp:sp>
    <dsp:sp modelId="{6D67819A-DA92-442C-B3F7-AA79C6AED484}">
      <dsp:nvSpPr>
        <dsp:cNvPr id="0" name=""/>
        <dsp:cNvSpPr/>
      </dsp:nvSpPr>
      <dsp:spPr>
        <a:xfrm>
          <a:off x="1740843" y="614748"/>
          <a:ext cx="2287230" cy="69732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Upon receiving</a:t>
          </a:r>
        </a:p>
        <a:p>
          <a:pPr marL="0" lvl="0" indent="0" algn="ctr" defTabSz="889000">
            <a:lnSpc>
              <a:spcPct val="90000"/>
            </a:lnSpc>
            <a:spcBef>
              <a:spcPct val="0"/>
            </a:spcBef>
            <a:spcAft>
              <a:spcPct val="35000"/>
            </a:spcAft>
            <a:buNone/>
          </a:pPr>
          <a:r>
            <a:rPr lang="en-US" sz="2000" kern="1200" dirty="0"/>
            <a:t>ASSOCIATE Request</a:t>
          </a:r>
        </a:p>
      </dsp:txBody>
      <dsp:txXfrm>
        <a:off x="1740843" y="614748"/>
        <a:ext cx="2287230" cy="697326"/>
      </dsp:txXfrm>
    </dsp:sp>
    <dsp:sp modelId="{E2B79052-E8D3-4C9B-9616-F0C55281DCB3}">
      <dsp:nvSpPr>
        <dsp:cNvPr id="0" name=""/>
        <dsp:cNvSpPr/>
      </dsp:nvSpPr>
      <dsp:spPr>
        <a:xfrm>
          <a:off x="4485519" y="614748"/>
          <a:ext cx="2287230" cy="69732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Identity Filtering</a:t>
          </a:r>
        </a:p>
      </dsp:txBody>
      <dsp:txXfrm>
        <a:off x="4485519" y="614748"/>
        <a:ext cx="2287230" cy="697326"/>
      </dsp:txXfrm>
    </dsp:sp>
    <dsp:sp modelId="{B70D7255-DFC9-403D-B5BC-1A287EB5C598}">
      <dsp:nvSpPr>
        <dsp:cNvPr id="0" name=""/>
        <dsp:cNvSpPr/>
      </dsp:nvSpPr>
      <dsp:spPr>
        <a:xfrm>
          <a:off x="7230196" y="614748"/>
          <a:ext cx="2287230" cy="69732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If passed:</a:t>
          </a:r>
          <a:br>
            <a:rPr lang="en-US" sz="2000" kern="1200" dirty="0"/>
          </a:br>
          <a:r>
            <a:rPr lang="en-US" sz="2000" kern="1200" dirty="0"/>
            <a:t>Add peer to List</a:t>
          </a:r>
        </a:p>
      </dsp:txBody>
      <dsp:txXfrm>
        <a:off x="7230196" y="614748"/>
        <a:ext cx="2287230" cy="697326"/>
      </dsp:txXfrm>
    </dsp:sp>
    <dsp:sp modelId="{E964A97E-421F-4AEF-BE63-002D92430B5D}">
      <dsp:nvSpPr>
        <dsp:cNvPr id="0" name=""/>
        <dsp:cNvSpPr/>
      </dsp:nvSpPr>
      <dsp:spPr>
        <a:xfrm>
          <a:off x="1740843" y="1486406"/>
          <a:ext cx="2287230" cy="69732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Upon receiving ASSOCIATE Response</a:t>
          </a:r>
        </a:p>
      </dsp:txBody>
      <dsp:txXfrm>
        <a:off x="1740843" y="1486406"/>
        <a:ext cx="2287230" cy="697326"/>
      </dsp:txXfrm>
    </dsp:sp>
    <dsp:sp modelId="{7D92EA52-65F5-4CAB-927D-8693434D9CBD}">
      <dsp:nvSpPr>
        <dsp:cNvPr id="0" name=""/>
        <dsp:cNvSpPr/>
      </dsp:nvSpPr>
      <dsp:spPr>
        <a:xfrm>
          <a:off x="4485519" y="1486406"/>
          <a:ext cx="2287230" cy="69732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Associate State</a:t>
          </a:r>
        </a:p>
      </dsp:txBody>
      <dsp:txXfrm>
        <a:off x="4485519" y="1486406"/>
        <a:ext cx="2287230" cy="697326"/>
      </dsp:txXfrm>
    </dsp:sp>
    <dsp:sp modelId="{EEC205B9-D24B-4D65-9316-C763946FB963}">
      <dsp:nvSpPr>
        <dsp:cNvPr id="0" name=""/>
        <dsp:cNvSpPr/>
      </dsp:nvSpPr>
      <dsp:spPr>
        <a:xfrm>
          <a:off x="1740843" y="2358064"/>
          <a:ext cx="2287230" cy="69732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Upon manual peer selection</a:t>
          </a:r>
        </a:p>
      </dsp:txBody>
      <dsp:txXfrm>
        <a:off x="1740843" y="2358064"/>
        <a:ext cx="2287230" cy="697326"/>
      </dsp:txXfrm>
    </dsp:sp>
    <dsp:sp modelId="{F65CC346-969D-44BF-985E-083579545E33}">
      <dsp:nvSpPr>
        <dsp:cNvPr id="0" name=""/>
        <dsp:cNvSpPr/>
      </dsp:nvSpPr>
      <dsp:spPr>
        <a:xfrm>
          <a:off x="4485519" y="2358064"/>
          <a:ext cx="2287230" cy="69732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Send Associate Response</a:t>
          </a:r>
        </a:p>
      </dsp:txBody>
      <dsp:txXfrm>
        <a:off x="4485519" y="2358064"/>
        <a:ext cx="2287230" cy="697326"/>
      </dsp:txXfrm>
    </dsp:sp>
    <dsp:sp modelId="{D3AC568F-658D-4EF4-BDB1-5C30425EB613}">
      <dsp:nvSpPr>
        <dsp:cNvPr id="0" name=""/>
        <dsp:cNvSpPr/>
      </dsp:nvSpPr>
      <dsp:spPr>
        <a:xfrm>
          <a:off x="7230196" y="2358064"/>
          <a:ext cx="2287230" cy="69732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Associate State</a:t>
          </a:r>
        </a:p>
      </dsp:txBody>
      <dsp:txXfrm>
        <a:off x="7230196" y="2358064"/>
        <a:ext cx="2287230" cy="697326"/>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E13FE5E-7037-54FD-FDDB-0ADF3836335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IN"/>
              <a:t>DCN 15-23-0398-00-016t</a:t>
            </a:r>
          </a:p>
        </p:txBody>
      </p:sp>
      <p:sp>
        <p:nvSpPr>
          <p:cNvPr id="3" name="Date Placeholder 2">
            <a:extLst>
              <a:ext uri="{FF2B5EF4-FFF2-40B4-BE49-F238E27FC236}">
                <a16:creationId xmlns:a16="http://schemas.microsoft.com/office/drawing/2014/main" id="{5F58309D-0679-3DC2-25EC-5C4310A7C37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374B11D-B96E-4FE3-BC5B-6E789FAD77D2}" type="datetimeFigureOut">
              <a:rPr lang="en-IN" smtClean="0"/>
              <a:t>12-07-2023</a:t>
            </a:fld>
            <a:endParaRPr lang="en-IN"/>
          </a:p>
        </p:txBody>
      </p:sp>
      <p:sp>
        <p:nvSpPr>
          <p:cNvPr id="4" name="Footer Placeholder 3">
            <a:extLst>
              <a:ext uri="{FF2B5EF4-FFF2-40B4-BE49-F238E27FC236}">
                <a16:creationId xmlns:a16="http://schemas.microsoft.com/office/drawing/2014/main" id="{DF189A05-BC17-FEA1-D289-759ECB76807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5D082612-955B-E240-0E5D-4A4C35B15E2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54F1277-86BA-4640-89D6-4A8A56D71651}" type="slidenum">
              <a:rPr lang="en-IN" smtClean="0"/>
              <a:t>‹#›</a:t>
            </a:fld>
            <a:endParaRPr lang="en-IN"/>
          </a:p>
        </p:txBody>
      </p:sp>
    </p:spTree>
    <p:extLst>
      <p:ext uri="{BB962C8B-B14F-4D97-AF65-F5344CB8AC3E}">
        <p14:creationId xmlns:p14="http://schemas.microsoft.com/office/powerpoint/2010/main" val="392584925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IN"/>
              <a:t>DCN 15-23-0398-00-016t</a:t>
            </a: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CE7A04-C104-41FC-B18A-93B1EACBB4A0}" type="datetimeFigureOut">
              <a:rPr lang="en-IN" smtClean="0"/>
              <a:t>12-07-2023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E2D958-0473-4204-B127-8E65140C28C0}" type="slidenum">
              <a:rPr lang="en-IN" smtClean="0"/>
              <a:t>‹#›</a:t>
            </a:fld>
            <a:endParaRPr lang="en-IN"/>
          </a:p>
        </p:txBody>
      </p:sp>
    </p:spTree>
    <p:extLst>
      <p:ext uri="{BB962C8B-B14F-4D97-AF65-F5344CB8AC3E}">
        <p14:creationId xmlns:p14="http://schemas.microsoft.com/office/powerpoint/2010/main" val="1546915728"/>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AED8E-1093-238A-3B19-DB6655FE9A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ABB1476-8A2A-53E4-6325-903A7ED619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31C8D9B7-0057-8473-70F0-6EFD59688D48}"/>
              </a:ext>
            </a:extLst>
          </p:cNvPr>
          <p:cNvSpPr>
            <a:spLocks noGrp="1"/>
          </p:cNvSpPr>
          <p:nvPr>
            <p:ph type="dt" sz="half" idx="10"/>
          </p:nvPr>
        </p:nvSpPr>
        <p:spPr/>
        <p:txBody>
          <a:bodyPr/>
          <a:lstStyle/>
          <a:p>
            <a:fld id="{02E8CDFC-29E3-418C-B2BA-774B9AE9D087}" type="datetime6">
              <a:rPr lang="en-IN" smtClean="0"/>
              <a:t>July 23</a:t>
            </a:fld>
            <a:endParaRPr lang="en-IN"/>
          </a:p>
        </p:txBody>
      </p:sp>
      <p:sp>
        <p:nvSpPr>
          <p:cNvPr id="5" name="Footer Placeholder 4">
            <a:extLst>
              <a:ext uri="{FF2B5EF4-FFF2-40B4-BE49-F238E27FC236}">
                <a16:creationId xmlns:a16="http://schemas.microsoft.com/office/drawing/2014/main" id="{74B7CD24-4A2D-686A-E6B0-2BBF04D33A20}"/>
              </a:ext>
            </a:extLst>
          </p:cNvPr>
          <p:cNvSpPr>
            <a:spLocks noGrp="1"/>
          </p:cNvSpPr>
          <p:nvPr>
            <p:ph type="ftr" sz="quarter" idx="11"/>
          </p:nvPr>
        </p:nvSpPr>
        <p:spPr/>
        <p:txBody>
          <a:bodyPr/>
          <a:lstStyle/>
          <a:p>
            <a:r>
              <a:rPr lang="en-IN"/>
              <a:t>Yael  ONDAS Networks</a:t>
            </a:r>
          </a:p>
        </p:txBody>
      </p:sp>
      <p:sp>
        <p:nvSpPr>
          <p:cNvPr id="6" name="Slide Number Placeholder 5">
            <a:extLst>
              <a:ext uri="{FF2B5EF4-FFF2-40B4-BE49-F238E27FC236}">
                <a16:creationId xmlns:a16="http://schemas.microsoft.com/office/drawing/2014/main" id="{0136A65B-855A-3BCE-8FDE-A33D46A4E943}"/>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2540197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82819-61C8-12EB-34C2-539EC4A385E4}"/>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0F80AB1-CC92-C8BE-FE9D-863B888C01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C7BD367-EF67-2F72-2540-5DCBAD11F268}"/>
              </a:ext>
            </a:extLst>
          </p:cNvPr>
          <p:cNvSpPr>
            <a:spLocks noGrp="1"/>
          </p:cNvSpPr>
          <p:nvPr>
            <p:ph type="dt" sz="half" idx="10"/>
          </p:nvPr>
        </p:nvSpPr>
        <p:spPr/>
        <p:txBody>
          <a:bodyPr/>
          <a:lstStyle/>
          <a:p>
            <a:fld id="{8D1F18E4-B63D-4CC4-8EFB-6BA286A9262F}" type="datetime6">
              <a:rPr lang="en-IN" smtClean="0"/>
              <a:t>July 23</a:t>
            </a:fld>
            <a:endParaRPr lang="en-IN"/>
          </a:p>
        </p:txBody>
      </p:sp>
      <p:sp>
        <p:nvSpPr>
          <p:cNvPr id="5" name="Footer Placeholder 4">
            <a:extLst>
              <a:ext uri="{FF2B5EF4-FFF2-40B4-BE49-F238E27FC236}">
                <a16:creationId xmlns:a16="http://schemas.microsoft.com/office/drawing/2014/main" id="{9B9564EF-14B1-50F3-80C2-4319649E77B6}"/>
              </a:ext>
            </a:extLst>
          </p:cNvPr>
          <p:cNvSpPr>
            <a:spLocks noGrp="1"/>
          </p:cNvSpPr>
          <p:nvPr>
            <p:ph type="ftr" sz="quarter" idx="11"/>
          </p:nvPr>
        </p:nvSpPr>
        <p:spPr/>
        <p:txBody>
          <a:bodyPr/>
          <a:lstStyle/>
          <a:p>
            <a:r>
              <a:rPr lang="en-IN"/>
              <a:t>Yael  ONDAS Networks</a:t>
            </a:r>
          </a:p>
        </p:txBody>
      </p:sp>
      <p:sp>
        <p:nvSpPr>
          <p:cNvPr id="6" name="Slide Number Placeholder 5">
            <a:extLst>
              <a:ext uri="{FF2B5EF4-FFF2-40B4-BE49-F238E27FC236}">
                <a16:creationId xmlns:a16="http://schemas.microsoft.com/office/drawing/2014/main" id="{498A3BCF-C139-8504-2A0D-888B71E2B3F2}"/>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2567717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3DBAA8-E397-CDB3-15DF-36376D61289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6F2ED52-327F-4246-F2E6-2465238CA42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A60EB15-EF19-524F-7B29-1773D62163F6}"/>
              </a:ext>
            </a:extLst>
          </p:cNvPr>
          <p:cNvSpPr>
            <a:spLocks noGrp="1"/>
          </p:cNvSpPr>
          <p:nvPr>
            <p:ph type="dt" sz="half" idx="10"/>
          </p:nvPr>
        </p:nvSpPr>
        <p:spPr/>
        <p:txBody>
          <a:bodyPr/>
          <a:lstStyle/>
          <a:p>
            <a:fld id="{EB2240BC-28DE-453A-ADFB-087EF923B4CB}" type="datetime6">
              <a:rPr lang="en-IN" smtClean="0"/>
              <a:t>July 23</a:t>
            </a:fld>
            <a:endParaRPr lang="en-IN"/>
          </a:p>
        </p:txBody>
      </p:sp>
      <p:sp>
        <p:nvSpPr>
          <p:cNvPr id="5" name="Footer Placeholder 4">
            <a:extLst>
              <a:ext uri="{FF2B5EF4-FFF2-40B4-BE49-F238E27FC236}">
                <a16:creationId xmlns:a16="http://schemas.microsoft.com/office/drawing/2014/main" id="{71607579-64E6-8AE2-B9FE-B4CA9F3F88FA}"/>
              </a:ext>
            </a:extLst>
          </p:cNvPr>
          <p:cNvSpPr>
            <a:spLocks noGrp="1"/>
          </p:cNvSpPr>
          <p:nvPr>
            <p:ph type="ftr" sz="quarter" idx="11"/>
          </p:nvPr>
        </p:nvSpPr>
        <p:spPr/>
        <p:txBody>
          <a:bodyPr/>
          <a:lstStyle/>
          <a:p>
            <a:r>
              <a:rPr lang="en-IN"/>
              <a:t>Yael  ONDAS Networks</a:t>
            </a:r>
          </a:p>
        </p:txBody>
      </p:sp>
      <p:sp>
        <p:nvSpPr>
          <p:cNvPr id="6" name="Slide Number Placeholder 5">
            <a:extLst>
              <a:ext uri="{FF2B5EF4-FFF2-40B4-BE49-F238E27FC236}">
                <a16:creationId xmlns:a16="http://schemas.microsoft.com/office/drawing/2014/main" id="{BC9652C9-FA99-62E9-C4A7-64C690C8490A}"/>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836703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5DD74-F350-E523-96D2-62D44DCE7B4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2A34A3A-7045-9D65-EF68-8443A9277DF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BEEDB27-872E-1356-A20B-D15B1C739DB9}"/>
              </a:ext>
            </a:extLst>
          </p:cNvPr>
          <p:cNvSpPr>
            <a:spLocks noGrp="1"/>
          </p:cNvSpPr>
          <p:nvPr>
            <p:ph type="dt" sz="half" idx="10"/>
          </p:nvPr>
        </p:nvSpPr>
        <p:spPr>
          <a:xfrm>
            <a:off x="782778" y="-36945"/>
            <a:ext cx="2743200" cy="365125"/>
          </a:xfrm>
        </p:spPr>
        <p:txBody>
          <a:bodyPr/>
          <a:lstStyle/>
          <a:p>
            <a:fld id="{CA6CFC3E-9C1D-4131-BE22-81E6D8837F50}" type="datetime6">
              <a:rPr lang="en-IN" smtClean="0"/>
              <a:t>July 23</a:t>
            </a:fld>
            <a:endParaRPr lang="en-IN"/>
          </a:p>
        </p:txBody>
      </p:sp>
      <p:sp>
        <p:nvSpPr>
          <p:cNvPr id="5" name="Footer Placeholder 4">
            <a:extLst>
              <a:ext uri="{FF2B5EF4-FFF2-40B4-BE49-F238E27FC236}">
                <a16:creationId xmlns:a16="http://schemas.microsoft.com/office/drawing/2014/main" id="{71BE0928-60E6-ECC4-24BF-C5A97CD06372}"/>
              </a:ext>
            </a:extLst>
          </p:cNvPr>
          <p:cNvSpPr>
            <a:spLocks noGrp="1"/>
          </p:cNvSpPr>
          <p:nvPr>
            <p:ph type="ftr" sz="quarter" idx="11"/>
          </p:nvPr>
        </p:nvSpPr>
        <p:spPr/>
        <p:txBody>
          <a:bodyPr/>
          <a:lstStyle/>
          <a:p>
            <a:r>
              <a:rPr lang="en-IN"/>
              <a:t>Yael  ONDAS Networks</a:t>
            </a:r>
          </a:p>
        </p:txBody>
      </p:sp>
      <p:sp>
        <p:nvSpPr>
          <p:cNvPr id="6" name="Slide Number Placeholder 5">
            <a:extLst>
              <a:ext uri="{FF2B5EF4-FFF2-40B4-BE49-F238E27FC236}">
                <a16:creationId xmlns:a16="http://schemas.microsoft.com/office/drawing/2014/main" id="{B744AA02-A9A6-B851-2304-CDDE22D04AE7}"/>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1821664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DF1C2-FA68-B2BC-7138-DC99964538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33D66389-832E-AA83-1F40-CF9D9006349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4B04121-55E6-03D8-77CA-EF967BD454AE}"/>
              </a:ext>
            </a:extLst>
          </p:cNvPr>
          <p:cNvSpPr>
            <a:spLocks noGrp="1"/>
          </p:cNvSpPr>
          <p:nvPr>
            <p:ph type="dt" sz="half" idx="10"/>
          </p:nvPr>
        </p:nvSpPr>
        <p:spPr/>
        <p:txBody>
          <a:bodyPr/>
          <a:lstStyle/>
          <a:p>
            <a:fld id="{1915482F-91DB-4F16-8E87-20B852FE59B7}" type="datetime6">
              <a:rPr lang="en-IN" smtClean="0"/>
              <a:t>July 23</a:t>
            </a:fld>
            <a:endParaRPr lang="en-IN"/>
          </a:p>
        </p:txBody>
      </p:sp>
      <p:sp>
        <p:nvSpPr>
          <p:cNvPr id="5" name="Footer Placeholder 4">
            <a:extLst>
              <a:ext uri="{FF2B5EF4-FFF2-40B4-BE49-F238E27FC236}">
                <a16:creationId xmlns:a16="http://schemas.microsoft.com/office/drawing/2014/main" id="{8DFF7C96-30CC-A454-6B29-F726AE524C0D}"/>
              </a:ext>
            </a:extLst>
          </p:cNvPr>
          <p:cNvSpPr>
            <a:spLocks noGrp="1"/>
          </p:cNvSpPr>
          <p:nvPr>
            <p:ph type="ftr" sz="quarter" idx="11"/>
          </p:nvPr>
        </p:nvSpPr>
        <p:spPr/>
        <p:txBody>
          <a:bodyPr/>
          <a:lstStyle/>
          <a:p>
            <a:r>
              <a:rPr lang="en-IN"/>
              <a:t>Yael  ONDAS Networks</a:t>
            </a:r>
          </a:p>
        </p:txBody>
      </p:sp>
      <p:sp>
        <p:nvSpPr>
          <p:cNvPr id="6" name="Slide Number Placeholder 5">
            <a:extLst>
              <a:ext uri="{FF2B5EF4-FFF2-40B4-BE49-F238E27FC236}">
                <a16:creationId xmlns:a16="http://schemas.microsoft.com/office/drawing/2014/main" id="{61DCCAE6-E191-4BB0-7FB1-E324540FB8F6}"/>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2956768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7E80B-CFA3-6B6B-BC2D-CCC4D525216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9D8CE38-667F-3A1E-6D8D-9721ACF47CC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FCB429BF-6791-6924-C06A-072E21D2347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F668C769-F4E7-7754-82C8-78D76D7B47C7}"/>
              </a:ext>
            </a:extLst>
          </p:cNvPr>
          <p:cNvSpPr>
            <a:spLocks noGrp="1"/>
          </p:cNvSpPr>
          <p:nvPr>
            <p:ph type="dt" sz="half" idx="10"/>
          </p:nvPr>
        </p:nvSpPr>
        <p:spPr/>
        <p:txBody>
          <a:bodyPr/>
          <a:lstStyle/>
          <a:p>
            <a:fld id="{2627DF7C-F267-4736-838D-D90779E12667}" type="datetime6">
              <a:rPr lang="en-IN" smtClean="0"/>
              <a:t>July 23</a:t>
            </a:fld>
            <a:endParaRPr lang="en-IN"/>
          </a:p>
        </p:txBody>
      </p:sp>
      <p:sp>
        <p:nvSpPr>
          <p:cNvPr id="6" name="Footer Placeholder 5">
            <a:extLst>
              <a:ext uri="{FF2B5EF4-FFF2-40B4-BE49-F238E27FC236}">
                <a16:creationId xmlns:a16="http://schemas.microsoft.com/office/drawing/2014/main" id="{E9D4023A-85D5-6EB3-F840-7C0E4DC61D92}"/>
              </a:ext>
            </a:extLst>
          </p:cNvPr>
          <p:cNvSpPr>
            <a:spLocks noGrp="1"/>
          </p:cNvSpPr>
          <p:nvPr>
            <p:ph type="ftr" sz="quarter" idx="11"/>
          </p:nvPr>
        </p:nvSpPr>
        <p:spPr/>
        <p:txBody>
          <a:bodyPr/>
          <a:lstStyle/>
          <a:p>
            <a:r>
              <a:rPr lang="en-IN"/>
              <a:t>Yael  ONDAS Networks</a:t>
            </a:r>
          </a:p>
        </p:txBody>
      </p:sp>
      <p:sp>
        <p:nvSpPr>
          <p:cNvPr id="7" name="Slide Number Placeholder 6">
            <a:extLst>
              <a:ext uri="{FF2B5EF4-FFF2-40B4-BE49-F238E27FC236}">
                <a16:creationId xmlns:a16="http://schemas.microsoft.com/office/drawing/2014/main" id="{B78BA914-1109-9AAC-1152-561F98213FED}"/>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3531784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C7F8A-7CB7-D1F9-0AF1-ED42011C0D52}"/>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63318C1-A710-A301-663E-D9B6CB59CA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E21E95-D5C0-7B7B-A00B-8A2F8CFCD4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7FF4DAF6-4362-E079-3719-6588104519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E6E714-C74C-101C-571C-5D1E1EAA8CC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00A8EFC7-AD5B-0D11-A6EF-93774C0B7F91}"/>
              </a:ext>
            </a:extLst>
          </p:cNvPr>
          <p:cNvSpPr>
            <a:spLocks noGrp="1"/>
          </p:cNvSpPr>
          <p:nvPr>
            <p:ph type="dt" sz="half" idx="10"/>
          </p:nvPr>
        </p:nvSpPr>
        <p:spPr/>
        <p:txBody>
          <a:bodyPr/>
          <a:lstStyle/>
          <a:p>
            <a:fld id="{8156F5A6-2836-45B6-9B85-97C3073CEAD0}" type="datetime6">
              <a:rPr lang="en-IN" smtClean="0"/>
              <a:t>July 23</a:t>
            </a:fld>
            <a:endParaRPr lang="en-IN"/>
          </a:p>
        </p:txBody>
      </p:sp>
      <p:sp>
        <p:nvSpPr>
          <p:cNvPr id="8" name="Footer Placeholder 7">
            <a:extLst>
              <a:ext uri="{FF2B5EF4-FFF2-40B4-BE49-F238E27FC236}">
                <a16:creationId xmlns:a16="http://schemas.microsoft.com/office/drawing/2014/main" id="{5AACDC5E-FAC5-2007-9891-BA4412B3AAD5}"/>
              </a:ext>
            </a:extLst>
          </p:cNvPr>
          <p:cNvSpPr>
            <a:spLocks noGrp="1"/>
          </p:cNvSpPr>
          <p:nvPr>
            <p:ph type="ftr" sz="quarter" idx="11"/>
          </p:nvPr>
        </p:nvSpPr>
        <p:spPr/>
        <p:txBody>
          <a:bodyPr/>
          <a:lstStyle/>
          <a:p>
            <a:r>
              <a:rPr lang="en-IN"/>
              <a:t>Yael  ONDAS Networks</a:t>
            </a:r>
          </a:p>
        </p:txBody>
      </p:sp>
      <p:sp>
        <p:nvSpPr>
          <p:cNvPr id="9" name="Slide Number Placeholder 8">
            <a:extLst>
              <a:ext uri="{FF2B5EF4-FFF2-40B4-BE49-F238E27FC236}">
                <a16:creationId xmlns:a16="http://schemas.microsoft.com/office/drawing/2014/main" id="{E87343BF-BB75-0091-314D-405C190CF3A0}"/>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2170715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0E57F-B379-5B15-1637-8D981C31F14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C0F9E942-245B-C154-F8E1-6ADEA598335F}"/>
              </a:ext>
            </a:extLst>
          </p:cNvPr>
          <p:cNvSpPr>
            <a:spLocks noGrp="1"/>
          </p:cNvSpPr>
          <p:nvPr>
            <p:ph type="dt" sz="half" idx="10"/>
          </p:nvPr>
        </p:nvSpPr>
        <p:spPr/>
        <p:txBody>
          <a:bodyPr/>
          <a:lstStyle/>
          <a:p>
            <a:fld id="{B6232F3E-FE7C-49E0-BFC5-818C89794E30}" type="datetime6">
              <a:rPr lang="en-IN" smtClean="0"/>
              <a:t>July 23</a:t>
            </a:fld>
            <a:endParaRPr lang="en-IN"/>
          </a:p>
        </p:txBody>
      </p:sp>
      <p:sp>
        <p:nvSpPr>
          <p:cNvPr id="4" name="Footer Placeholder 3">
            <a:extLst>
              <a:ext uri="{FF2B5EF4-FFF2-40B4-BE49-F238E27FC236}">
                <a16:creationId xmlns:a16="http://schemas.microsoft.com/office/drawing/2014/main" id="{68E285E4-E641-5A19-FD0F-56672E4E5706}"/>
              </a:ext>
            </a:extLst>
          </p:cNvPr>
          <p:cNvSpPr>
            <a:spLocks noGrp="1"/>
          </p:cNvSpPr>
          <p:nvPr>
            <p:ph type="ftr" sz="quarter" idx="11"/>
          </p:nvPr>
        </p:nvSpPr>
        <p:spPr/>
        <p:txBody>
          <a:bodyPr/>
          <a:lstStyle/>
          <a:p>
            <a:r>
              <a:rPr lang="en-IN"/>
              <a:t>Yael  ONDAS Networks</a:t>
            </a:r>
          </a:p>
        </p:txBody>
      </p:sp>
      <p:sp>
        <p:nvSpPr>
          <p:cNvPr id="5" name="Slide Number Placeholder 4">
            <a:extLst>
              <a:ext uri="{FF2B5EF4-FFF2-40B4-BE49-F238E27FC236}">
                <a16:creationId xmlns:a16="http://schemas.microsoft.com/office/drawing/2014/main" id="{EECA236C-3D90-C5DF-4311-D9E1BD2AB358}"/>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2245221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EB2D0E-7BC6-F07A-CBB1-2B4AD99B9F36}"/>
              </a:ext>
            </a:extLst>
          </p:cNvPr>
          <p:cNvSpPr>
            <a:spLocks noGrp="1"/>
          </p:cNvSpPr>
          <p:nvPr>
            <p:ph type="dt" sz="half" idx="10"/>
          </p:nvPr>
        </p:nvSpPr>
        <p:spPr/>
        <p:txBody>
          <a:bodyPr/>
          <a:lstStyle/>
          <a:p>
            <a:fld id="{C26EF726-54CC-4422-8D7B-2B8F5DD9AD45}" type="datetime6">
              <a:rPr lang="en-IN" smtClean="0"/>
              <a:t>July 23</a:t>
            </a:fld>
            <a:endParaRPr lang="en-IN"/>
          </a:p>
        </p:txBody>
      </p:sp>
      <p:sp>
        <p:nvSpPr>
          <p:cNvPr id="3" name="Footer Placeholder 2">
            <a:extLst>
              <a:ext uri="{FF2B5EF4-FFF2-40B4-BE49-F238E27FC236}">
                <a16:creationId xmlns:a16="http://schemas.microsoft.com/office/drawing/2014/main" id="{F5DF337A-B461-2F44-4135-9F086A4F81F7}"/>
              </a:ext>
            </a:extLst>
          </p:cNvPr>
          <p:cNvSpPr>
            <a:spLocks noGrp="1"/>
          </p:cNvSpPr>
          <p:nvPr>
            <p:ph type="ftr" sz="quarter" idx="11"/>
          </p:nvPr>
        </p:nvSpPr>
        <p:spPr/>
        <p:txBody>
          <a:bodyPr/>
          <a:lstStyle/>
          <a:p>
            <a:r>
              <a:rPr lang="en-IN"/>
              <a:t>Yael  ONDAS Networks</a:t>
            </a:r>
          </a:p>
        </p:txBody>
      </p:sp>
      <p:sp>
        <p:nvSpPr>
          <p:cNvPr id="4" name="Slide Number Placeholder 3">
            <a:extLst>
              <a:ext uri="{FF2B5EF4-FFF2-40B4-BE49-F238E27FC236}">
                <a16:creationId xmlns:a16="http://schemas.microsoft.com/office/drawing/2014/main" id="{B78B8156-C017-B38E-2220-8BD3A74778DC}"/>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1459116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54165-8079-517D-BAEB-59E5F6A3EA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2CB70CB-D19E-A0A9-48A8-9F01753482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5CBDC519-4173-6F5C-C618-3827F0712B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D93042-48E3-0634-88B8-7708793B6CB0}"/>
              </a:ext>
            </a:extLst>
          </p:cNvPr>
          <p:cNvSpPr>
            <a:spLocks noGrp="1"/>
          </p:cNvSpPr>
          <p:nvPr>
            <p:ph type="dt" sz="half" idx="10"/>
          </p:nvPr>
        </p:nvSpPr>
        <p:spPr/>
        <p:txBody>
          <a:bodyPr/>
          <a:lstStyle/>
          <a:p>
            <a:fld id="{24C8BADE-B8E1-4C5B-ABDC-B59A95476AFF}" type="datetime6">
              <a:rPr lang="en-IN" smtClean="0"/>
              <a:t>July 23</a:t>
            </a:fld>
            <a:endParaRPr lang="en-IN"/>
          </a:p>
        </p:txBody>
      </p:sp>
      <p:sp>
        <p:nvSpPr>
          <p:cNvPr id="6" name="Footer Placeholder 5">
            <a:extLst>
              <a:ext uri="{FF2B5EF4-FFF2-40B4-BE49-F238E27FC236}">
                <a16:creationId xmlns:a16="http://schemas.microsoft.com/office/drawing/2014/main" id="{7BAF19C7-A3E5-796F-FF80-2BB45714ABBC}"/>
              </a:ext>
            </a:extLst>
          </p:cNvPr>
          <p:cNvSpPr>
            <a:spLocks noGrp="1"/>
          </p:cNvSpPr>
          <p:nvPr>
            <p:ph type="ftr" sz="quarter" idx="11"/>
          </p:nvPr>
        </p:nvSpPr>
        <p:spPr/>
        <p:txBody>
          <a:bodyPr/>
          <a:lstStyle/>
          <a:p>
            <a:r>
              <a:rPr lang="en-IN"/>
              <a:t>Yael  ONDAS Networks</a:t>
            </a:r>
          </a:p>
        </p:txBody>
      </p:sp>
      <p:sp>
        <p:nvSpPr>
          <p:cNvPr id="7" name="Slide Number Placeholder 6">
            <a:extLst>
              <a:ext uri="{FF2B5EF4-FFF2-40B4-BE49-F238E27FC236}">
                <a16:creationId xmlns:a16="http://schemas.microsoft.com/office/drawing/2014/main" id="{C983F35D-6291-4ABC-5FE3-B44899D443AB}"/>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2086205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65C0A-F5FC-59FE-9748-DEB013B011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E7401F87-6A39-F25F-16C0-E631A0024C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D3E85984-BB80-0D92-65C4-A00FEB6764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1E2A66-82AB-82A1-0092-2203644843A4}"/>
              </a:ext>
            </a:extLst>
          </p:cNvPr>
          <p:cNvSpPr>
            <a:spLocks noGrp="1"/>
          </p:cNvSpPr>
          <p:nvPr>
            <p:ph type="dt" sz="half" idx="10"/>
          </p:nvPr>
        </p:nvSpPr>
        <p:spPr/>
        <p:txBody>
          <a:bodyPr/>
          <a:lstStyle/>
          <a:p>
            <a:fld id="{54D5A44F-0EB4-4343-A2E5-A0438CE34A5E}" type="datetime6">
              <a:rPr lang="en-IN" smtClean="0"/>
              <a:t>July 23</a:t>
            </a:fld>
            <a:endParaRPr lang="en-IN"/>
          </a:p>
        </p:txBody>
      </p:sp>
      <p:sp>
        <p:nvSpPr>
          <p:cNvPr id="6" name="Footer Placeholder 5">
            <a:extLst>
              <a:ext uri="{FF2B5EF4-FFF2-40B4-BE49-F238E27FC236}">
                <a16:creationId xmlns:a16="http://schemas.microsoft.com/office/drawing/2014/main" id="{5DFFD156-7076-5487-F236-1FF2C6A65CD4}"/>
              </a:ext>
            </a:extLst>
          </p:cNvPr>
          <p:cNvSpPr>
            <a:spLocks noGrp="1"/>
          </p:cNvSpPr>
          <p:nvPr>
            <p:ph type="ftr" sz="quarter" idx="11"/>
          </p:nvPr>
        </p:nvSpPr>
        <p:spPr/>
        <p:txBody>
          <a:bodyPr/>
          <a:lstStyle/>
          <a:p>
            <a:r>
              <a:rPr lang="en-IN"/>
              <a:t>Yael  ONDAS Networks</a:t>
            </a:r>
          </a:p>
        </p:txBody>
      </p:sp>
      <p:sp>
        <p:nvSpPr>
          <p:cNvPr id="7" name="Slide Number Placeholder 6">
            <a:extLst>
              <a:ext uri="{FF2B5EF4-FFF2-40B4-BE49-F238E27FC236}">
                <a16:creationId xmlns:a16="http://schemas.microsoft.com/office/drawing/2014/main" id="{E9C44F77-12B9-7F4C-4427-7CE2452067D5}"/>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4223187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01058B-647E-1DD1-13E1-A96D801FDD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70ECAEE-EF14-EF44-5EC4-351760263D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D942EB2-2CDC-2B63-6CF2-A3D3FB0295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80DC38-43D0-4DF6-BD82-1FFA2B2FB1D2}" type="datetime6">
              <a:rPr lang="en-IN" smtClean="0"/>
              <a:t>July 23</a:t>
            </a:fld>
            <a:endParaRPr lang="en-IN"/>
          </a:p>
        </p:txBody>
      </p:sp>
      <p:sp>
        <p:nvSpPr>
          <p:cNvPr id="5" name="Footer Placeholder 4">
            <a:extLst>
              <a:ext uri="{FF2B5EF4-FFF2-40B4-BE49-F238E27FC236}">
                <a16:creationId xmlns:a16="http://schemas.microsoft.com/office/drawing/2014/main" id="{81E01F1F-8556-E8A1-D7EB-912BC7A0DF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a:t>Yael  ONDAS Networks</a:t>
            </a:r>
          </a:p>
        </p:txBody>
      </p:sp>
      <p:sp>
        <p:nvSpPr>
          <p:cNvPr id="6" name="Slide Number Placeholder 5">
            <a:extLst>
              <a:ext uri="{FF2B5EF4-FFF2-40B4-BE49-F238E27FC236}">
                <a16:creationId xmlns:a16="http://schemas.microsoft.com/office/drawing/2014/main" id="{176E7397-2627-21C5-C8F7-E946A8B245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A3CD86-2C54-435B-B602-FC7E3229C3CA}" type="slidenum">
              <a:rPr lang="en-IN" smtClean="0"/>
              <a:t>‹#›</a:t>
            </a:fld>
            <a:endParaRPr lang="en-IN"/>
          </a:p>
        </p:txBody>
      </p:sp>
      <p:sp>
        <p:nvSpPr>
          <p:cNvPr id="7" name="TextBox 6">
            <a:extLst>
              <a:ext uri="{FF2B5EF4-FFF2-40B4-BE49-F238E27FC236}">
                <a16:creationId xmlns:a16="http://schemas.microsoft.com/office/drawing/2014/main" id="{5DE5EEAC-7522-E4A2-BE0D-C22259276847}"/>
              </a:ext>
            </a:extLst>
          </p:cNvPr>
          <p:cNvSpPr txBox="1"/>
          <p:nvPr userDrawn="1"/>
        </p:nvSpPr>
        <p:spPr>
          <a:xfrm>
            <a:off x="7601527" y="64655"/>
            <a:ext cx="3752274" cy="369332"/>
          </a:xfrm>
          <a:prstGeom prst="rect">
            <a:avLst/>
          </a:prstGeom>
          <a:noFill/>
        </p:spPr>
        <p:txBody>
          <a:bodyPr wrap="square" rtlCol="0">
            <a:spAutoFit/>
          </a:bodyPr>
          <a:lstStyle/>
          <a:p>
            <a:r>
              <a:rPr lang="en-IN" b="0" i="0" dirty="0">
                <a:solidFill>
                  <a:srgbClr val="000000"/>
                </a:solidFill>
                <a:effectLst/>
                <a:latin typeface="Verdana" panose="020B0604030504040204" pitchFamily="34" charset="0"/>
              </a:rPr>
              <a:t>DCN </a:t>
            </a:r>
            <a:r>
              <a:rPr lang="en-IN" b="1" i="0" dirty="0">
                <a:solidFill>
                  <a:srgbClr val="000000"/>
                </a:solidFill>
                <a:effectLst/>
                <a:latin typeface="Verdana" panose="020B0604030504040204" pitchFamily="34" charset="0"/>
              </a:rPr>
              <a:t>15-23-0398-00-016t</a:t>
            </a:r>
            <a:endParaRPr lang="en-IN" dirty="0"/>
          </a:p>
        </p:txBody>
      </p:sp>
    </p:spTree>
    <p:extLst>
      <p:ext uri="{BB962C8B-B14F-4D97-AF65-F5344CB8AC3E}">
        <p14:creationId xmlns:p14="http://schemas.microsoft.com/office/powerpoint/2010/main" val="4277571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IN" dirty="0"/>
              <a:t>Yael  ONDAS Networks</a:t>
            </a:r>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DPP Pairing and Authentication Presentation</a:t>
            </a:r>
            <a:br>
              <a:rPr lang="en-US" altLang="en-US" dirty="0">
                <a:solidFill>
                  <a:schemeClr val="tx2"/>
                </a:solidFill>
              </a:rPr>
            </a:br>
            <a:r>
              <a:rPr lang="en-US" altLang="en-US" dirty="0">
                <a:solidFill>
                  <a:schemeClr val="tx2"/>
                </a:solidFill>
              </a:rPr>
              <a:t>				</a:t>
            </a:r>
          </a:p>
          <a:p>
            <a:r>
              <a:rPr lang="en-US" altLang="en-US" b="1" dirty="0">
                <a:solidFill>
                  <a:schemeClr val="tx2"/>
                </a:solidFill>
              </a:rPr>
              <a:t>Date Submitted: </a:t>
            </a:r>
            <a:r>
              <a:rPr lang="en-US" altLang="en-US" dirty="0">
                <a:solidFill>
                  <a:schemeClr val="tx2"/>
                </a:solidFill>
              </a:rPr>
              <a:t>2023-07-12</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Yael, ONDAS Networks</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DPP Pairing and Authentication changes presentation.</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
        <p:nvSpPr>
          <p:cNvPr id="2" name="Date Placeholder 5">
            <a:extLst>
              <a:ext uri="{FF2B5EF4-FFF2-40B4-BE49-F238E27FC236}">
                <a16:creationId xmlns:a16="http://schemas.microsoft.com/office/drawing/2014/main" id="{DFD627B9-64A0-4935-E95B-188BB1F78352}"/>
              </a:ext>
            </a:extLst>
          </p:cNvPr>
          <p:cNvSpPr>
            <a:spLocks noGrp="1"/>
          </p:cNvSpPr>
          <p:nvPr>
            <p:ph type="dt" sz="half" idx="10"/>
          </p:nvPr>
        </p:nvSpPr>
        <p:spPr>
          <a:xfrm>
            <a:off x="602225" y="72206"/>
            <a:ext cx="2743200" cy="365125"/>
          </a:xfrm>
        </p:spPr>
        <p:txBody>
          <a:bodyPr/>
          <a:lstStyle/>
          <a:p>
            <a:fld id="{8ABC8B1E-729B-4197-B1EC-E18E772045F6}" type="datetime6">
              <a:rPr lang="en-IN" smtClean="0"/>
              <a:t>July 23</a:t>
            </a:fld>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E78C5-E049-BC86-CB47-095E5797AE01}"/>
              </a:ext>
            </a:extLst>
          </p:cNvPr>
          <p:cNvSpPr>
            <a:spLocks noGrp="1"/>
          </p:cNvSpPr>
          <p:nvPr>
            <p:ph type="title"/>
          </p:nvPr>
        </p:nvSpPr>
        <p:spPr/>
        <p:txBody>
          <a:bodyPr/>
          <a:lstStyle/>
          <a:p>
            <a:r>
              <a:rPr lang="en-US" dirty="0"/>
              <a:t>DPP SS Identifier</a:t>
            </a:r>
          </a:p>
        </p:txBody>
      </p:sp>
      <p:sp>
        <p:nvSpPr>
          <p:cNvPr id="3" name="Content Placeholder 2">
            <a:extLst>
              <a:ext uri="{FF2B5EF4-FFF2-40B4-BE49-F238E27FC236}">
                <a16:creationId xmlns:a16="http://schemas.microsoft.com/office/drawing/2014/main" id="{89E6F4B9-EB57-6985-8A2D-DD47A9CD5F6A}"/>
              </a:ext>
            </a:extLst>
          </p:cNvPr>
          <p:cNvSpPr>
            <a:spLocks noGrp="1"/>
          </p:cNvSpPr>
          <p:nvPr>
            <p:ph idx="1"/>
          </p:nvPr>
        </p:nvSpPr>
        <p:spPr/>
        <p:txBody>
          <a:bodyPr>
            <a:normAutofit/>
          </a:bodyPr>
          <a:lstStyle/>
          <a:p>
            <a:pPr algn="l"/>
            <a:r>
              <a:rPr lang="en-GB" sz="3200" b="0" i="0" u="none" strike="noStrike" baseline="0" dirty="0">
                <a:latin typeface="TimesNewRomanPSMT"/>
              </a:rPr>
              <a:t>Public-private key pair</a:t>
            </a:r>
          </a:p>
          <a:p>
            <a:pPr algn="l"/>
            <a:r>
              <a:rPr lang="en-GB" sz="3200" dirty="0">
                <a:latin typeface="TimesNewRomanPSMT"/>
              </a:rPr>
              <a:t>MAC Address or another Name identifier</a:t>
            </a:r>
          </a:p>
          <a:p>
            <a:pPr algn="l"/>
            <a:r>
              <a:rPr lang="en-GB" sz="3200" b="0" i="0" u="none" strike="noStrike" baseline="0" dirty="0">
                <a:latin typeface="TimesNewRomanPSMT"/>
              </a:rPr>
              <a:t>A certificate or certificate chain that binds the two</a:t>
            </a:r>
          </a:p>
        </p:txBody>
      </p:sp>
      <p:sp>
        <p:nvSpPr>
          <p:cNvPr id="4" name="Footer Placeholder 3">
            <a:extLst>
              <a:ext uri="{FF2B5EF4-FFF2-40B4-BE49-F238E27FC236}">
                <a16:creationId xmlns:a16="http://schemas.microsoft.com/office/drawing/2014/main" id="{18193B7D-DEA5-B953-23A5-F66A749B7B5E}"/>
              </a:ext>
            </a:extLst>
          </p:cNvPr>
          <p:cNvSpPr>
            <a:spLocks noGrp="1"/>
          </p:cNvSpPr>
          <p:nvPr>
            <p:ph type="ftr" sz="quarter" idx="11"/>
          </p:nvPr>
        </p:nvSpPr>
        <p:spPr/>
        <p:txBody>
          <a:bodyPr/>
          <a:lstStyle/>
          <a:p>
            <a:r>
              <a:rPr lang="en-IN" dirty="0"/>
              <a:t>Yael  ONDAS Networks</a:t>
            </a:r>
          </a:p>
        </p:txBody>
      </p:sp>
      <p:sp>
        <p:nvSpPr>
          <p:cNvPr id="5" name="Slide Number Placeholder 4">
            <a:extLst>
              <a:ext uri="{FF2B5EF4-FFF2-40B4-BE49-F238E27FC236}">
                <a16:creationId xmlns:a16="http://schemas.microsoft.com/office/drawing/2014/main" id="{E8723912-9CF7-AF86-C4D0-A63952C216D3}"/>
              </a:ext>
            </a:extLst>
          </p:cNvPr>
          <p:cNvSpPr>
            <a:spLocks noGrp="1"/>
          </p:cNvSpPr>
          <p:nvPr>
            <p:ph type="sldNum" sz="quarter" idx="12"/>
          </p:nvPr>
        </p:nvSpPr>
        <p:spPr/>
        <p:txBody>
          <a:bodyPr/>
          <a:lstStyle/>
          <a:p>
            <a:fld id="{15A3CD86-2C54-435B-B602-FC7E3229C3CA}" type="slidenum">
              <a:rPr lang="en-IN" smtClean="0"/>
              <a:t>2</a:t>
            </a:fld>
            <a:endParaRPr lang="en-IN"/>
          </a:p>
        </p:txBody>
      </p:sp>
      <p:sp>
        <p:nvSpPr>
          <p:cNvPr id="6" name="Date Placeholder 5">
            <a:extLst>
              <a:ext uri="{FF2B5EF4-FFF2-40B4-BE49-F238E27FC236}">
                <a16:creationId xmlns:a16="http://schemas.microsoft.com/office/drawing/2014/main" id="{4EBF67E1-0EB1-CBFB-5429-B6F78113E8F8}"/>
              </a:ext>
            </a:extLst>
          </p:cNvPr>
          <p:cNvSpPr>
            <a:spLocks noGrp="1"/>
          </p:cNvSpPr>
          <p:nvPr>
            <p:ph type="dt" sz="half" idx="10"/>
          </p:nvPr>
        </p:nvSpPr>
        <p:spPr/>
        <p:txBody>
          <a:bodyPr/>
          <a:lstStyle/>
          <a:p>
            <a:fld id="{8ABC8B1E-729B-4197-B1EC-E18E772045F6}" type="datetime6">
              <a:rPr lang="en-IN" smtClean="0"/>
              <a:t>July 23</a:t>
            </a:fld>
            <a:endParaRPr lang="en-IN" dirty="0"/>
          </a:p>
        </p:txBody>
      </p:sp>
    </p:spTree>
    <p:extLst>
      <p:ext uri="{BB962C8B-B14F-4D97-AF65-F5344CB8AC3E}">
        <p14:creationId xmlns:p14="http://schemas.microsoft.com/office/powerpoint/2010/main" val="3324848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4AA01-C3B5-A0F5-EE61-76A0B8153E2B}"/>
              </a:ext>
            </a:extLst>
          </p:cNvPr>
          <p:cNvSpPr>
            <a:spLocks noGrp="1"/>
          </p:cNvSpPr>
          <p:nvPr>
            <p:ph type="title"/>
          </p:nvPr>
        </p:nvSpPr>
        <p:spPr/>
        <p:txBody>
          <a:bodyPr/>
          <a:lstStyle/>
          <a:p>
            <a:r>
              <a:rPr lang="en-US" dirty="0"/>
              <a:t>Identity filtering</a:t>
            </a:r>
          </a:p>
        </p:txBody>
      </p:sp>
      <p:sp>
        <p:nvSpPr>
          <p:cNvPr id="3" name="Content Placeholder 2">
            <a:extLst>
              <a:ext uri="{FF2B5EF4-FFF2-40B4-BE49-F238E27FC236}">
                <a16:creationId xmlns:a16="http://schemas.microsoft.com/office/drawing/2014/main" id="{819FF14F-EBCE-1513-F822-37500DF5E187}"/>
              </a:ext>
            </a:extLst>
          </p:cNvPr>
          <p:cNvSpPr>
            <a:spLocks noGrp="1"/>
          </p:cNvSpPr>
          <p:nvPr>
            <p:ph idx="1"/>
          </p:nvPr>
        </p:nvSpPr>
        <p:spPr/>
        <p:txBody>
          <a:bodyPr/>
          <a:lstStyle/>
          <a:p>
            <a:r>
              <a:rPr lang="en-US" dirty="0"/>
              <a:t>Automatic mode</a:t>
            </a:r>
          </a:p>
          <a:p>
            <a:pPr lvl="1"/>
            <a:r>
              <a:rPr lang="en-US" dirty="0"/>
              <a:t>Identity of candidate peers is pre-configured</a:t>
            </a:r>
          </a:p>
          <a:p>
            <a:pPr lvl="1"/>
            <a:r>
              <a:rPr lang="en-US" dirty="0"/>
              <a:t>Couples of:   Name or MAC address, public key</a:t>
            </a:r>
          </a:p>
          <a:p>
            <a:endParaRPr lang="en-US" dirty="0"/>
          </a:p>
          <a:p>
            <a:r>
              <a:rPr lang="en-US" dirty="0"/>
              <a:t>Manual mode</a:t>
            </a:r>
          </a:p>
          <a:p>
            <a:pPr lvl="1"/>
            <a:r>
              <a:rPr lang="en-US" dirty="0"/>
              <a:t>Identity of CA signing candidate peer</a:t>
            </a:r>
          </a:p>
          <a:p>
            <a:pPr lvl="1"/>
            <a:r>
              <a:rPr lang="en-US" dirty="0"/>
              <a:t>Couples of: CA name, CA public key</a:t>
            </a:r>
          </a:p>
        </p:txBody>
      </p:sp>
      <p:sp>
        <p:nvSpPr>
          <p:cNvPr id="4" name="Footer Placeholder 3">
            <a:extLst>
              <a:ext uri="{FF2B5EF4-FFF2-40B4-BE49-F238E27FC236}">
                <a16:creationId xmlns:a16="http://schemas.microsoft.com/office/drawing/2014/main" id="{41DF5F9B-F093-1E83-131E-CEC9C3FEEA07}"/>
              </a:ext>
            </a:extLst>
          </p:cNvPr>
          <p:cNvSpPr>
            <a:spLocks noGrp="1"/>
          </p:cNvSpPr>
          <p:nvPr>
            <p:ph type="ftr" sz="quarter" idx="11"/>
          </p:nvPr>
        </p:nvSpPr>
        <p:spPr/>
        <p:txBody>
          <a:bodyPr/>
          <a:lstStyle/>
          <a:p>
            <a:r>
              <a:rPr lang="en-IN"/>
              <a:t>Yael  ONDAS Networks</a:t>
            </a:r>
          </a:p>
        </p:txBody>
      </p:sp>
      <p:sp>
        <p:nvSpPr>
          <p:cNvPr id="5" name="Slide Number Placeholder 4">
            <a:extLst>
              <a:ext uri="{FF2B5EF4-FFF2-40B4-BE49-F238E27FC236}">
                <a16:creationId xmlns:a16="http://schemas.microsoft.com/office/drawing/2014/main" id="{4564F0AE-E582-87AA-BABD-907224E58BF6}"/>
              </a:ext>
            </a:extLst>
          </p:cNvPr>
          <p:cNvSpPr>
            <a:spLocks noGrp="1"/>
          </p:cNvSpPr>
          <p:nvPr>
            <p:ph type="sldNum" sz="quarter" idx="12"/>
          </p:nvPr>
        </p:nvSpPr>
        <p:spPr/>
        <p:txBody>
          <a:bodyPr/>
          <a:lstStyle/>
          <a:p>
            <a:fld id="{15A3CD86-2C54-435B-B602-FC7E3229C3CA}" type="slidenum">
              <a:rPr lang="en-IN" smtClean="0"/>
              <a:t>3</a:t>
            </a:fld>
            <a:endParaRPr lang="en-IN"/>
          </a:p>
        </p:txBody>
      </p:sp>
      <p:sp>
        <p:nvSpPr>
          <p:cNvPr id="6" name="Date Placeholder 5">
            <a:extLst>
              <a:ext uri="{FF2B5EF4-FFF2-40B4-BE49-F238E27FC236}">
                <a16:creationId xmlns:a16="http://schemas.microsoft.com/office/drawing/2014/main" id="{F8B16E3F-0BF1-2B8B-8DE3-AC8E69E9E190}"/>
              </a:ext>
            </a:extLst>
          </p:cNvPr>
          <p:cNvSpPr>
            <a:spLocks noGrp="1"/>
          </p:cNvSpPr>
          <p:nvPr>
            <p:ph type="dt" sz="half" idx="10"/>
          </p:nvPr>
        </p:nvSpPr>
        <p:spPr/>
        <p:txBody>
          <a:bodyPr/>
          <a:lstStyle/>
          <a:p>
            <a:fld id="{1CFB7119-0241-41F7-B61F-62076E2BBC38}" type="datetime6">
              <a:rPr lang="en-IN" smtClean="0"/>
              <a:t>July 23</a:t>
            </a:fld>
            <a:endParaRPr lang="en-IN"/>
          </a:p>
        </p:txBody>
      </p:sp>
    </p:spTree>
    <p:extLst>
      <p:ext uri="{BB962C8B-B14F-4D97-AF65-F5344CB8AC3E}">
        <p14:creationId xmlns:p14="http://schemas.microsoft.com/office/powerpoint/2010/main" val="2415536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4AA01-C3B5-A0F5-EE61-76A0B8153E2B}"/>
              </a:ext>
            </a:extLst>
          </p:cNvPr>
          <p:cNvSpPr>
            <a:spLocks noGrp="1"/>
          </p:cNvSpPr>
          <p:nvPr>
            <p:ph type="title"/>
          </p:nvPr>
        </p:nvSpPr>
        <p:spPr/>
        <p:txBody>
          <a:bodyPr/>
          <a:lstStyle/>
          <a:p>
            <a:r>
              <a:rPr lang="en-US" dirty="0"/>
              <a:t>Pre-association – Automatic mode</a:t>
            </a:r>
          </a:p>
        </p:txBody>
      </p:sp>
      <p:sp>
        <p:nvSpPr>
          <p:cNvPr id="3" name="Content Placeholder 2">
            <a:extLst>
              <a:ext uri="{FF2B5EF4-FFF2-40B4-BE49-F238E27FC236}">
                <a16:creationId xmlns:a16="http://schemas.microsoft.com/office/drawing/2014/main" id="{819FF14F-EBCE-1513-F822-37500DF5E187}"/>
              </a:ext>
            </a:extLst>
          </p:cNvPr>
          <p:cNvSpPr>
            <a:spLocks noGrp="1"/>
          </p:cNvSpPr>
          <p:nvPr>
            <p:ph idx="1"/>
          </p:nvPr>
        </p:nvSpPr>
        <p:spPr/>
        <p:txBody>
          <a:bodyPr/>
          <a:lstStyle/>
          <a:p>
            <a:r>
              <a:rPr lang="en-US" dirty="0"/>
              <a:t>Start association with any peer that pass identity filtering</a:t>
            </a:r>
          </a:p>
        </p:txBody>
      </p:sp>
      <p:graphicFrame>
        <p:nvGraphicFramePr>
          <p:cNvPr id="4" name="Content Placeholder 3">
            <a:extLst>
              <a:ext uri="{FF2B5EF4-FFF2-40B4-BE49-F238E27FC236}">
                <a16:creationId xmlns:a16="http://schemas.microsoft.com/office/drawing/2014/main" id="{A83C2A68-CCBE-C31F-931C-96E505EC7F4C}"/>
              </a:ext>
            </a:extLst>
          </p:cNvPr>
          <p:cNvGraphicFramePr>
            <a:graphicFrameLocks/>
          </p:cNvGraphicFramePr>
          <p:nvPr>
            <p:extLst>
              <p:ext uri="{D42A27DB-BD31-4B8C-83A1-F6EECF244321}">
                <p14:modId xmlns:p14="http://schemas.microsoft.com/office/powerpoint/2010/main" val="2445680727"/>
              </p:ext>
            </p:extLst>
          </p:nvPr>
        </p:nvGraphicFramePr>
        <p:xfrm>
          <a:off x="990600" y="2659224"/>
          <a:ext cx="10103498" cy="36701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a:extLst>
              <a:ext uri="{FF2B5EF4-FFF2-40B4-BE49-F238E27FC236}">
                <a16:creationId xmlns:a16="http://schemas.microsoft.com/office/drawing/2014/main" id="{0BA9BA8C-D622-AD63-104E-670B662F2FC9}"/>
              </a:ext>
            </a:extLst>
          </p:cNvPr>
          <p:cNvSpPr>
            <a:spLocks noGrp="1"/>
          </p:cNvSpPr>
          <p:nvPr>
            <p:ph type="ftr" sz="quarter" idx="11"/>
          </p:nvPr>
        </p:nvSpPr>
        <p:spPr/>
        <p:txBody>
          <a:bodyPr/>
          <a:lstStyle/>
          <a:p>
            <a:r>
              <a:rPr lang="en-IN"/>
              <a:t>Yael  ONDAS Networks</a:t>
            </a:r>
          </a:p>
        </p:txBody>
      </p:sp>
      <p:sp>
        <p:nvSpPr>
          <p:cNvPr id="6" name="Slide Number Placeholder 5">
            <a:extLst>
              <a:ext uri="{FF2B5EF4-FFF2-40B4-BE49-F238E27FC236}">
                <a16:creationId xmlns:a16="http://schemas.microsoft.com/office/drawing/2014/main" id="{87D15DE2-0CCA-8813-6167-73B7A8952C2A}"/>
              </a:ext>
            </a:extLst>
          </p:cNvPr>
          <p:cNvSpPr>
            <a:spLocks noGrp="1"/>
          </p:cNvSpPr>
          <p:nvPr>
            <p:ph type="sldNum" sz="quarter" idx="12"/>
          </p:nvPr>
        </p:nvSpPr>
        <p:spPr/>
        <p:txBody>
          <a:bodyPr/>
          <a:lstStyle/>
          <a:p>
            <a:fld id="{15A3CD86-2C54-435B-B602-FC7E3229C3CA}" type="slidenum">
              <a:rPr lang="en-IN" smtClean="0"/>
              <a:t>4</a:t>
            </a:fld>
            <a:endParaRPr lang="en-IN"/>
          </a:p>
        </p:txBody>
      </p:sp>
      <p:sp>
        <p:nvSpPr>
          <p:cNvPr id="7" name="Date Placeholder 6">
            <a:extLst>
              <a:ext uri="{FF2B5EF4-FFF2-40B4-BE49-F238E27FC236}">
                <a16:creationId xmlns:a16="http://schemas.microsoft.com/office/drawing/2014/main" id="{11F49EFC-B7EA-F53B-23D3-5CE53BBC978C}"/>
              </a:ext>
            </a:extLst>
          </p:cNvPr>
          <p:cNvSpPr>
            <a:spLocks noGrp="1"/>
          </p:cNvSpPr>
          <p:nvPr>
            <p:ph type="dt" sz="half" idx="10"/>
          </p:nvPr>
        </p:nvSpPr>
        <p:spPr/>
        <p:txBody>
          <a:bodyPr/>
          <a:lstStyle/>
          <a:p>
            <a:fld id="{C43076AE-D8EA-4CA4-936E-3996E5804B6B}" type="datetime6">
              <a:rPr lang="en-IN" smtClean="0"/>
              <a:t>July 23</a:t>
            </a:fld>
            <a:endParaRPr lang="en-IN"/>
          </a:p>
        </p:txBody>
      </p:sp>
    </p:spTree>
    <p:extLst>
      <p:ext uri="{BB962C8B-B14F-4D97-AF65-F5344CB8AC3E}">
        <p14:creationId xmlns:p14="http://schemas.microsoft.com/office/powerpoint/2010/main" val="1897258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4AA01-C3B5-A0F5-EE61-76A0B8153E2B}"/>
              </a:ext>
            </a:extLst>
          </p:cNvPr>
          <p:cNvSpPr>
            <a:spLocks noGrp="1"/>
          </p:cNvSpPr>
          <p:nvPr>
            <p:ph type="title"/>
          </p:nvPr>
        </p:nvSpPr>
        <p:spPr/>
        <p:txBody>
          <a:bodyPr/>
          <a:lstStyle/>
          <a:p>
            <a:r>
              <a:rPr lang="en-US" dirty="0"/>
              <a:t>Pre-association (Manual)</a:t>
            </a:r>
          </a:p>
        </p:txBody>
      </p:sp>
      <p:sp>
        <p:nvSpPr>
          <p:cNvPr id="3" name="Content Placeholder 2">
            <a:extLst>
              <a:ext uri="{FF2B5EF4-FFF2-40B4-BE49-F238E27FC236}">
                <a16:creationId xmlns:a16="http://schemas.microsoft.com/office/drawing/2014/main" id="{819FF14F-EBCE-1513-F822-37500DF5E187}"/>
              </a:ext>
            </a:extLst>
          </p:cNvPr>
          <p:cNvSpPr>
            <a:spLocks noGrp="1"/>
          </p:cNvSpPr>
          <p:nvPr>
            <p:ph idx="1"/>
          </p:nvPr>
        </p:nvSpPr>
        <p:spPr/>
        <p:txBody>
          <a:bodyPr/>
          <a:lstStyle/>
          <a:p>
            <a:pPr lvl="1"/>
            <a:r>
              <a:rPr lang="en-US" dirty="0"/>
              <a:t>Accumulate peers that pass identity filtering</a:t>
            </a:r>
          </a:p>
          <a:p>
            <a:pPr lvl="1"/>
            <a:r>
              <a:rPr lang="en-US" dirty="0"/>
              <a:t>On manual operator request display the list of peers</a:t>
            </a:r>
          </a:p>
          <a:p>
            <a:pPr lvl="1"/>
            <a:r>
              <a:rPr lang="en-US" dirty="0"/>
              <a:t>Start association with the manually selected peer</a:t>
            </a:r>
          </a:p>
        </p:txBody>
      </p:sp>
      <p:graphicFrame>
        <p:nvGraphicFramePr>
          <p:cNvPr id="4" name="Content Placeholder 3">
            <a:extLst>
              <a:ext uri="{FF2B5EF4-FFF2-40B4-BE49-F238E27FC236}">
                <a16:creationId xmlns:a16="http://schemas.microsoft.com/office/drawing/2014/main" id="{F3D3A472-5BF1-DD05-0307-6F555302C966}"/>
              </a:ext>
            </a:extLst>
          </p:cNvPr>
          <p:cNvGraphicFramePr>
            <a:graphicFrameLocks/>
          </p:cNvGraphicFramePr>
          <p:nvPr>
            <p:extLst>
              <p:ext uri="{D42A27DB-BD31-4B8C-83A1-F6EECF244321}">
                <p14:modId xmlns:p14="http://schemas.microsoft.com/office/powerpoint/2010/main" val="617392753"/>
              </p:ext>
            </p:extLst>
          </p:nvPr>
        </p:nvGraphicFramePr>
        <p:xfrm>
          <a:off x="485775" y="3068799"/>
          <a:ext cx="10103498" cy="36701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a:extLst>
              <a:ext uri="{FF2B5EF4-FFF2-40B4-BE49-F238E27FC236}">
                <a16:creationId xmlns:a16="http://schemas.microsoft.com/office/drawing/2014/main" id="{98BD9B25-DDCC-6161-F612-89E4371780D1}"/>
              </a:ext>
            </a:extLst>
          </p:cNvPr>
          <p:cNvSpPr>
            <a:spLocks noGrp="1"/>
          </p:cNvSpPr>
          <p:nvPr>
            <p:ph type="ftr" sz="quarter" idx="11"/>
          </p:nvPr>
        </p:nvSpPr>
        <p:spPr/>
        <p:txBody>
          <a:bodyPr/>
          <a:lstStyle/>
          <a:p>
            <a:r>
              <a:rPr lang="en-IN"/>
              <a:t>Yael  ONDAS Networks</a:t>
            </a:r>
          </a:p>
        </p:txBody>
      </p:sp>
      <p:sp>
        <p:nvSpPr>
          <p:cNvPr id="6" name="Slide Number Placeholder 5">
            <a:extLst>
              <a:ext uri="{FF2B5EF4-FFF2-40B4-BE49-F238E27FC236}">
                <a16:creationId xmlns:a16="http://schemas.microsoft.com/office/drawing/2014/main" id="{8D0073B8-CCDD-104B-5B52-E8CC09DFFCC6}"/>
              </a:ext>
            </a:extLst>
          </p:cNvPr>
          <p:cNvSpPr>
            <a:spLocks noGrp="1"/>
          </p:cNvSpPr>
          <p:nvPr>
            <p:ph type="sldNum" sz="quarter" idx="12"/>
          </p:nvPr>
        </p:nvSpPr>
        <p:spPr/>
        <p:txBody>
          <a:bodyPr/>
          <a:lstStyle/>
          <a:p>
            <a:fld id="{15A3CD86-2C54-435B-B602-FC7E3229C3CA}" type="slidenum">
              <a:rPr lang="en-IN" smtClean="0"/>
              <a:t>5</a:t>
            </a:fld>
            <a:endParaRPr lang="en-IN"/>
          </a:p>
        </p:txBody>
      </p:sp>
      <p:sp>
        <p:nvSpPr>
          <p:cNvPr id="7" name="Date Placeholder 6">
            <a:extLst>
              <a:ext uri="{FF2B5EF4-FFF2-40B4-BE49-F238E27FC236}">
                <a16:creationId xmlns:a16="http://schemas.microsoft.com/office/drawing/2014/main" id="{8C20EFBE-17E3-C3ED-6430-84FAD5899CFC}"/>
              </a:ext>
            </a:extLst>
          </p:cNvPr>
          <p:cNvSpPr>
            <a:spLocks noGrp="1"/>
          </p:cNvSpPr>
          <p:nvPr>
            <p:ph type="dt" sz="half" idx="10"/>
          </p:nvPr>
        </p:nvSpPr>
        <p:spPr/>
        <p:txBody>
          <a:bodyPr/>
          <a:lstStyle/>
          <a:p>
            <a:fld id="{4E4C0C4B-5D32-4DFD-9E9F-41903A298F73}" type="datetime6">
              <a:rPr lang="en-IN" smtClean="0"/>
              <a:t>July 23</a:t>
            </a:fld>
            <a:endParaRPr lang="en-IN"/>
          </a:p>
        </p:txBody>
      </p:sp>
    </p:spTree>
    <p:extLst>
      <p:ext uri="{BB962C8B-B14F-4D97-AF65-F5344CB8AC3E}">
        <p14:creationId xmlns:p14="http://schemas.microsoft.com/office/powerpoint/2010/main" val="2442861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4AEC2-45B3-1207-B87C-0F44B2013B1A}"/>
              </a:ext>
            </a:extLst>
          </p:cNvPr>
          <p:cNvSpPr>
            <a:spLocks noGrp="1"/>
          </p:cNvSpPr>
          <p:nvPr>
            <p:ph type="title"/>
          </p:nvPr>
        </p:nvSpPr>
        <p:spPr/>
        <p:txBody>
          <a:bodyPr/>
          <a:lstStyle/>
          <a:p>
            <a:r>
              <a:rPr lang="en-US" dirty="0"/>
              <a:t>Pairing and association state machine</a:t>
            </a:r>
          </a:p>
        </p:txBody>
      </p:sp>
      <p:pic>
        <p:nvPicPr>
          <p:cNvPr id="5" name="Content Placeholder 4" descr="A diagram of an organization&#10;&#10;Description automatically generated">
            <a:extLst>
              <a:ext uri="{FF2B5EF4-FFF2-40B4-BE49-F238E27FC236}">
                <a16:creationId xmlns:a16="http://schemas.microsoft.com/office/drawing/2014/main" id="{415CD6D2-1A27-7FC2-0E0B-266FCB302AB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95739" y="1609320"/>
            <a:ext cx="11016355" cy="4887407"/>
          </a:xfrm>
        </p:spPr>
      </p:pic>
      <p:sp>
        <p:nvSpPr>
          <p:cNvPr id="3" name="Footer Placeholder 2">
            <a:extLst>
              <a:ext uri="{FF2B5EF4-FFF2-40B4-BE49-F238E27FC236}">
                <a16:creationId xmlns:a16="http://schemas.microsoft.com/office/drawing/2014/main" id="{ECCA6127-56C5-7533-B42C-5FEDC2F37CA4}"/>
              </a:ext>
            </a:extLst>
          </p:cNvPr>
          <p:cNvSpPr>
            <a:spLocks noGrp="1"/>
          </p:cNvSpPr>
          <p:nvPr>
            <p:ph type="ftr" sz="quarter" idx="11"/>
          </p:nvPr>
        </p:nvSpPr>
        <p:spPr/>
        <p:txBody>
          <a:bodyPr/>
          <a:lstStyle/>
          <a:p>
            <a:r>
              <a:rPr lang="en-IN"/>
              <a:t>Yael  ONDAS Networks</a:t>
            </a:r>
          </a:p>
        </p:txBody>
      </p:sp>
      <p:sp>
        <p:nvSpPr>
          <p:cNvPr id="4" name="Slide Number Placeholder 3">
            <a:extLst>
              <a:ext uri="{FF2B5EF4-FFF2-40B4-BE49-F238E27FC236}">
                <a16:creationId xmlns:a16="http://schemas.microsoft.com/office/drawing/2014/main" id="{D5389244-D68E-43C4-BE8A-1167270BA2C9}"/>
              </a:ext>
            </a:extLst>
          </p:cNvPr>
          <p:cNvSpPr>
            <a:spLocks noGrp="1"/>
          </p:cNvSpPr>
          <p:nvPr>
            <p:ph type="sldNum" sz="quarter" idx="12"/>
          </p:nvPr>
        </p:nvSpPr>
        <p:spPr/>
        <p:txBody>
          <a:bodyPr/>
          <a:lstStyle/>
          <a:p>
            <a:fld id="{15A3CD86-2C54-435B-B602-FC7E3229C3CA}" type="slidenum">
              <a:rPr lang="en-IN" smtClean="0"/>
              <a:t>6</a:t>
            </a:fld>
            <a:endParaRPr lang="en-IN"/>
          </a:p>
        </p:txBody>
      </p:sp>
      <p:sp>
        <p:nvSpPr>
          <p:cNvPr id="6" name="Date Placeholder 5">
            <a:extLst>
              <a:ext uri="{FF2B5EF4-FFF2-40B4-BE49-F238E27FC236}">
                <a16:creationId xmlns:a16="http://schemas.microsoft.com/office/drawing/2014/main" id="{B4EC582B-D13A-FA4B-8EF0-DD9D1FD24D0D}"/>
              </a:ext>
            </a:extLst>
          </p:cNvPr>
          <p:cNvSpPr>
            <a:spLocks noGrp="1"/>
          </p:cNvSpPr>
          <p:nvPr>
            <p:ph type="dt" sz="half" idx="10"/>
          </p:nvPr>
        </p:nvSpPr>
        <p:spPr/>
        <p:txBody>
          <a:bodyPr/>
          <a:lstStyle/>
          <a:p>
            <a:fld id="{5CFE8C18-06DE-4F7E-B67B-0BB8DC7BE0F9}" type="datetime6">
              <a:rPr lang="en-IN" smtClean="0"/>
              <a:t>July 23</a:t>
            </a:fld>
            <a:endParaRPr lang="en-IN"/>
          </a:p>
        </p:txBody>
      </p:sp>
    </p:spTree>
    <p:extLst>
      <p:ext uri="{BB962C8B-B14F-4D97-AF65-F5344CB8AC3E}">
        <p14:creationId xmlns:p14="http://schemas.microsoft.com/office/powerpoint/2010/main" val="334123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DFE70-AB34-E21A-D0EC-D1F5AF247323}"/>
              </a:ext>
            </a:extLst>
          </p:cNvPr>
          <p:cNvSpPr>
            <a:spLocks noGrp="1"/>
          </p:cNvSpPr>
          <p:nvPr>
            <p:ph type="title"/>
          </p:nvPr>
        </p:nvSpPr>
        <p:spPr/>
        <p:txBody>
          <a:bodyPr/>
          <a:lstStyle/>
          <a:p>
            <a:r>
              <a:rPr lang="en-US" dirty="0"/>
              <a:t>Authentication</a:t>
            </a:r>
          </a:p>
        </p:txBody>
      </p:sp>
      <p:sp>
        <p:nvSpPr>
          <p:cNvPr id="3" name="Content Placeholder 2">
            <a:extLst>
              <a:ext uri="{FF2B5EF4-FFF2-40B4-BE49-F238E27FC236}">
                <a16:creationId xmlns:a16="http://schemas.microsoft.com/office/drawing/2014/main" id="{A0A042B8-9ED9-35BB-6CFB-631084096E29}"/>
              </a:ext>
            </a:extLst>
          </p:cNvPr>
          <p:cNvSpPr>
            <a:spLocks noGrp="1"/>
          </p:cNvSpPr>
          <p:nvPr>
            <p:ph idx="1"/>
          </p:nvPr>
        </p:nvSpPr>
        <p:spPr/>
        <p:txBody>
          <a:bodyPr/>
          <a:lstStyle/>
          <a:p>
            <a:r>
              <a:rPr lang="en-US" dirty="0"/>
              <a:t>Authentication is performed by DPP-SS</a:t>
            </a:r>
          </a:p>
          <a:p>
            <a:r>
              <a:rPr lang="en-US" dirty="0"/>
              <a:t>No external AAA / CA to authenticate with</a:t>
            </a:r>
          </a:p>
          <a:p>
            <a:r>
              <a:rPr lang="en-US" dirty="0"/>
              <a:t>Mutual TLS (</a:t>
            </a:r>
            <a:r>
              <a:rPr lang="en-US" dirty="0" err="1"/>
              <a:t>mTLS</a:t>
            </a:r>
            <a:r>
              <a:rPr lang="en-US" dirty="0"/>
              <a:t>) v1.3 </a:t>
            </a:r>
          </a:p>
          <a:p>
            <a:r>
              <a:rPr lang="en-US" dirty="0"/>
              <a:t>One TLS session per association</a:t>
            </a:r>
          </a:p>
          <a:p>
            <a:r>
              <a:rPr lang="en-US" dirty="0"/>
              <a:t>Server / Client selection</a:t>
            </a:r>
          </a:p>
          <a:p>
            <a:pPr lvl="1"/>
            <a:r>
              <a:rPr lang="en-US" dirty="0"/>
              <a:t>Preconfigured (server or client), or</a:t>
            </a:r>
          </a:p>
          <a:p>
            <a:pPr lvl="1"/>
            <a:r>
              <a:rPr lang="en-US" dirty="0"/>
              <a:t>Higher MAC Address is server, lower MAC address </a:t>
            </a:r>
            <a:r>
              <a:rPr lang="en-US"/>
              <a:t>is client</a:t>
            </a:r>
            <a:endParaRPr lang="en-US" dirty="0"/>
          </a:p>
          <a:p>
            <a:endParaRPr lang="en-US" dirty="0"/>
          </a:p>
        </p:txBody>
      </p:sp>
      <p:sp>
        <p:nvSpPr>
          <p:cNvPr id="4" name="Footer Placeholder 3">
            <a:extLst>
              <a:ext uri="{FF2B5EF4-FFF2-40B4-BE49-F238E27FC236}">
                <a16:creationId xmlns:a16="http://schemas.microsoft.com/office/drawing/2014/main" id="{37B5731D-85C9-9AF3-A4E7-4B7921E4A02E}"/>
              </a:ext>
            </a:extLst>
          </p:cNvPr>
          <p:cNvSpPr>
            <a:spLocks noGrp="1"/>
          </p:cNvSpPr>
          <p:nvPr>
            <p:ph type="ftr" sz="quarter" idx="11"/>
          </p:nvPr>
        </p:nvSpPr>
        <p:spPr/>
        <p:txBody>
          <a:bodyPr/>
          <a:lstStyle/>
          <a:p>
            <a:r>
              <a:rPr lang="en-IN"/>
              <a:t>Yael  ONDAS Networks</a:t>
            </a:r>
          </a:p>
        </p:txBody>
      </p:sp>
      <p:sp>
        <p:nvSpPr>
          <p:cNvPr id="5" name="Slide Number Placeholder 4">
            <a:extLst>
              <a:ext uri="{FF2B5EF4-FFF2-40B4-BE49-F238E27FC236}">
                <a16:creationId xmlns:a16="http://schemas.microsoft.com/office/drawing/2014/main" id="{6B7C7BC3-1FA6-F3C9-CC9F-8DF0BF65CEBE}"/>
              </a:ext>
            </a:extLst>
          </p:cNvPr>
          <p:cNvSpPr>
            <a:spLocks noGrp="1"/>
          </p:cNvSpPr>
          <p:nvPr>
            <p:ph type="sldNum" sz="quarter" idx="12"/>
          </p:nvPr>
        </p:nvSpPr>
        <p:spPr/>
        <p:txBody>
          <a:bodyPr/>
          <a:lstStyle/>
          <a:p>
            <a:fld id="{15A3CD86-2C54-435B-B602-FC7E3229C3CA}" type="slidenum">
              <a:rPr lang="en-IN" smtClean="0"/>
              <a:t>7</a:t>
            </a:fld>
            <a:endParaRPr lang="en-IN"/>
          </a:p>
        </p:txBody>
      </p:sp>
      <p:sp>
        <p:nvSpPr>
          <p:cNvPr id="6" name="Date Placeholder 5">
            <a:extLst>
              <a:ext uri="{FF2B5EF4-FFF2-40B4-BE49-F238E27FC236}">
                <a16:creationId xmlns:a16="http://schemas.microsoft.com/office/drawing/2014/main" id="{C9EE5FE3-8696-77B2-67E1-E76D9B61E23E}"/>
              </a:ext>
            </a:extLst>
          </p:cNvPr>
          <p:cNvSpPr>
            <a:spLocks noGrp="1"/>
          </p:cNvSpPr>
          <p:nvPr>
            <p:ph type="dt" sz="half" idx="10"/>
          </p:nvPr>
        </p:nvSpPr>
        <p:spPr/>
        <p:txBody>
          <a:bodyPr/>
          <a:lstStyle/>
          <a:p>
            <a:fld id="{CAEE9C84-FCF5-4989-9535-CCC6F620FE8B}" type="datetime6">
              <a:rPr lang="en-IN" smtClean="0"/>
              <a:t>July 23</a:t>
            </a:fld>
            <a:endParaRPr lang="en-IN"/>
          </a:p>
        </p:txBody>
      </p:sp>
    </p:spTree>
    <p:extLst>
      <p:ext uri="{BB962C8B-B14F-4D97-AF65-F5344CB8AC3E}">
        <p14:creationId xmlns:p14="http://schemas.microsoft.com/office/powerpoint/2010/main" val="14088159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b0aed94f-d7bf-4fa0-8e52-e0ef1b5bdde2"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8442783D86D05428C635544DC581583" ma:contentTypeVersion="17" ma:contentTypeDescription="Create a new document." ma:contentTypeScope="" ma:versionID="6d9ff34398e4ed964c289ad3e7cd1c10">
  <xsd:schema xmlns:xsd="http://www.w3.org/2001/XMLSchema" xmlns:xs="http://www.w3.org/2001/XMLSchema" xmlns:p="http://schemas.microsoft.com/office/2006/metadata/properties" xmlns:ns3="b0aed94f-d7bf-4fa0-8e52-e0ef1b5bdde2" xmlns:ns4="897a05b6-f645-4125-a04e-bb33ebf270e2" targetNamespace="http://schemas.microsoft.com/office/2006/metadata/properties" ma:root="true" ma:fieldsID="849f98c7770f40af5612ccf5d0c4bd3a" ns3:_="" ns4:_="">
    <xsd:import namespace="b0aed94f-d7bf-4fa0-8e52-e0ef1b5bdde2"/>
    <xsd:import namespace="897a05b6-f645-4125-a04e-bb33ebf270e2"/>
    <xsd:element name="properties">
      <xsd:complexType>
        <xsd:sequence>
          <xsd:element name="documentManagement">
            <xsd:complexType>
              <xsd:all>
                <xsd:element ref="ns3:MediaServiceMetadata" minOccurs="0"/>
                <xsd:element ref="ns3:MediaServiceFastMetadata" minOccurs="0"/>
                <xsd:element ref="ns3:MediaServiceDateTaken" minOccurs="0"/>
                <xsd:element ref="ns4:SharedWithUsers" minOccurs="0"/>
                <xsd:element ref="ns4:SharedWithDetails" minOccurs="0"/>
                <xsd:element ref="ns4:SharingHintHash"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MediaServiceSearchProperties"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aed94f-d7bf-4fa0-8e52-e0ef1b5bdde2"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_activity" ma:index="23" nillable="true" ma:displayName="_activity" ma:hidden="true" ma:internalName="_activity">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97a05b6-f645-4125-a04e-bb33ebf270e2" elementFormDefault="qualified">
    <xsd:import namespace="http://schemas.microsoft.com/office/2006/documentManagement/types"/>
    <xsd:import namespace="http://schemas.microsoft.com/office/infopath/2007/PartnerControls"/>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description="" ma:internalName="SharedWithDetails" ma:readOnly="true">
      <xsd:simpleType>
        <xsd:restriction base="dms:Note">
          <xsd:maxLength value="255"/>
        </xsd:restriction>
      </xsd:simpleType>
    </xsd:element>
    <xsd:element name="SharingHintHash" ma:index="13"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74F2A75-2A40-4C1D-B7F2-C3D9F832246D}">
  <ds:schemaRefs>
    <ds:schemaRef ds:uri="http://schemas.microsoft.com/office/infopath/2007/PartnerControls"/>
    <ds:schemaRef ds:uri="http://schemas.microsoft.com/office/2006/documentManagement/types"/>
    <ds:schemaRef ds:uri="897a05b6-f645-4125-a04e-bb33ebf270e2"/>
    <ds:schemaRef ds:uri="http://purl.org/dc/elements/1.1/"/>
    <ds:schemaRef ds:uri="http://purl.org/dc/dcmitype/"/>
    <ds:schemaRef ds:uri="http://schemas.microsoft.com/office/2006/metadata/properties"/>
    <ds:schemaRef ds:uri="http://schemas.openxmlformats.org/package/2006/metadata/core-properties"/>
    <ds:schemaRef ds:uri="b0aed94f-d7bf-4fa0-8e52-e0ef1b5bdde2"/>
    <ds:schemaRef ds:uri="http://www.w3.org/XML/1998/namespace"/>
    <ds:schemaRef ds:uri="http://purl.org/dc/terms/"/>
  </ds:schemaRefs>
</ds:datastoreItem>
</file>

<file path=customXml/itemProps2.xml><?xml version="1.0" encoding="utf-8"?>
<ds:datastoreItem xmlns:ds="http://schemas.openxmlformats.org/officeDocument/2006/customXml" ds:itemID="{94E05B1C-2C79-4C0E-B0A0-65E9FE2695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0aed94f-d7bf-4fa0-8e52-e0ef1b5bdde2"/>
    <ds:schemaRef ds:uri="897a05b6-f645-4125-a04e-bb33ebf270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9B5CC21-8AAD-4A2E-962D-8A2D1463DD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374</TotalTime>
  <Words>383</Words>
  <Application>Microsoft Office PowerPoint</Application>
  <PresentationFormat>Widescreen</PresentationFormat>
  <Paragraphs>76</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TimesNewRomanPSMT</vt:lpstr>
      <vt:lpstr>Verdana</vt:lpstr>
      <vt:lpstr>Office Theme</vt:lpstr>
      <vt:lpstr>PowerPoint Presentation</vt:lpstr>
      <vt:lpstr>DPP SS Identifier</vt:lpstr>
      <vt:lpstr>Identity filtering</vt:lpstr>
      <vt:lpstr>Pre-association – Automatic mode</vt:lpstr>
      <vt:lpstr>Pre-association (Manual)</vt:lpstr>
      <vt:lpstr>Pairing and association state machine</vt:lpstr>
      <vt:lpstr>Authentication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DPP Relative Changes Since 30 May 2023</dc:title>
  <dc:creator>Vishal Kalkundrikar</dc:creator>
  <cp:lastModifiedBy>Vishal Kalkundrikar</cp:lastModifiedBy>
  <cp:revision>19</cp:revision>
  <dcterms:created xsi:type="dcterms:W3CDTF">2023-07-10T13:18:45Z</dcterms:created>
  <dcterms:modified xsi:type="dcterms:W3CDTF">2023-07-12T10:38:44Z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0x01010028442783D86D05428C635544DC581583</vt:lpwstr>
  </property>
</Properties>
</file>