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8"/>
  </p:notesMasterIdLst>
  <p:sldIdLst>
    <p:sldId id="287" r:id="rId2"/>
    <p:sldId id="290" r:id="rId3"/>
    <p:sldId id="294" r:id="rId4"/>
    <p:sldId id="289" r:id="rId5"/>
    <p:sldId id="291" r:id="rId6"/>
    <p:sldId id="293" r:id="rId7"/>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9933"/>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46" autoAdjust="0"/>
  </p:normalViewPr>
  <p:slideViewPr>
    <p:cSldViewPr>
      <p:cViewPr varScale="1">
        <p:scale>
          <a:sx n="78" d="100"/>
          <a:sy n="78" d="100"/>
        </p:scale>
        <p:origin x="1598" y="6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2E304BE4-42A7-4314-86FF-4E6FFB788120}"/>
              </a:ext>
            </a:extLst>
          </p:cNvPr>
          <p:cNvSpPr>
            <a:spLocks noGrp="1" noChangeArrowheads="1"/>
          </p:cNvSpPr>
          <p:nvPr>
            <p:ph type="sldNum" idx="10"/>
          </p:nvPr>
        </p:nvSpPr>
        <p:spPr>
          <a:ln/>
        </p:spPr>
        <p:txBody>
          <a:bodyPr/>
          <a:lstStyle>
            <a:lvl1pPr>
              <a:defRPr/>
            </a:lvl1pPr>
          </a:lstStyle>
          <a:p>
            <a:pPr>
              <a:defRPr/>
            </a:pPr>
            <a:r>
              <a:rPr lang="en-US" altLang="en-US"/>
              <a:t>Slide </a:t>
            </a:r>
            <a:fld id="{D9D1A179-F821-4A8D-A04A-165EC1E138A3}" type="slidenum">
              <a:rPr lang="en-US" altLang="en-US" smtClean="0"/>
              <a:pPr>
                <a:defRPr/>
              </a:pPr>
              <a:t>‹#›</a:t>
            </a:fld>
            <a:endParaRPr lang="en-US" altLang="en-US"/>
          </a:p>
        </p:txBody>
      </p:sp>
    </p:spTree>
    <p:extLst>
      <p:ext uri="{BB962C8B-B14F-4D97-AF65-F5344CB8AC3E}">
        <p14:creationId xmlns:p14="http://schemas.microsoft.com/office/powerpoint/2010/main" val="364257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D30657B6-4C92-4205-A34F-41E5965BB2D9}"/>
              </a:ext>
            </a:extLst>
          </p:cNvPr>
          <p:cNvSpPr>
            <a:spLocks noGrp="1" noChangeArrowheads="1"/>
          </p:cNvSpPr>
          <p:nvPr>
            <p:ph type="sldNum" idx="10"/>
          </p:nvPr>
        </p:nvSpPr>
        <p:spPr>
          <a:ln/>
        </p:spPr>
        <p:txBody>
          <a:bodyPr/>
          <a:lstStyle>
            <a:lvl1pPr>
              <a:defRPr/>
            </a:lvl1pPr>
          </a:lstStyle>
          <a:p>
            <a:pPr>
              <a:defRPr/>
            </a:pPr>
            <a:r>
              <a:rPr lang="en-US" altLang="en-US"/>
              <a:t>Slide </a:t>
            </a:r>
            <a:fld id="{A2F296E4-C80C-4616-AB4D-1E9490E26D1E}" type="slidenum">
              <a:rPr lang="en-US" altLang="en-US" smtClean="0"/>
              <a:pPr>
                <a:defRPr/>
              </a:pPr>
              <a:t>‹#›</a:t>
            </a:fld>
            <a:endParaRPr lang="en-US" altLang="en-US"/>
          </a:p>
        </p:txBody>
      </p:sp>
    </p:spTree>
    <p:extLst>
      <p:ext uri="{BB962C8B-B14F-4D97-AF65-F5344CB8AC3E}">
        <p14:creationId xmlns:p14="http://schemas.microsoft.com/office/powerpoint/2010/main" val="287953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2EA9C053-BCCF-4245-BD7E-160D55CFD636}"/>
              </a:ext>
            </a:extLst>
          </p:cNvPr>
          <p:cNvSpPr>
            <a:spLocks noGrp="1" noChangeArrowheads="1"/>
          </p:cNvSpPr>
          <p:nvPr>
            <p:ph type="sldNum" idx="10"/>
          </p:nvPr>
        </p:nvSpPr>
        <p:spPr>
          <a:ln/>
        </p:spPr>
        <p:txBody>
          <a:bodyPr/>
          <a:lstStyle>
            <a:lvl1pPr>
              <a:defRPr/>
            </a:lvl1pPr>
          </a:lstStyle>
          <a:p>
            <a:pPr>
              <a:defRPr/>
            </a:pPr>
            <a:r>
              <a:rPr lang="en-US" altLang="en-US"/>
              <a:t>Slide </a:t>
            </a:r>
            <a:fld id="{44E57BA6-73D9-46BC-9601-C5871ADE566B}" type="slidenum">
              <a:rPr lang="en-US" altLang="en-US" smtClean="0"/>
              <a:pPr>
                <a:defRPr/>
              </a:pPr>
              <a:t>‹#›</a:t>
            </a:fld>
            <a:endParaRPr lang="en-US" altLang="en-US"/>
          </a:p>
        </p:txBody>
      </p:sp>
    </p:spTree>
    <p:extLst>
      <p:ext uri="{BB962C8B-B14F-4D97-AF65-F5344CB8AC3E}">
        <p14:creationId xmlns:p14="http://schemas.microsoft.com/office/powerpoint/2010/main" val="120256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F52B0C1B-AA54-481B-B49F-81D333E3C5F8}"/>
              </a:ext>
            </a:extLst>
          </p:cNvPr>
          <p:cNvSpPr>
            <a:spLocks noGrp="1" noChangeArrowheads="1"/>
          </p:cNvSpPr>
          <p:nvPr>
            <p:ph type="sldNum" idx="10"/>
          </p:nvPr>
        </p:nvSpPr>
        <p:spPr>
          <a:ln/>
        </p:spPr>
        <p:txBody>
          <a:bodyPr/>
          <a:lstStyle>
            <a:lvl1pPr>
              <a:defRPr/>
            </a:lvl1pPr>
          </a:lstStyle>
          <a:p>
            <a:pPr>
              <a:defRPr/>
            </a:pPr>
            <a:r>
              <a:rPr lang="en-US" altLang="en-US"/>
              <a:t>Slide </a:t>
            </a:r>
            <a:fld id="{B9204739-805A-439F-9ECC-6C617845C270}" type="slidenum">
              <a:rPr lang="en-US" altLang="en-US" smtClean="0"/>
              <a:pPr>
                <a:defRPr/>
              </a:pPr>
              <a:t>‹#›</a:t>
            </a:fld>
            <a:endParaRPr lang="en-US" altLang="en-US"/>
          </a:p>
        </p:txBody>
      </p:sp>
    </p:spTree>
    <p:extLst>
      <p:ext uri="{BB962C8B-B14F-4D97-AF65-F5344CB8AC3E}">
        <p14:creationId xmlns:p14="http://schemas.microsoft.com/office/powerpoint/2010/main" val="138771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067944" y="412234"/>
            <a:ext cx="4466456" cy="184666"/>
          </a:xfrm>
          <a:prstGeom prst="rect">
            <a:avLst/>
          </a:prstGeom>
          <a:noFill/>
          <a:ln>
            <a:noFill/>
          </a:ln>
        </p:spPr>
        <p:txBody>
          <a:bodyPr wrap="square"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15-23-0396-00-wng0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July 2023</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 id="2147483739" r:id="rId8"/>
    <p:sldLayoutId id="2147483740" r:id="rId9"/>
    <p:sldLayoutId id="2147483741" r:id="rId10"/>
    <p:sldLayoutId id="2147483742"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533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Wireless Next Generation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July 12,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 for the </a:t>
            </a:r>
            <a:r>
              <a:rPr lang="en-US" altLang="en-US" sz="1600" b="1" dirty="0">
                <a:solidFill>
                  <a:schemeClr val="accent1">
                    <a:lumMod val="75000"/>
                  </a:schemeClr>
                </a:solidFill>
                <a:highlight>
                  <a:srgbClr val="C0C0C0"/>
                </a:highlight>
                <a:latin typeface="Times New Roman" panose="02020603050405020304" pitchFamily="18" charset="0"/>
              </a:rPr>
              <a:t>July 2023 Plenary Session</a:t>
            </a:r>
            <a:r>
              <a:rPr lang="en-US" altLang="en-US" sz="1600" dirty="0">
                <a:latin typeface="Times New Roman" panose="02020603050405020304" pitchFamily="18" charset="0"/>
              </a:rPr>
              <a:t>.</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Support the illusion of organization.</a:t>
            </a:r>
            <a:endParaRPr lang="en-US" altLang="en-US" sz="1600" b="1" dirty="0">
              <a:solidFill>
                <a:schemeClr val="accent1">
                  <a:lumMod val="75000"/>
                </a:schemeClr>
              </a:solidFill>
              <a:highlight>
                <a:srgbClr val="C0C0C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2</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D1920EDE-CFD2-A0DB-4CB1-EA90FF811D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456" y="1439864"/>
            <a:ext cx="6492974" cy="433095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979099F7-9FC3-AFE9-6875-E69B6697AA59}"/>
              </a:ext>
            </a:extLst>
          </p:cNvPr>
          <p:cNvSpPr>
            <a:spLocks noGrp="1"/>
          </p:cNvSpPr>
          <p:nvPr>
            <p:ph type="title"/>
          </p:nvPr>
        </p:nvSpPr>
        <p:spPr>
          <a:xfrm>
            <a:off x="762001" y="685800"/>
            <a:ext cx="6930430" cy="754063"/>
          </a:xfrm>
        </p:spPr>
        <p:txBody>
          <a:bodyPr/>
          <a:lstStyle/>
          <a:p>
            <a:r>
              <a:rPr lang="en-US" dirty="0"/>
              <a:t>July 2023 802 Plenary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Hybrid Meeting</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a:xfrm>
            <a:off x="609600" y="1371600"/>
            <a:ext cx="6842125" cy="4868863"/>
          </a:xfrm>
        </p:spPr>
        <p:txBody>
          <a:bodyPr>
            <a:normAutofit/>
          </a:bodyPr>
          <a:lstStyle/>
          <a:p>
            <a:pPr marL="457200" indent="-457200">
              <a:buFont typeface="Arial" panose="020B0604020202020204" pitchFamily="34" charset="0"/>
              <a:buChar char="•"/>
              <a:defRPr/>
            </a:pPr>
            <a:r>
              <a:rPr lang="en-US" b="1" dirty="0"/>
              <a:t>Registration is required</a:t>
            </a:r>
          </a:p>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3</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39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11188" y="765175"/>
            <a:ext cx="7153275" cy="5789613"/>
          </a:xfrm>
        </p:spPr>
        <p:txBody>
          <a:bodyPr>
            <a:normAutofit/>
          </a:bodyPr>
          <a:lstStyle/>
          <a:p>
            <a:pPr marL="0" indent="0" algn="ctr">
              <a:defRPr/>
            </a:pPr>
            <a:r>
              <a:rPr lang="en-US" b="1" dirty="0"/>
              <a:t>Agenda 17 May 2023</a:t>
            </a:r>
          </a:p>
          <a:p>
            <a:pPr marL="0" indent="0" algn="ctr">
              <a:defRPr/>
            </a:pPr>
            <a:endParaRPr lang="en-US" dirty="0"/>
          </a:p>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Presentations and discussion</a:t>
            </a:r>
          </a:p>
          <a:p>
            <a:pPr marL="914400" lvl="1" indent="-514350">
              <a:buFont typeface="+mj-lt"/>
              <a:buAutoNum type="arabicPeriod"/>
              <a:defRPr/>
            </a:pPr>
            <a:r>
              <a:rPr lang="en-US" sz="2400" dirty="0"/>
              <a:t>Brief Overview of 802.15.4 Revision E</a:t>
            </a:r>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4</a:t>
            </a:fld>
            <a:endParaRPr lang="en-US" altLang="en-US">
              <a:solidFill>
                <a:schemeClr val="tx1"/>
              </a:solidFill>
            </a:endParaRPr>
          </a:p>
        </p:txBody>
      </p:sp>
      <p:pic>
        <p:nvPicPr>
          <p:cNvPr id="7172" name="Picture 4">
            <a:extLst>
              <a:ext uri="{FF2B5EF4-FFF2-40B4-BE49-F238E27FC236}">
                <a16:creationId xmlns:a16="http://schemas.microsoft.com/office/drawing/2014/main" id="{99A76B1B-0395-4D1B-8A43-4EC98E1DDE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a:t>What do you propose the Working Group do next?</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5</a:t>
            </a:fld>
            <a:endParaRPr lang="en-US" altLang="en-US">
              <a:solidFill>
                <a:schemeClr val="tx1"/>
              </a:solidFill>
            </a:endParaRP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normAutofit/>
          </a:bodyPr>
          <a:lstStyle/>
          <a:p>
            <a:pPr marL="0" indent="0"/>
            <a:r>
              <a:rPr lang="en-US" altLang="en-US" dirty="0"/>
              <a:t>The Answer:</a:t>
            </a:r>
          </a:p>
          <a:p>
            <a:pPr marL="0" indent="0"/>
            <a:r>
              <a:rPr lang="en-US" altLang="en-US" dirty="0"/>
              <a:t>All contributors to amendments to IEEE Std </a:t>
            </a:r>
            <a:r>
              <a:rPr lang="en-US" altLang="en-US"/>
              <a:t>802.15.4 should</a:t>
            </a:r>
            <a:r>
              <a:rPr lang="en-US" altLang="en-US" dirty="0"/>
              <a:t>:</a:t>
            </a:r>
          </a:p>
          <a:p>
            <a:pPr marL="514350" indent="-514350">
              <a:buFont typeface="+mj-lt"/>
              <a:buAutoNum type="arabicPeriod"/>
            </a:pPr>
            <a:r>
              <a:rPr lang="en-US" altLang="en-US" dirty="0"/>
              <a:t>Review the draft </a:t>
            </a:r>
          </a:p>
          <a:p>
            <a:pPr marL="514350" indent="-514350">
              <a:buFont typeface="+mj-lt"/>
              <a:buAutoNum type="arabicPeriod"/>
            </a:pPr>
            <a:r>
              <a:rPr lang="en-US" altLang="en-US" dirty="0"/>
              <a:t>Become familiar with the new organization</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6</a:t>
            </a:fld>
            <a:endParaRPr lang="en-US" altLang="en-US">
              <a:solidFill>
                <a:schemeClr val="tx1"/>
              </a:solidFill>
            </a:endParaRPr>
          </a:p>
        </p:txBody>
      </p:sp>
    </p:spTree>
    <p:extLst>
      <p:ext uri="{BB962C8B-B14F-4D97-AF65-F5344CB8AC3E}">
        <p14:creationId xmlns:p14="http://schemas.microsoft.com/office/powerpoint/2010/main" val="56365829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11483</TotalTime>
  <Words>316</Words>
  <Application>Microsoft Office PowerPoint</Application>
  <PresentationFormat>On-screen Show (4:3)</PresentationFormat>
  <Paragraphs>44</Paragraphs>
  <Slides>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Times New Roman</vt:lpstr>
      <vt:lpstr>Office Theme</vt:lpstr>
      <vt:lpstr>PowerPoint Presentation</vt:lpstr>
      <vt:lpstr>July 2023 802 Plenary</vt:lpstr>
      <vt:lpstr>Hybrid Meeting</vt:lpstr>
      <vt:lpstr>PowerPoint Presentation</vt:lpstr>
      <vt:lpstr>The usual question</vt:lpstr>
      <vt:lpstr>The usual question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Agenda and Meeting Sides</dc:title>
  <dc:subject/>
  <dc:creator>Phil Beecher</dc:creator>
  <cp:keywords>March 2023 Plenary</cp:keywords>
  <dc:description>15-23-0003-00-wng0</dc:description>
  <cp:lastModifiedBy>Benjamin Rolfe</cp:lastModifiedBy>
  <cp:revision>86</cp:revision>
  <cp:lastPrinted>2000-03-07T00:55:37Z</cp:lastPrinted>
  <dcterms:created xsi:type="dcterms:W3CDTF">2016-01-17T22:48:36Z</dcterms:created>
  <dcterms:modified xsi:type="dcterms:W3CDTF">2023-07-12T08:09:03Z</dcterms:modified>
  <cp:category/>
</cp:coreProperties>
</file>