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61" r:id="rId3"/>
    <p:sldId id="289" r:id="rId4"/>
    <p:sldId id="265" r:id="rId5"/>
    <p:sldId id="294" r:id="rId6"/>
    <p:sldId id="273" r:id="rId7"/>
    <p:sldId id="293" r:id="rId8"/>
    <p:sldId id="291" r:id="rId9"/>
    <p:sldId id="29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54"/>
    <p:restoredTop sz="86388"/>
  </p:normalViewPr>
  <p:slideViewPr>
    <p:cSldViewPr>
      <p:cViewPr varScale="1">
        <p:scale>
          <a:sx n="112" d="100"/>
          <a:sy n="112" d="100"/>
        </p:scale>
        <p:origin x="1184"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15-23-0386-04-04me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September</a:t>
            </a:r>
            <a:r>
              <a:rPr lang="en-US" altLang="en-US" sz="1600" dirty="0">
                <a:solidFill>
                  <a:schemeClr val="tx2"/>
                </a:solidFill>
              </a:rPr>
              <a:t>, 2023 IEEE 802.15.4me Opening Agenda and Closing</a:t>
            </a:r>
          </a:p>
          <a:p>
            <a:r>
              <a:rPr lang="en-US" altLang="en-US" sz="1600" b="1" dirty="0">
                <a:solidFill>
                  <a:schemeClr val="tx2"/>
                </a:solidFill>
              </a:rPr>
              <a:t>Date Submitted: September 11,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15-23-0386-04-04me </a:t>
            </a:r>
            <a:r>
              <a:rPr lang="en-US" altLang="en-US" sz="1600" b="1" dirty="0">
                <a:solidFill>
                  <a:schemeClr val="tx2"/>
                </a:solidFill>
              </a:rPr>
              <a:t>Abstract: September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677686496"/>
              </p:ext>
            </p:extLst>
          </p:nvPr>
        </p:nvGraphicFramePr>
        <p:xfrm>
          <a:off x="857825" y="1493440"/>
          <a:ext cx="7752774" cy="39757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Starts at 9:00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 Session 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endParaRPr lang="en-US" sz="2800" dirty="0"/>
          </a:p>
          <a:p>
            <a:pPr lvl="1"/>
            <a:r>
              <a:rPr lang="en-US" sz="2400" dirty="0"/>
              <a:t>Call for Patents</a:t>
            </a:r>
          </a:p>
          <a:p>
            <a:pPr lvl="1"/>
            <a:r>
              <a:rPr lang="en-US" sz="2400" dirty="0"/>
              <a:t>Approve Agenda</a:t>
            </a:r>
          </a:p>
          <a:p>
            <a:pPr lvl="1"/>
            <a:r>
              <a:rPr lang="en-US" sz="2400" dirty="0"/>
              <a:t>Approve Minutes</a:t>
            </a:r>
          </a:p>
          <a:p>
            <a:pPr lvl="1"/>
            <a:r>
              <a:rPr lang="en-US" sz="2400" dirty="0"/>
              <a:t>Review Results of Letter Ballot</a:t>
            </a:r>
          </a:p>
          <a:p>
            <a:pPr lvl="2"/>
            <a:r>
              <a:rPr lang="en-US" sz="2000" dirty="0"/>
              <a:t>Task List Document DCN 15-23-400-01-04me</a:t>
            </a:r>
          </a:p>
          <a:p>
            <a:pPr lvl="2"/>
            <a:r>
              <a:rPr lang="en-US" sz="2000" dirty="0"/>
              <a:t>Tally Sheet DCN 15-23-471-00-04me</a:t>
            </a:r>
          </a:p>
          <a:p>
            <a:pPr lvl="2"/>
            <a:r>
              <a:rPr lang="en-US" sz="2000" dirty="0"/>
              <a:t>Comments DCN 15-23-472-01-04me</a:t>
            </a:r>
          </a:p>
          <a:p>
            <a:pPr lvl="1"/>
            <a:r>
              <a:rPr lang="en-US" sz="2400" dirty="0"/>
              <a:t>Review Letter Ballot Comment Submissions</a:t>
            </a:r>
          </a:p>
          <a:p>
            <a:pPr lvl="1"/>
            <a:r>
              <a:rPr lang="en-US" sz="2400" dirty="0"/>
              <a:t>Comment resolution</a:t>
            </a:r>
          </a:p>
          <a:p>
            <a:pPr marL="0" indent="0">
              <a:buNone/>
            </a:pPr>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1234253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endParaRPr lang="en-US" sz="2400" dirty="0"/>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481791415"/>
              </p:ext>
            </p:extLst>
          </p:nvPr>
        </p:nvGraphicFramePr>
        <p:xfrm>
          <a:off x="3124200" y="1337579"/>
          <a:ext cx="2743200" cy="3781425"/>
        </p:xfrm>
        <a:graphic>
          <a:graphicData uri="http://schemas.openxmlformats.org/drawingml/2006/table">
            <a:tbl>
              <a:tblPr>
                <a:tableStyleId>{5C22544A-7EE6-4342-B048-85BDC9FD1C3A}</a:tableStyleId>
              </a:tblPr>
              <a:tblGrid>
                <a:gridCol w="1769807">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600" u="none" strike="noStrike">
                          <a:effectLst/>
                        </a:rPr>
                        <a:t>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133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600" u="none" strike="noStrike" dirty="0">
                          <a:effectLst/>
                        </a:rPr>
                        <a:t>VOTED</a:t>
                      </a:r>
                      <a:endParaRPr lang="en-US" sz="1600" b="1" i="0" u="none" strike="noStrike" dirty="0">
                        <a:effectLst/>
                        <a:latin typeface="Arial" panose="020B0604020202020204" pitchFamily="34" charset="0"/>
                      </a:endParaRPr>
                    </a:p>
                  </a:txBody>
                  <a:tcPr marL="9525" marR="9525" marT="9525" marB="0" anchor="b"/>
                </a:tc>
                <a:tc>
                  <a:txBody>
                    <a:bodyPr/>
                    <a:lstStyle/>
                    <a:p>
                      <a:pPr algn="ctr" fontAlgn="ctr"/>
                      <a:r>
                        <a:rPr lang="en-US" sz="1600" u="none" strike="noStrike">
                          <a:effectLst/>
                        </a:rPr>
                        <a:t>97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600" u="none" strike="noStrike">
                          <a:effectLst/>
                        </a:rPr>
                        <a:t>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87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600" u="none" strike="noStrike">
                          <a:effectLst/>
                        </a:rPr>
                        <a:t>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600" u="none" strike="noStrike">
                          <a:effectLst/>
                        </a:rPr>
                        <a:t>NO</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600" u="none" strike="noStrike">
                          <a:effectLst/>
                        </a:rPr>
                        <a:t>% VOTERS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72.93%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600" u="none" strike="noStrike">
                          <a:effectLst/>
                        </a:rPr>
                        <a:t>% YES</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94.57%</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600" u="none" strike="noStrike">
                          <a:effectLst/>
                        </a:rPr>
                        <a:t>% ABSTAIN</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5.15%</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600" u="none" strike="noStrike">
                          <a:effectLst/>
                        </a:rPr>
                        <a:t>Did Not Vote (cum.)</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41</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600" u="none" strike="noStrike">
                          <a:effectLst/>
                        </a:rPr>
                        <a:t>Did Not Vote (cum.) %</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30.8%</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600" u="none" strike="noStrike">
                          <a:effectLst/>
                        </a:rPr>
                        <a:t>Open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a:effectLst/>
                        </a:rPr>
                        <a:t>7/27/23</a:t>
                      </a:r>
                      <a:endParaRPr lang="en-US" sz="16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600" u="none" strike="noStrike">
                          <a:effectLst/>
                        </a:rPr>
                        <a:t>Close Date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9/8/23</a:t>
                      </a:r>
                      <a:endParaRPr lang="en-US" sz="16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600" u="none" strike="noStrike">
                          <a:effectLst/>
                        </a:rPr>
                        <a:t>Draft P802.15.4me</a:t>
                      </a:r>
                      <a:endParaRPr lang="en-US" sz="1600" b="1" i="0" u="none" strike="noStrike">
                        <a:effectLst/>
                        <a:latin typeface="Arial" panose="020B0604020202020204" pitchFamily="34" charset="0"/>
                      </a:endParaRPr>
                    </a:p>
                  </a:txBody>
                  <a:tcPr marL="9525" marR="9525" marT="9525" marB="0" anchor="b"/>
                </a:tc>
                <a:tc>
                  <a:txBody>
                    <a:bodyPr/>
                    <a:lstStyle/>
                    <a:p>
                      <a:pPr algn="ctr" fontAlgn="ctr"/>
                      <a:r>
                        <a:rPr lang="en-US" sz="1600" u="none" strike="noStrike" dirty="0">
                          <a:effectLst/>
                        </a:rPr>
                        <a:t>D2 LB197</a:t>
                      </a:r>
                      <a:endParaRPr lang="en-US" sz="16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588935" y="5391090"/>
            <a:ext cx="3397084" cy="707886"/>
          </a:xfrm>
          <a:prstGeom prst="rect">
            <a:avLst/>
          </a:prstGeom>
          <a:noFill/>
        </p:spPr>
        <p:txBody>
          <a:bodyPr wrap="none" rtlCol="0">
            <a:spAutoFit/>
          </a:bodyPr>
          <a:lstStyle/>
          <a:p>
            <a:r>
              <a:rPr lang="en-US" sz="2000" dirty="0"/>
              <a:t>Accepted Comments: 139</a:t>
            </a:r>
          </a:p>
          <a:p>
            <a:r>
              <a:rPr lang="en-US" sz="2000" dirty="0"/>
              <a:t>Rogue Comments: 163+15 178</a:t>
            </a:r>
          </a:p>
        </p:txBody>
      </p:sp>
    </p:spTree>
    <p:extLst>
      <p:ext uri="{BB962C8B-B14F-4D97-AF65-F5344CB8AC3E}">
        <p14:creationId xmlns:p14="http://schemas.microsoft.com/office/powerpoint/2010/main" val="2737222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pPr marL="0" indent="0">
              <a:buNone/>
            </a:pPr>
            <a:endParaRPr lang="en-US" sz="2000" dirty="0"/>
          </a:p>
          <a:p>
            <a:r>
              <a:rPr lang="en-US" sz="2000" dirty="0"/>
              <a:t>May/23 – Review of Comments from Draft 3 – This will form a basis for the NEXT REVISION DRAFT – 1</a:t>
            </a:r>
            <a:r>
              <a:rPr lang="en-US" sz="2000" baseline="30000" dirty="0"/>
              <a:t>st</a:t>
            </a:r>
            <a:r>
              <a:rPr lang="en-US" sz="2000" dirty="0"/>
              <a:t> cut of Pre-draft revision</a:t>
            </a:r>
          </a:p>
          <a:p>
            <a:r>
              <a:rPr lang="en-US" sz="2000" dirty="0"/>
              <a:t>Jul/23 – REVIEW DRAFT REVISION – Workgroup Ballot</a:t>
            </a:r>
          </a:p>
          <a:p>
            <a:r>
              <a:rPr lang="en-US" sz="2000" dirty="0"/>
              <a:t>Sep/23 – Review of Comments (Form CRG)</a:t>
            </a:r>
          </a:p>
          <a:p>
            <a:r>
              <a:rPr lang="en-US" sz="2000" dirty="0"/>
              <a:t>Nov/23 – Comment  Resolution and Recirc</a:t>
            </a:r>
          </a:p>
          <a:p>
            <a:pPr marL="0" indent="0">
              <a:buNone/>
            </a:pPr>
            <a:r>
              <a:rPr lang="en-US" sz="2000" dirty="0"/>
              <a:t>	(CRG)</a:t>
            </a:r>
          </a:p>
          <a:p>
            <a:r>
              <a:rPr lang="en-US" sz="2000" dirty="0"/>
              <a:t>Mar/24 – Sponsor Ballot and CRG</a:t>
            </a:r>
          </a:p>
          <a:p>
            <a:r>
              <a:rPr lang="en-US" sz="2000" dirty="0"/>
              <a:t>May/24 – Sponsor Recirc (CRG)</a:t>
            </a:r>
          </a:p>
          <a:p>
            <a:r>
              <a:rPr lang="en-US" sz="2000" dirty="0"/>
              <a:t>Jul/24 – Sponsor Recirc(CRG)</a:t>
            </a:r>
          </a:p>
          <a:p>
            <a:r>
              <a:rPr lang="en-US" sz="2000" dirty="0"/>
              <a:t>Sep/24 – Submit to </a:t>
            </a:r>
            <a:r>
              <a:rPr lang="en-US" sz="2000" dirty="0" err="1"/>
              <a:t>Revcom</a:t>
            </a:r>
            <a:endParaRPr lang="en-US" sz="2000" dirty="0"/>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7652</TotalTime>
  <Words>584</Words>
  <Application>Microsoft Macintosh PowerPoint</Application>
  <PresentationFormat>On-screen Show (4:3)</PresentationFormat>
  <Paragraphs>113</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IEEE 802.15.4me September, 2023 Interim Plenary Agenda and Closing</vt:lpstr>
      <vt:lpstr>15.4me Sessions this Week</vt:lpstr>
      <vt:lpstr>Agenda </vt:lpstr>
      <vt:lpstr>Agenda </vt:lpstr>
      <vt:lpstr>Results of Workgroup Ballot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133</cp:revision>
  <cp:lastPrinted>1998-02-10T13:28:06Z</cp:lastPrinted>
  <dcterms:created xsi:type="dcterms:W3CDTF">2018-03-03T14:04:29Z</dcterms:created>
  <dcterms:modified xsi:type="dcterms:W3CDTF">2023-09-11T13:22:56Z</dcterms:modified>
  <cp:category/>
</cp:coreProperties>
</file>