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61" r:id="rId3"/>
    <p:sldId id="289" r:id="rId4"/>
    <p:sldId id="265" r:id="rId5"/>
    <p:sldId id="294" r:id="rId6"/>
    <p:sldId id="273" r:id="rId7"/>
    <p:sldId id="293" r:id="rId8"/>
    <p:sldId id="291" r:id="rId9"/>
    <p:sldId id="29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a:t>
            </a:r>
            <a:r>
              <a:rPr lang="en-US" altLang="en-US" sz="1600" b="1">
                <a:solidFill>
                  <a:schemeClr val="tx2"/>
                </a:solidFill>
              </a:rPr>
              <a:t>September 11, </a:t>
            </a:r>
            <a:r>
              <a:rPr lang="en-US" altLang="en-US" sz="1600" b="1" dirty="0">
                <a:solidFill>
                  <a:schemeClr val="tx2"/>
                </a:solidFill>
              </a:rPr>
              <a:t>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15-23-0386-03-04me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lvl="1"/>
            <a:r>
              <a:rPr lang="en-US" sz="2400" dirty="0"/>
              <a:t>Call for Patents</a:t>
            </a:r>
          </a:p>
          <a:p>
            <a:pPr lvl="1"/>
            <a:r>
              <a:rPr lang="en-US" sz="2400" dirty="0"/>
              <a:t>Approve Agenda</a:t>
            </a:r>
          </a:p>
          <a:p>
            <a:pPr lvl="1"/>
            <a:r>
              <a:rPr lang="en-US" sz="2400" dirty="0"/>
              <a:t>Approve Minutes</a:t>
            </a:r>
          </a:p>
          <a:p>
            <a:pPr lvl="1"/>
            <a:r>
              <a:rPr lang="en-US" sz="2400" dirty="0"/>
              <a:t>Review Results of Letter Ballot</a:t>
            </a:r>
          </a:p>
          <a:p>
            <a:pPr lvl="2"/>
            <a:r>
              <a:rPr lang="en-US" sz="2000" dirty="0"/>
              <a:t>Task List Document DCN 15-23-400-01-04me</a:t>
            </a:r>
          </a:p>
          <a:p>
            <a:pPr lvl="2"/>
            <a:r>
              <a:rPr lang="en-US" sz="2000" dirty="0"/>
              <a:t>Tally Sheet DCN 15-23-471-00-04me</a:t>
            </a:r>
          </a:p>
          <a:p>
            <a:pPr lvl="2"/>
            <a:r>
              <a:rPr lang="en-US" sz="2000" dirty="0"/>
              <a:t>Comments DCN </a:t>
            </a:r>
          </a:p>
          <a:p>
            <a:pPr lvl="1"/>
            <a:r>
              <a:rPr lang="en-US" sz="2400" dirty="0"/>
              <a:t>Review Letter Ballot Comment Submissions</a:t>
            </a:r>
          </a:p>
          <a:p>
            <a:pPr lvl="1"/>
            <a:r>
              <a:rPr lang="en-US" sz="2400" dirty="0"/>
              <a:t>Comment resolution</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123425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481791415"/>
              </p:ext>
            </p:extLst>
          </p:nvPr>
        </p:nvGraphicFramePr>
        <p:xfrm>
          <a:off x="3124200" y="1337579"/>
          <a:ext cx="2743200" cy="3781425"/>
        </p:xfrm>
        <a:graphic>
          <a:graphicData uri="http://schemas.openxmlformats.org/drawingml/2006/table">
            <a:tbl>
              <a:tblPr>
                <a:tableStyleId>{5C22544A-7EE6-4342-B048-85BDC9FD1C3A}</a:tableStyleId>
              </a:tblPr>
              <a:tblGrid>
                <a:gridCol w="1769807">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600" u="none" strike="noStrike">
                          <a:effectLst/>
                        </a:rPr>
                        <a:t>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133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600" u="none" strike="noStrike" dirty="0">
                          <a:effectLst/>
                        </a:rPr>
                        <a:t>VOTED</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97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600" u="none" strike="noStrike">
                          <a:effectLst/>
                        </a:rPr>
                        <a:t>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87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600" u="none" strike="noStrike">
                          <a:effectLst/>
                        </a:rPr>
                        <a:t>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600" u="none" strike="noStrike">
                          <a:effectLst/>
                        </a:rPr>
                        <a:t>NO</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600" u="none" strike="noStrike">
                          <a:effectLst/>
                        </a:rPr>
                        <a:t>% 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72.93%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600" u="none" strike="noStrike">
                          <a:effectLst/>
                        </a:rPr>
                        <a:t>% 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94.57%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600" u="none" strike="noStrike">
                          <a:effectLst/>
                        </a:rPr>
                        <a:t>% 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5.15%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600" u="none" strike="noStrike">
                          <a:effectLst/>
                        </a:rPr>
                        <a:t>Did Not Vote (cum.)</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600" u="none" strike="noStrike">
                          <a:effectLst/>
                        </a:rPr>
                        <a:t>Did Not Vote (cum.) %</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30.8%</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600" u="none" strike="noStrike">
                          <a:effectLst/>
                        </a:rPr>
                        <a:t>Open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7/27/23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600" u="none" strike="noStrike">
                          <a:effectLst/>
                        </a:rPr>
                        <a:t>Close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9/8/23</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600" u="none" strike="noStrike">
                          <a:effectLst/>
                        </a:rPr>
                        <a:t>Draft P802.15.4me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D2 LB197</a:t>
                      </a:r>
                      <a:endParaRPr lang="en-US"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588935" y="5391090"/>
            <a:ext cx="3397084" cy="707886"/>
          </a:xfrm>
          <a:prstGeom prst="rect">
            <a:avLst/>
          </a:prstGeom>
          <a:noFill/>
        </p:spPr>
        <p:txBody>
          <a:bodyPr wrap="none" rtlCol="0">
            <a:spAutoFit/>
          </a:bodyPr>
          <a:lstStyle/>
          <a:p>
            <a:r>
              <a:rPr lang="en-US" sz="2000" dirty="0"/>
              <a:t>Accepted Comments: 139</a:t>
            </a:r>
          </a:p>
          <a:p>
            <a:r>
              <a:rPr lang="en-US" sz="2000" dirty="0"/>
              <a:t>Rogue Comments: 163+15 178</a:t>
            </a:r>
          </a:p>
        </p:txBody>
      </p:sp>
    </p:spTree>
    <p:extLst>
      <p:ext uri="{BB962C8B-B14F-4D97-AF65-F5344CB8AC3E}">
        <p14:creationId xmlns:p14="http://schemas.microsoft.com/office/powerpoint/2010/main" val="273722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7642</TotalTime>
  <Words>583</Words>
  <Application>Microsoft Macintosh PowerPoint</Application>
  <PresentationFormat>On-screen Show (4:3)</PresentationFormat>
  <Paragraphs>113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Agenda </vt:lpstr>
      <vt:lpstr>Results of Workgroup Ballot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131</cp:revision>
  <cp:lastPrinted>1998-02-10T13:28:06Z</cp:lastPrinted>
  <dcterms:created xsi:type="dcterms:W3CDTF">2018-03-03T14:04:29Z</dcterms:created>
  <dcterms:modified xsi:type="dcterms:W3CDTF">2023-09-11T13:12:50Z</dcterms:modified>
  <cp:category/>
</cp:coreProperties>
</file>