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1"/>
  </p:notesMasterIdLst>
  <p:handoutMasterIdLst>
    <p:handoutMasterId r:id="rId12"/>
  </p:handoutMasterIdLst>
  <p:sldIdLst>
    <p:sldId id="269" r:id="rId2"/>
    <p:sldId id="261" r:id="rId3"/>
    <p:sldId id="289" r:id="rId4"/>
    <p:sldId id="265" r:id="rId5"/>
    <p:sldId id="294" r:id="rId6"/>
    <p:sldId id="273" r:id="rId7"/>
    <p:sldId id="293" r:id="rId8"/>
    <p:sldId id="291" r:id="rId9"/>
    <p:sldId id="292" r:id="rId10"/>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1254"/>
    <p:restoredTop sz="86395"/>
  </p:normalViewPr>
  <p:slideViewPr>
    <p:cSldViewPr>
      <p:cViewPr varScale="1">
        <p:scale>
          <a:sx n="110" d="100"/>
          <a:sy n="110" d="100"/>
        </p:scale>
        <p:origin x="1224" y="168"/>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notesViewPr>
    <p:cSldViewPr>
      <p:cViewPr varScale="1">
        <p:scale>
          <a:sx n="62" d="100"/>
          <a:sy n="62" d="100"/>
        </p:scale>
        <p:origin x="3784" y="20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E6089188-99A8-504F-B50D-FF935099598D}"/>
              </a:ext>
            </a:extLst>
          </p:cNvPr>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3075" name="Rectangle 3">
            <a:extLst>
              <a:ext uri="{FF2B5EF4-FFF2-40B4-BE49-F238E27FC236}">
                <a16:creationId xmlns:a16="http://schemas.microsoft.com/office/drawing/2014/main" id="{A2371BEA-F8C2-5C45-BAF5-2B6AD008B910}"/>
              </a:ext>
            </a:extLst>
          </p:cNvPr>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a:extLst>
              <a:ext uri="{FF2B5EF4-FFF2-40B4-BE49-F238E27FC236}">
                <a16:creationId xmlns:a16="http://schemas.microsoft.com/office/drawing/2014/main" id="{2EC2BC39-10DF-3343-A4AC-0E2C308847FA}"/>
              </a:ext>
            </a:extLst>
          </p:cNvPr>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a:extLst>
              <a:ext uri="{FF2B5EF4-FFF2-40B4-BE49-F238E27FC236}">
                <a16:creationId xmlns:a16="http://schemas.microsoft.com/office/drawing/2014/main" id="{0C5E3E35-2AB0-864C-8244-D60FF019D77A}"/>
              </a:ext>
            </a:extLst>
          </p:cNvPr>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2FCE77A1-BB50-3743-A967-75D4513A033F}" type="slidenum">
              <a:rPr lang="en-US" altLang="en-US"/>
              <a:pPr/>
              <a:t>‹#›</a:t>
            </a:fld>
            <a:endParaRPr lang="en-US" altLang="en-US"/>
          </a:p>
        </p:txBody>
      </p:sp>
      <p:sp>
        <p:nvSpPr>
          <p:cNvPr id="3078" name="Line 6">
            <a:extLst>
              <a:ext uri="{FF2B5EF4-FFF2-40B4-BE49-F238E27FC236}">
                <a16:creationId xmlns:a16="http://schemas.microsoft.com/office/drawing/2014/main" id="{85850B30-14D1-9E4A-BFB1-9D832CBABB47}"/>
              </a:ext>
            </a:extLst>
          </p:cNvPr>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a:extLst>
              <a:ext uri="{FF2B5EF4-FFF2-40B4-BE49-F238E27FC236}">
                <a16:creationId xmlns:a16="http://schemas.microsoft.com/office/drawing/2014/main" id="{26707AE2-84D7-D14A-8B44-78E77B577C47}"/>
              </a:ext>
            </a:extLst>
          </p:cNvPr>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Submission</a:t>
            </a:r>
          </a:p>
        </p:txBody>
      </p:sp>
      <p:sp>
        <p:nvSpPr>
          <p:cNvPr id="3080" name="Line 8">
            <a:extLst>
              <a:ext uri="{FF2B5EF4-FFF2-40B4-BE49-F238E27FC236}">
                <a16:creationId xmlns:a16="http://schemas.microsoft.com/office/drawing/2014/main" id="{FB95408B-05ED-0F41-B46D-1080D202E2E7}"/>
              </a:ext>
            </a:extLst>
          </p:cNvPr>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5E3A4812-B704-B442-86DC-692B3BCC5BC8}"/>
              </a:ext>
            </a:extLst>
          </p:cNvPr>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2051" name="Rectangle 3">
            <a:extLst>
              <a:ext uri="{FF2B5EF4-FFF2-40B4-BE49-F238E27FC236}">
                <a16:creationId xmlns:a16="http://schemas.microsoft.com/office/drawing/2014/main" id="{6E9DF1A7-24B2-6740-B187-3E0B2D7FE656}"/>
              </a:ext>
            </a:extLst>
          </p:cNvPr>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a:extLst>
              <a:ext uri="{FF2B5EF4-FFF2-40B4-BE49-F238E27FC236}">
                <a16:creationId xmlns:a16="http://schemas.microsoft.com/office/drawing/2014/main" id="{3DA68783-C30F-9F4B-9148-A1C35B5FE312}"/>
              </a:ext>
            </a:extLst>
          </p:cNvPr>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a:extLst>
              <a:ext uri="{FF2B5EF4-FFF2-40B4-BE49-F238E27FC236}">
                <a16:creationId xmlns:a16="http://schemas.microsoft.com/office/drawing/2014/main" id="{41C5AC17-0EBC-7947-817F-836ECD04CE94}"/>
              </a:ext>
            </a:extLst>
          </p:cNvPr>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a:extLst>
              <a:ext uri="{FF2B5EF4-FFF2-40B4-BE49-F238E27FC236}">
                <a16:creationId xmlns:a16="http://schemas.microsoft.com/office/drawing/2014/main" id="{49690306-2497-7849-BAE0-0F8C12086E69}"/>
              </a:ext>
            </a:extLst>
          </p:cNvPr>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a:extLst>
              <a:ext uri="{FF2B5EF4-FFF2-40B4-BE49-F238E27FC236}">
                <a16:creationId xmlns:a16="http://schemas.microsoft.com/office/drawing/2014/main" id="{4D907FD2-6577-D249-B75A-EBBA47B7A6B7}"/>
              </a:ext>
            </a:extLst>
          </p:cNvPr>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B1EB6004-2EA8-964D-9FCC-15BC30CA0DC0}" type="slidenum">
              <a:rPr lang="en-US" altLang="en-US"/>
              <a:pPr/>
              <a:t>‹#›</a:t>
            </a:fld>
            <a:endParaRPr lang="en-US" altLang="en-US"/>
          </a:p>
        </p:txBody>
      </p:sp>
      <p:sp>
        <p:nvSpPr>
          <p:cNvPr id="2056" name="Rectangle 8">
            <a:extLst>
              <a:ext uri="{FF2B5EF4-FFF2-40B4-BE49-F238E27FC236}">
                <a16:creationId xmlns:a16="http://schemas.microsoft.com/office/drawing/2014/main" id="{61F4DD4E-8C4E-1840-B6E9-0D208FFD56C5}"/>
              </a:ext>
            </a:extLst>
          </p:cNvPr>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a:extLst>
              <a:ext uri="{FF2B5EF4-FFF2-40B4-BE49-F238E27FC236}">
                <a16:creationId xmlns:a16="http://schemas.microsoft.com/office/drawing/2014/main" id="{2F2E3FD4-F6DB-F341-848B-E815643AB32D}"/>
              </a:ext>
            </a:extLst>
          </p:cNvPr>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a:extLst>
              <a:ext uri="{FF2B5EF4-FFF2-40B4-BE49-F238E27FC236}">
                <a16:creationId xmlns:a16="http://schemas.microsoft.com/office/drawing/2014/main" id="{2B0748B0-D2C6-734B-B79A-F54FD4908E1F}"/>
              </a:ext>
            </a:extLst>
          </p:cNvPr>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r>
              <a:rPr lang="en-US" altLang="en-US"/>
              <a:t>doc.: IEEE 802.15-&lt;doc#&gt;</a:t>
            </a:r>
          </a:p>
        </p:txBody>
      </p:sp>
      <p:sp>
        <p:nvSpPr>
          <p:cNvPr id="5" name="Date Placeholder 4"/>
          <p:cNvSpPr>
            <a:spLocks noGrp="1"/>
          </p:cNvSpPr>
          <p:nvPr>
            <p:ph type="dt" idx="11"/>
          </p:nvPr>
        </p:nvSpPr>
        <p:spPr/>
        <p:txBody>
          <a:bodyPr/>
          <a:lstStyle/>
          <a:p>
            <a:r>
              <a:rPr lang="en-US" altLang="en-US"/>
              <a:t>&lt;month year&gt;</a:t>
            </a:r>
          </a:p>
        </p:txBody>
      </p:sp>
      <p:sp>
        <p:nvSpPr>
          <p:cNvPr id="6" name="Footer Placeholder 5"/>
          <p:cNvSpPr>
            <a:spLocks noGrp="1"/>
          </p:cNvSpPr>
          <p:nvPr>
            <p:ph type="ftr" sz="quarter" idx="12"/>
          </p:nvPr>
        </p:nvSpPr>
        <p:spPr/>
        <p:txBody>
          <a:bodyPr/>
          <a:lstStyle/>
          <a:p>
            <a:pPr lvl="4"/>
            <a:r>
              <a:rPr lang="en-US" altLang="en-US"/>
              <a:t>&lt;author&gt;, &lt;company&gt;</a:t>
            </a:r>
          </a:p>
        </p:txBody>
      </p:sp>
      <p:sp>
        <p:nvSpPr>
          <p:cNvPr id="7" name="Slide Number Placeholder 6"/>
          <p:cNvSpPr>
            <a:spLocks noGrp="1"/>
          </p:cNvSpPr>
          <p:nvPr>
            <p:ph type="sldNum" sz="quarter" idx="13"/>
          </p:nvPr>
        </p:nvSpPr>
        <p:spPr/>
        <p:txBody>
          <a:bodyPr/>
          <a:lstStyle/>
          <a:p>
            <a:r>
              <a:rPr lang="en-US" altLang="en-US"/>
              <a:t>Page </a:t>
            </a:r>
            <a:fld id="{B1EB6004-2EA8-964D-9FCC-15BC30CA0DC0}" type="slidenum">
              <a:rPr lang="en-US" altLang="en-US" smtClean="0"/>
              <a:pPr/>
              <a:t>1</a:t>
            </a:fld>
            <a:endParaRPr lang="en-US" altLang="en-US"/>
          </a:p>
        </p:txBody>
      </p:sp>
    </p:spTree>
    <p:extLst>
      <p:ext uri="{BB962C8B-B14F-4D97-AF65-F5344CB8AC3E}">
        <p14:creationId xmlns:p14="http://schemas.microsoft.com/office/powerpoint/2010/main" val="27810379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r>
              <a:rPr lang="en-US" altLang="en-US"/>
              <a:t>doc.: IEEE 802.15-&lt;doc#&gt;</a:t>
            </a:r>
          </a:p>
        </p:txBody>
      </p:sp>
      <p:sp>
        <p:nvSpPr>
          <p:cNvPr id="5" name="Date Placeholder 4"/>
          <p:cNvSpPr>
            <a:spLocks noGrp="1"/>
          </p:cNvSpPr>
          <p:nvPr>
            <p:ph type="dt" idx="1"/>
          </p:nvPr>
        </p:nvSpPr>
        <p:spPr/>
        <p:txBody>
          <a:bodyPr/>
          <a:lstStyle/>
          <a:p>
            <a:r>
              <a:rPr lang="en-US" altLang="en-US"/>
              <a:t>&lt;month year&gt;</a:t>
            </a:r>
          </a:p>
        </p:txBody>
      </p:sp>
      <p:sp>
        <p:nvSpPr>
          <p:cNvPr id="6" name="Footer Placeholder 5"/>
          <p:cNvSpPr>
            <a:spLocks noGrp="1"/>
          </p:cNvSpPr>
          <p:nvPr>
            <p:ph type="ftr" sz="quarter" idx="4"/>
          </p:nvPr>
        </p:nvSpPr>
        <p:spPr/>
        <p:txBody>
          <a:bodyPr/>
          <a:lstStyle/>
          <a:p>
            <a:pPr lvl="4"/>
            <a:r>
              <a:rPr lang="en-US" altLang="en-US"/>
              <a:t>&lt;author&gt;, &lt;company&gt;</a:t>
            </a:r>
          </a:p>
        </p:txBody>
      </p:sp>
      <p:sp>
        <p:nvSpPr>
          <p:cNvPr id="7" name="Slide Number Placeholder 6"/>
          <p:cNvSpPr>
            <a:spLocks noGrp="1"/>
          </p:cNvSpPr>
          <p:nvPr>
            <p:ph type="sldNum" sz="quarter" idx="5"/>
          </p:nvPr>
        </p:nvSpPr>
        <p:spPr/>
        <p:txBody>
          <a:bodyPr/>
          <a:lstStyle/>
          <a:p>
            <a:r>
              <a:rPr lang="en-US" altLang="en-US"/>
              <a:t>Page </a:t>
            </a:r>
            <a:fld id="{B1EB6004-2EA8-964D-9FCC-15BC30CA0DC0}" type="slidenum">
              <a:rPr lang="en-US" altLang="en-US" smtClean="0"/>
              <a:pPr/>
              <a:t>4</a:t>
            </a:fld>
            <a:endParaRPr lang="en-US" altLang="en-US"/>
          </a:p>
        </p:txBody>
      </p:sp>
    </p:spTree>
    <p:extLst>
      <p:ext uri="{BB962C8B-B14F-4D97-AF65-F5344CB8AC3E}">
        <p14:creationId xmlns:p14="http://schemas.microsoft.com/office/powerpoint/2010/main" val="5949381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8CD78C-9952-EE4C-AD1A-D220E6C8F860}"/>
              </a:ext>
            </a:extLst>
          </p:cNvPr>
          <p:cNvSpPr>
            <a:spLocks noGrp="1"/>
          </p:cNvSpPr>
          <p:nvPr>
            <p:ph type="ctrTitle"/>
          </p:nvPr>
        </p:nvSpPr>
        <p:spPr>
          <a:xfrm>
            <a:off x="1143000" y="1122363"/>
            <a:ext cx="6858000" cy="2387600"/>
          </a:xfrm>
        </p:spPr>
        <p:txBody>
          <a:bodyPr anchor="b"/>
          <a:lstStyle>
            <a:lvl1pPr algn="ctr">
              <a:defRPr sz="6000"/>
            </a:lvl1pPr>
          </a:lstStyle>
          <a:p>
            <a:r>
              <a:rPr lang="en-US" dirty="0"/>
              <a:t>Click to edit Master title style</a:t>
            </a:r>
          </a:p>
        </p:txBody>
      </p:sp>
      <p:sp>
        <p:nvSpPr>
          <p:cNvPr id="3" name="Subtitle 2">
            <a:extLst>
              <a:ext uri="{FF2B5EF4-FFF2-40B4-BE49-F238E27FC236}">
                <a16:creationId xmlns:a16="http://schemas.microsoft.com/office/drawing/2014/main" id="{D993CF63-21EB-E14D-9D7D-C7C245544742}"/>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5" name="Footer Placeholder 4">
            <a:extLst>
              <a:ext uri="{FF2B5EF4-FFF2-40B4-BE49-F238E27FC236}">
                <a16:creationId xmlns:a16="http://schemas.microsoft.com/office/drawing/2014/main" id="{41144644-DB57-C340-8F0A-34553F710C10}"/>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496E689F-A761-454B-9B65-794BE04C89A9}"/>
              </a:ext>
            </a:extLst>
          </p:cNvPr>
          <p:cNvSpPr>
            <a:spLocks noGrp="1"/>
          </p:cNvSpPr>
          <p:nvPr>
            <p:ph type="sldNum" sz="quarter" idx="12"/>
          </p:nvPr>
        </p:nvSpPr>
        <p:spPr/>
        <p:txBody>
          <a:bodyPr/>
          <a:lstStyle>
            <a:lvl1pPr>
              <a:defRPr/>
            </a:lvl1pPr>
          </a:lstStyle>
          <a:p>
            <a:r>
              <a:rPr lang="en-US" altLang="en-US"/>
              <a:t>Slide </a:t>
            </a:r>
            <a:fld id="{2F26B38E-D15A-4A4B-BE99-A5D3206FF1ED}" type="slidenum">
              <a:rPr lang="en-US" altLang="en-US"/>
              <a:pPr/>
              <a:t>‹#›</a:t>
            </a:fld>
            <a:endParaRPr lang="en-US" altLang="en-US"/>
          </a:p>
        </p:txBody>
      </p:sp>
      <p:sp>
        <p:nvSpPr>
          <p:cNvPr id="4" name="Rectangle 4">
            <a:extLst>
              <a:ext uri="{FF2B5EF4-FFF2-40B4-BE49-F238E27FC236}">
                <a16:creationId xmlns:a16="http://schemas.microsoft.com/office/drawing/2014/main" id="{AF8B8F94-97CA-5EDE-9E06-D8252EB16112}"/>
              </a:ext>
            </a:extLst>
          </p:cNvPr>
          <p:cNvSpPr txBox="1">
            <a:spLocks noChangeArrowheads="1"/>
          </p:cNvSpPr>
          <p:nvPr userDrawn="1"/>
        </p:nvSpPr>
        <p:spPr bwMode="auto">
          <a:xfrm>
            <a:off x="762000" y="228600"/>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400" b="1"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r>
              <a:rPr lang="en-US" altLang="en-US" dirty="0"/>
              <a:t>January, 2023</a:t>
            </a:r>
          </a:p>
        </p:txBody>
      </p:sp>
    </p:spTree>
    <p:extLst>
      <p:ext uri="{BB962C8B-B14F-4D97-AF65-F5344CB8AC3E}">
        <p14:creationId xmlns:p14="http://schemas.microsoft.com/office/powerpoint/2010/main" val="24044468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868EDE-2712-E349-818E-8DBDCB49F808}"/>
              </a:ext>
            </a:extLst>
          </p:cNvPr>
          <p:cNvSpPr>
            <a:spLocks noGrp="1"/>
          </p:cNvSpPr>
          <p:nvPr>
            <p:ph type="title"/>
          </p:nvPr>
        </p:nvSpPr>
        <p:spPr/>
        <p:txBody>
          <a:bodyPr/>
          <a:lstStyle/>
          <a:p>
            <a:r>
              <a:rPr lang="en-US"/>
              <a:t>Click to edit Master title style</a:t>
            </a:r>
          </a:p>
        </p:txBody>
      </p:sp>
      <p:sp>
        <p:nvSpPr>
          <p:cNvPr id="4" name="Footer Placeholder 3">
            <a:extLst>
              <a:ext uri="{FF2B5EF4-FFF2-40B4-BE49-F238E27FC236}">
                <a16:creationId xmlns:a16="http://schemas.microsoft.com/office/drawing/2014/main" id="{DD5BEBB0-6FD3-B54A-A214-43FA9E8ADFCE}"/>
              </a:ext>
            </a:extLst>
          </p:cNvPr>
          <p:cNvSpPr>
            <a:spLocks noGrp="1"/>
          </p:cNvSpPr>
          <p:nvPr>
            <p:ph type="ftr" sz="quarter" idx="11"/>
          </p:nvPr>
        </p:nvSpPr>
        <p:spPr/>
        <p:txBody>
          <a:bodyPr/>
          <a:lstStyle/>
          <a:p>
            <a:endParaRPr lang="en-US" altLang="en-US" dirty="0"/>
          </a:p>
        </p:txBody>
      </p:sp>
      <p:sp>
        <p:nvSpPr>
          <p:cNvPr id="5" name="Slide Number Placeholder 4">
            <a:extLst>
              <a:ext uri="{FF2B5EF4-FFF2-40B4-BE49-F238E27FC236}">
                <a16:creationId xmlns:a16="http://schemas.microsoft.com/office/drawing/2014/main" id="{6A85C1E2-FFAC-B545-8FC6-705417F2D93F}"/>
              </a:ext>
            </a:extLst>
          </p:cNvPr>
          <p:cNvSpPr>
            <a:spLocks noGrp="1"/>
          </p:cNvSpPr>
          <p:nvPr>
            <p:ph type="sldNum" sz="quarter" idx="12"/>
          </p:nvPr>
        </p:nvSpPr>
        <p:spPr/>
        <p:txBody>
          <a:bodyPr/>
          <a:lstStyle/>
          <a:p>
            <a:r>
              <a:rPr lang="en-US" altLang="en-US"/>
              <a:t>Slide </a:t>
            </a:r>
            <a:fld id="{41458477-7BB4-3447-8D6E-A878F19200A1}" type="slidenum">
              <a:rPr lang="en-US" altLang="en-US" smtClean="0"/>
              <a:pPr/>
              <a:t>‹#›</a:t>
            </a:fld>
            <a:endParaRPr lang="en-US" altLang="en-US"/>
          </a:p>
        </p:txBody>
      </p:sp>
    </p:spTree>
    <p:extLst>
      <p:ext uri="{BB962C8B-B14F-4D97-AF65-F5344CB8AC3E}">
        <p14:creationId xmlns:p14="http://schemas.microsoft.com/office/powerpoint/2010/main" val="3594714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47EDB1E-16F6-A842-BD08-24A265C3C623}"/>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7493AB4A-44AB-0E42-8392-8B65D24B936E}"/>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5B091367-8AA0-6E42-AB95-F324276E4C6A}"/>
              </a:ext>
            </a:extLst>
          </p:cNvPr>
          <p:cNvSpPr>
            <a:spLocks noGrp="1"/>
          </p:cNvSpPr>
          <p:nvPr>
            <p:ph type="sldNum" sz="quarter" idx="12"/>
          </p:nvPr>
        </p:nvSpPr>
        <p:spPr/>
        <p:txBody>
          <a:bodyPr/>
          <a:lstStyle>
            <a:lvl1pPr>
              <a:defRPr/>
            </a:lvl1pPr>
          </a:lstStyle>
          <a:p>
            <a:r>
              <a:rPr lang="en-US" altLang="en-US"/>
              <a:t>Slide </a:t>
            </a:r>
            <a:fld id="{D4132CD9-BA9C-914B-A325-EA338A619694}" type="slidenum">
              <a:rPr lang="en-US" altLang="en-US"/>
              <a:pPr/>
              <a:t>‹#›</a:t>
            </a:fld>
            <a:endParaRPr lang="en-US" altLang="en-US"/>
          </a:p>
        </p:txBody>
      </p:sp>
    </p:spTree>
    <p:extLst>
      <p:ext uri="{BB962C8B-B14F-4D97-AF65-F5344CB8AC3E}">
        <p14:creationId xmlns:p14="http://schemas.microsoft.com/office/powerpoint/2010/main" val="28344286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F8E7866F-96F6-A742-BDA2-701061310D50}"/>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41474557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437B8A-17AC-314B-BEDB-E5FBFE774913}"/>
              </a:ext>
            </a:extLst>
          </p:cNvPr>
          <p:cNvSpPr>
            <a:spLocks noGrp="1"/>
          </p:cNvSpPr>
          <p:nvPr>
            <p:ph type="title"/>
          </p:nvPr>
        </p:nvSpPr>
        <p:spPr/>
        <p:txBody>
          <a:bodyPr/>
          <a:lstStyle/>
          <a:p>
            <a:r>
              <a:rPr lang="en-US" dirty="0"/>
              <a:t>Click to edit Master title style</a:t>
            </a:r>
          </a:p>
        </p:txBody>
      </p:sp>
      <p:sp>
        <p:nvSpPr>
          <p:cNvPr id="3" name="Content Placeholder 2">
            <a:extLst>
              <a:ext uri="{FF2B5EF4-FFF2-40B4-BE49-F238E27FC236}">
                <a16:creationId xmlns:a16="http://schemas.microsoft.com/office/drawing/2014/main" id="{6B221D32-C7EC-9545-8F39-22F17889BF6D}"/>
              </a:ext>
            </a:extLst>
          </p:cNvPr>
          <p:cNvSpPr>
            <a:spLocks noGrp="1"/>
          </p:cNvSpPr>
          <p:nvPr>
            <p:ph sz="half" idx="1"/>
          </p:nvPr>
        </p:nvSpPr>
        <p:spPr>
          <a:xfrm>
            <a:off x="685800" y="1981200"/>
            <a:ext cx="3810000" cy="4114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B1B9DD6C-4B53-E841-AAE7-D7E3977A3E10}"/>
              </a:ext>
            </a:extLst>
          </p:cNvPr>
          <p:cNvSpPr>
            <a:spLocks noGrp="1"/>
          </p:cNvSpPr>
          <p:nvPr>
            <p:ph sz="half" idx="2"/>
          </p:nvPr>
        </p:nvSpPr>
        <p:spPr>
          <a:xfrm>
            <a:off x="4648200" y="1981200"/>
            <a:ext cx="3810000" cy="4114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a:extLst>
              <a:ext uri="{FF2B5EF4-FFF2-40B4-BE49-F238E27FC236}">
                <a16:creationId xmlns:a16="http://schemas.microsoft.com/office/drawing/2014/main" id="{BC87ED78-8B01-854B-803A-58D2089CB9E6}"/>
              </a:ext>
            </a:extLst>
          </p:cNvPr>
          <p:cNvSpPr>
            <a:spLocks noGrp="1"/>
          </p:cNvSpPr>
          <p:nvPr>
            <p:ph type="ftr" sz="quarter" idx="11"/>
          </p:nvPr>
        </p:nvSpPr>
        <p:spPr/>
        <p:txBody>
          <a:bodyPr/>
          <a:lstStyle>
            <a:lvl1pPr>
              <a:defRPr/>
            </a:lvl1pPr>
          </a:lstStyle>
          <a:p>
            <a:endParaRPr lang="en-US" altLang="en-US"/>
          </a:p>
        </p:txBody>
      </p:sp>
      <p:sp>
        <p:nvSpPr>
          <p:cNvPr id="7" name="Slide Number Placeholder 6">
            <a:extLst>
              <a:ext uri="{FF2B5EF4-FFF2-40B4-BE49-F238E27FC236}">
                <a16:creationId xmlns:a16="http://schemas.microsoft.com/office/drawing/2014/main" id="{3923D2D3-CFB8-854D-B89C-AF600F7B47A9}"/>
              </a:ext>
            </a:extLst>
          </p:cNvPr>
          <p:cNvSpPr>
            <a:spLocks noGrp="1"/>
          </p:cNvSpPr>
          <p:nvPr>
            <p:ph type="sldNum" sz="quarter" idx="12"/>
          </p:nvPr>
        </p:nvSpPr>
        <p:spPr/>
        <p:txBody>
          <a:bodyPr/>
          <a:lstStyle>
            <a:lvl1pPr>
              <a:defRPr/>
            </a:lvl1pPr>
          </a:lstStyle>
          <a:p>
            <a:r>
              <a:rPr lang="en-US" altLang="en-US"/>
              <a:t>Slide </a:t>
            </a:r>
            <a:fld id="{6E8AC785-E670-154A-B1A2-D4496A0F170E}" type="slidenum">
              <a:rPr lang="en-US" altLang="en-US"/>
              <a:pPr/>
              <a:t>‹#›</a:t>
            </a:fld>
            <a:endParaRPr lang="en-US" altLang="en-US"/>
          </a:p>
        </p:txBody>
      </p:sp>
      <p:sp>
        <p:nvSpPr>
          <p:cNvPr id="5" name="Rectangle 4">
            <a:extLst>
              <a:ext uri="{FF2B5EF4-FFF2-40B4-BE49-F238E27FC236}">
                <a16:creationId xmlns:a16="http://schemas.microsoft.com/office/drawing/2014/main" id="{E6B9868F-A85D-EA35-274B-2784CFAE9C2A}"/>
              </a:ext>
            </a:extLst>
          </p:cNvPr>
          <p:cNvSpPr txBox="1">
            <a:spLocks noChangeArrowheads="1"/>
          </p:cNvSpPr>
          <p:nvPr userDrawn="1"/>
        </p:nvSpPr>
        <p:spPr bwMode="auto">
          <a:xfrm>
            <a:off x="701040" y="287278"/>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400" b="1"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r>
              <a:rPr lang="en-US" altLang="en-US" dirty="0"/>
              <a:t>January, 2023</a:t>
            </a:r>
          </a:p>
        </p:txBody>
      </p:sp>
    </p:spTree>
    <p:extLst>
      <p:ext uri="{BB962C8B-B14F-4D97-AF65-F5344CB8AC3E}">
        <p14:creationId xmlns:p14="http://schemas.microsoft.com/office/powerpoint/2010/main" val="35012672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F567FE-5960-6E48-9429-BBB7DB9A5E99}"/>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8AD378D4-3389-2B4B-BACB-0A7E87F341F2}"/>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51EDE4B1-5F54-BF44-8244-43C3935341AB}"/>
              </a:ext>
            </a:extLst>
          </p:cNvPr>
          <p:cNvSpPr>
            <a:spLocks noGrp="1"/>
          </p:cNvSpPr>
          <p:nvPr>
            <p:ph sz="half" idx="2"/>
          </p:nvPr>
        </p:nvSpPr>
        <p:spPr>
          <a:xfrm>
            <a:off x="630238" y="2505075"/>
            <a:ext cx="386873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9B6FC32-8C06-644B-BC22-A433672B75CC}"/>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45F6F9AA-2FBE-4A4F-9362-EDF89D505702}"/>
              </a:ext>
            </a:extLst>
          </p:cNvPr>
          <p:cNvSpPr>
            <a:spLocks noGrp="1"/>
          </p:cNvSpPr>
          <p:nvPr>
            <p:ph sz="quarter" idx="4"/>
          </p:nvPr>
        </p:nvSpPr>
        <p:spPr>
          <a:xfrm>
            <a:off x="4629150" y="2505075"/>
            <a:ext cx="38877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ooter Placeholder 7">
            <a:extLst>
              <a:ext uri="{FF2B5EF4-FFF2-40B4-BE49-F238E27FC236}">
                <a16:creationId xmlns:a16="http://schemas.microsoft.com/office/drawing/2014/main" id="{5C17E39E-F6FE-A443-A19B-444A9DAFC1FF}"/>
              </a:ext>
            </a:extLst>
          </p:cNvPr>
          <p:cNvSpPr>
            <a:spLocks noGrp="1"/>
          </p:cNvSpPr>
          <p:nvPr>
            <p:ph type="ftr" sz="quarter" idx="11"/>
          </p:nvPr>
        </p:nvSpPr>
        <p:spPr/>
        <p:txBody>
          <a:bodyPr/>
          <a:lstStyle>
            <a:lvl1pPr>
              <a:defRPr/>
            </a:lvl1pPr>
          </a:lstStyle>
          <a:p>
            <a:endParaRPr lang="en-US" altLang="en-US"/>
          </a:p>
        </p:txBody>
      </p:sp>
      <p:sp>
        <p:nvSpPr>
          <p:cNvPr id="9" name="Slide Number Placeholder 8">
            <a:extLst>
              <a:ext uri="{FF2B5EF4-FFF2-40B4-BE49-F238E27FC236}">
                <a16:creationId xmlns:a16="http://schemas.microsoft.com/office/drawing/2014/main" id="{A30E6025-9A21-BE40-9F03-BBA68BBF5D42}"/>
              </a:ext>
            </a:extLst>
          </p:cNvPr>
          <p:cNvSpPr>
            <a:spLocks noGrp="1"/>
          </p:cNvSpPr>
          <p:nvPr>
            <p:ph type="sldNum" sz="quarter" idx="12"/>
          </p:nvPr>
        </p:nvSpPr>
        <p:spPr/>
        <p:txBody>
          <a:bodyPr/>
          <a:lstStyle>
            <a:lvl1pPr>
              <a:defRPr/>
            </a:lvl1pPr>
          </a:lstStyle>
          <a:p>
            <a:r>
              <a:rPr lang="en-US" altLang="en-US"/>
              <a:t>Slide </a:t>
            </a:r>
            <a:fld id="{05C83EB2-B4A1-4148-82F9-86262FABBFB2}" type="slidenum">
              <a:rPr lang="en-US" altLang="en-US"/>
              <a:pPr/>
              <a:t>‹#›</a:t>
            </a:fld>
            <a:endParaRPr lang="en-US" altLang="en-US"/>
          </a:p>
        </p:txBody>
      </p:sp>
      <p:sp>
        <p:nvSpPr>
          <p:cNvPr id="7" name="Rectangle 4">
            <a:extLst>
              <a:ext uri="{FF2B5EF4-FFF2-40B4-BE49-F238E27FC236}">
                <a16:creationId xmlns:a16="http://schemas.microsoft.com/office/drawing/2014/main" id="{71942643-AD27-7CBD-BAE2-551178073ADE}"/>
              </a:ext>
            </a:extLst>
          </p:cNvPr>
          <p:cNvSpPr>
            <a:spLocks noGrp="1" noChangeArrowheads="1"/>
          </p:cNvSpPr>
          <p:nvPr>
            <p:ph type="dt" sz="half" idx="13"/>
          </p:nvPr>
        </p:nvSpPr>
        <p:spPr bwMode="auto">
          <a:xfrm>
            <a:off x="701040" y="287278"/>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en-US" dirty="0"/>
              <a:t>January, 2023</a:t>
            </a:r>
          </a:p>
        </p:txBody>
      </p:sp>
    </p:spTree>
    <p:extLst>
      <p:ext uri="{BB962C8B-B14F-4D97-AF65-F5344CB8AC3E}">
        <p14:creationId xmlns:p14="http://schemas.microsoft.com/office/powerpoint/2010/main" val="20202382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9F70AF-96D7-464A-989C-C782423345DA}"/>
              </a:ext>
            </a:extLst>
          </p:cNvPr>
          <p:cNvSpPr>
            <a:spLocks noGrp="1"/>
          </p:cNvSpPr>
          <p:nvPr>
            <p:ph type="title"/>
          </p:nvPr>
        </p:nvSpPr>
        <p:spPr/>
        <p:txBody>
          <a:bodyPr/>
          <a:lstStyle/>
          <a:p>
            <a:r>
              <a:rPr lang="en-US"/>
              <a:t>Click to edit Master title style</a:t>
            </a:r>
          </a:p>
        </p:txBody>
      </p:sp>
      <p:sp>
        <p:nvSpPr>
          <p:cNvPr id="4" name="Footer Placeholder 3">
            <a:extLst>
              <a:ext uri="{FF2B5EF4-FFF2-40B4-BE49-F238E27FC236}">
                <a16:creationId xmlns:a16="http://schemas.microsoft.com/office/drawing/2014/main" id="{2FE646B9-A6C2-4A4B-9FE2-E6937D27086F}"/>
              </a:ext>
            </a:extLst>
          </p:cNvPr>
          <p:cNvSpPr>
            <a:spLocks noGrp="1"/>
          </p:cNvSpPr>
          <p:nvPr>
            <p:ph type="ftr" sz="quarter" idx="11"/>
          </p:nvPr>
        </p:nvSpPr>
        <p:spPr/>
        <p:txBody>
          <a:bodyPr/>
          <a:lstStyle>
            <a:lvl1pPr>
              <a:defRPr/>
            </a:lvl1pPr>
          </a:lstStyle>
          <a:p>
            <a:endParaRPr lang="en-US" altLang="en-US"/>
          </a:p>
        </p:txBody>
      </p:sp>
      <p:sp>
        <p:nvSpPr>
          <p:cNvPr id="5" name="Slide Number Placeholder 4">
            <a:extLst>
              <a:ext uri="{FF2B5EF4-FFF2-40B4-BE49-F238E27FC236}">
                <a16:creationId xmlns:a16="http://schemas.microsoft.com/office/drawing/2014/main" id="{F689B186-95F8-A74B-980C-7D8721362B55}"/>
              </a:ext>
            </a:extLst>
          </p:cNvPr>
          <p:cNvSpPr>
            <a:spLocks noGrp="1"/>
          </p:cNvSpPr>
          <p:nvPr>
            <p:ph type="sldNum" sz="quarter" idx="12"/>
          </p:nvPr>
        </p:nvSpPr>
        <p:spPr/>
        <p:txBody>
          <a:bodyPr/>
          <a:lstStyle>
            <a:lvl1pPr>
              <a:defRPr/>
            </a:lvl1pPr>
          </a:lstStyle>
          <a:p>
            <a:r>
              <a:rPr lang="en-US" altLang="en-US"/>
              <a:t>Slide </a:t>
            </a:r>
            <a:fld id="{58152E45-916A-4842-9355-BAD8FE9287DF}" type="slidenum">
              <a:rPr lang="en-US" altLang="en-US"/>
              <a:pPr/>
              <a:t>‹#›</a:t>
            </a:fld>
            <a:endParaRPr lang="en-US" altLang="en-US"/>
          </a:p>
        </p:txBody>
      </p:sp>
    </p:spTree>
    <p:extLst>
      <p:ext uri="{BB962C8B-B14F-4D97-AF65-F5344CB8AC3E}">
        <p14:creationId xmlns:p14="http://schemas.microsoft.com/office/powerpoint/2010/main" val="19144115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5E9C0707-725F-FE40-87E6-3B15E9EB7977}"/>
              </a:ext>
            </a:extLst>
          </p:cNvPr>
          <p:cNvSpPr>
            <a:spLocks noGrp="1"/>
          </p:cNvSpPr>
          <p:nvPr>
            <p:ph type="sldNum" sz="quarter" idx="12"/>
          </p:nvPr>
        </p:nvSpPr>
        <p:spPr/>
        <p:txBody>
          <a:bodyPr/>
          <a:lstStyle>
            <a:lvl1pPr>
              <a:defRPr/>
            </a:lvl1pPr>
          </a:lstStyle>
          <a:p>
            <a:r>
              <a:rPr lang="en-US" altLang="en-US"/>
              <a:t>Slide </a:t>
            </a:r>
            <a:fld id="{F2505D08-0715-054D-9FA6-823A5AFA5227}" type="slidenum">
              <a:rPr lang="en-US" altLang="en-US"/>
              <a:pPr/>
              <a:t>‹#›</a:t>
            </a:fld>
            <a:endParaRPr lang="en-US" altLang="en-US"/>
          </a:p>
        </p:txBody>
      </p:sp>
      <p:sp>
        <p:nvSpPr>
          <p:cNvPr id="6" name="TextBox 5">
            <a:extLst>
              <a:ext uri="{FF2B5EF4-FFF2-40B4-BE49-F238E27FC236}">
                <a16:creationId xmlns:a16="http://schemas.microsoft.com/office/drawing/2014/main" id="{3CF33F7E-DF33-FD4B-83E4-4EA9DE1F5A3B}"/>
              </a:ext>
            </a:extLst>
          </p:cNvPr>
          <p:cNvSpPr txBox="1"/>
          <p:nvPr userDrawn="1"/>
        </p:nvSpPr>
        <p:spPr>
          <a:xfrm>
            <a:off x="7347857" y="473529"/>
            <a:ext cx="184731" cy="276999"/>
          </a:xfrm>
          <a:prstGeom prst="rect">
            <a:avLst/>
          </a:prstGeom>
          <a:noFill/>
        </p:spPr>
        <p:txBody>
          <a:bodyPr wrap="none" rtlCol="0">
            <a:spAutoFit/>
          </a:bodyPr>
          <a:lstStyle/>
          <a:p>
            <a:endParaRPr lang="en-US" dirty="0"/>
          </a:p>
        </p:txBody>
      </p:sp>
      <p:sp>
        <p:nvSpPr>
          <p:cNvPr id="7" name="TextBox 6">
            <a:extLst>
              <a:ext uri="{FF2B5EF4-FFF2-40B4-BE49-F238E27FC236}">
                <a16:creationId xmlns:a16="http://schemas.microsoft.com/office/drawing/2014/main" id="{B1180D01-5B8A-0D4D-86E3-3CBBBCD5734F}"/>
              </a:ext>
            </a:extLst>
          </p:cNvPr>
          <p:cNvSpPr txBox="1"/>
          <p:nvPr userDrawn="1"/>
        </p:nvSpPr>
        <p:spPr>
          <a:xfrm>
            <a:off x="6481659" y="6475413"/>
            <a:ext cx="2101857" cy="276999"/>
          </a:xfrm>
          <a:prstGeom prst="rect">
            <a:avLst/>
          </a:prstGeom>
          <a:noFill/>
        </p:spPr>
        <p:txBody>
          <a:bodyPr wrap="none" rtlCol="0">
            <a:spAutoFit/>
          </a:bodyPr>
          <a:lstStyle/>
          <a:p>
            <a:r>
              <a:rPr lang="en-US" dirty="0"/>
              <a:t>Gary Stuebing, Cisco Systems</a:t>
            </a:r>
          </a:p>
        </p:txBody>
      </p:sp>
    </p:spTree>
    <p:extLst>
      <p:ext uri="{BB962C8B-B14F-4D97-AF65-F5344CB8AC3E}">
        <p14:creationId xmlns:p14="http://schemas.microsoft.com/office/powerpoint/2010/main" val="41681423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1E5276-CC8F-8F48-B83E-507AF08E09C7}"/>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5D7151A1-EAD1-4841-A6B2-E77A5BBF727C}"/>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FAD8DC8A-8DB1-3442-BFCA-654ABA3C4D15}"/>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6" name="Footer Placeholder 5">
            <a:extLst>
              <a:ext uri="{FF2B5EF4-FFF2-40B4-BE49-F238E27FC236}">
                <a16:creationId xmlns:a16="http://schemas.microsoft.com/office/drawing/2014/main" id="{2B00C478-0ABF-E345-8B86-6A87E81B0A5B}"/>
              </a:ext>
            </a:extLst>
          </p:cNvPr>
          <p:cNvSpPr>
            <a:spLocks noGrp="1"/>
          </p:cNvSpPr>
          <p:nvPr>
            <p:ph type="ftr" sz="quarter" idx="11"/>
          </p:nvPr>
        </p:nvSpPr>
        <p:spPr/>
        <p:txBody>
          <a:bodyPr/>
          <a:lstStyle>
            <a:lvl1pPr>
              <a:defRPr/>
            </a:lvl1pPr>
          </a:lstStyle>
          <a:p>
            <a:endParaRPr lang="en-US" altLang="en-US"/>
          </a:p>
        </p:txBody>
      </p:sp>
      <p:sp>
        <p:nvSpPr>
          <p:cNvPr id="7" name="Slide Number Placeholder 6">
            <a:extLst>
              <a:ext uri="{FF2B5EF4-FFF2-40B4-BE49-F238E27FC236}">
                <a16:creationId xmlns:a16="http://schemas.microsoft.com/office/drawing/2014/main" id="{CE112A3D-5202-5D44-BABA-6AFFB34420E6}"/>
              </a:ext>
            </a:extLst>
          </p:cNvPr>
          <p:cNvSpPr>
            <a:spLocks noGrp="1"/>
          </p:cNvSpPr>
          <p:nvPr>
            <p:ph type="sldNum" sz="quarter" idx="12"/>
          </p:nvPr>
        </p:nvSpPr>
        <p:spPr/>
        <p:txBody>
          <a:bodyPr/>
          <a:lstStyle>
            <a:lvl1pPr>
              <a:defRPr/>
            </a:lvl1pPr>
          </a:lstStyle>
          <a:p>
            <a:r>
              <a:rPr lang="en-US" altLang="en-US"/>
              <a:t>Slide </a:t>
            </a:r>
            <a:fld id="{ECC49A8E-4229-8F40-8692-A587F7C850C6}" type="slidenum">
              <a:rPr lang="en-US" altLang="en-US"/>
              <a:pPr/>
              <a:t>‹#›</a:t>
            </a:fld>
            <a:endParaRPr lang="en-US" altLang="en-US"/>
          </a:p>
        </p:txBody>
      </p:sp>
    </p:spTree>
    <p:extLst>
      <p:ext uri="{BB962C8B-B14F-4D97-AF65-F5344CB8AC3E}">
        <p14:creationId xmlns:p14="http://schemas.microsoft.com/office/powerpoint/2010/main" val="8337794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C2A6E6-AE7E-844E-A77E-08DF1B87A2CA}"/>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F8358A98-C79B-2243-9A40-08BFF887E11E}"/>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98DF6D36-8680-D749-87F2-65615E74A411}"/>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6" name="Footer Placeholder 5">
            <a:extLst>
              <a:ext uri="{FF2B5EF4-FFF2-40B4-BE49-F238E27FC236}">
                <a16:creationId xmlns:a16="http://schemas.microsoft.com/office/drawing/2014/main" id="{7E7D6EF5-31F7-6144-82EC-DAB4E2276D99}"/>
              </a:ext>
            </a:extLst>
          </p:cNvPr>
          <p:cNvSpPr>
            <a:spLocks noGrp="1"/>
          </p:cNvSpPr>
          <p:nvPr>
            <p:ph type="ftr" sz="quarter" idx="11"/>
          </p:nvPr>
        </p:nvSpPr>
        <p:spPr/>
        <p:txBody>
          <a:bodyPr/>
          <a:lstStyle>
            <a:lvl1pPr>
              <a:defRPr/>
            </a:lvl1pPr>
          </a:lstStyle>
          <a:p>
            <a:endParaRPr lang="en-US" altLang="en-US"/>
          </a:p>
        </p:txBody>
      </p:sp>
      <p:sp>
        <p:nvSpPr>
          <p:cNvPr id="7" name="Slide Number Placeholder 6">
            <a:extLst>
              <a:ext uri="{FF2B5EF4-FFF2-40B4-BE49-F238E27FC236}">
                <a16:creationId xmlns:a16="http://schemas.microsoft.com/office/drawing/2014/main" id="{6786DB18-52FC-7141-8E31-598F7F85D3D3}"/>
              </a:ext>
            </a:extLst>
          </p:cNvPr>
          <p:cNvSpPr>
            <a:spLocks noGrp="1"/>
          </p:cNvSpPr>
          <p:nvPr>
            <p:ph type="sldNum" sz="quarter" idx="12"/>
          </p:nvPr>
        </p:nvSpPr>
        <p:spPr/>
        <p:txBody>
          <a:bodyPr/>
          <a:lstStyle>
            <a:lvl1pPr>
              <a:defRPr/>
            </a:lvl1pPr>
          </a:lstStyle>
          <a:p>
            <a:r>
              <a:rPr lang="en-US" altLang="en-US"/>
              <a:t>Slide </a:t>
            </a:r>
            <a:fld id="{08665BAA-5310-A543-8B7C-3F2FC8B3759F}" type="slidenum">
              <a:rPr lang="en-US" altLang="en-US"/>
              <a:pPr/>
              <a:t>‹#›</a:t>
            </a:fld>
            <a:endParaRPr lang="en-US" altLang="en-US"/>
          </a:p>
        </p:txBody>
      </p:sp>
    </p:spTree>
    <p:extLst>
      <p:ext uri="{BB962C8B-B14F-4D97-AF65-F5344CB8AC3E}">
        <p14:creationId xmlns:p14="http://schemas.microsoft.com/office/powerpoint/2010/main" val="36989566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37C0A0-5BFE-BE44-87DA-1353C7FA23C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4C67F614-3153-BE4C-864E-C2CF3A358097}"/>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FBBDAC84-B013-054A-AC6D-CBF563978DA5}"/>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90FD0E2F-B0C3-AC4F-8198-E4AABA10074D}"/>
              </a:ext>
            </a:extLst>
          </p:cNvPr>
          <p:cNvSpPr>
            <a:spLocks noGrp="1"/>
          </p:cNvSpPr>
          <p:nvPr>
            <p:ph type="sldNum" sz="quarter" idx="12"/>
          </p:nvPr>
        </p:nvSpPr>
        <p:spPr/>
        <p:txBody>
          <a:bodyPr/>
          <a:lstStyle>
            <a:lvl1pPr>
              <a:defRPr/>
            </a:lvl1pPr>
          </a:lstStyle>
          <a:p>
            <a:r>
              <a:rPr lang="en-US" altLang="en-US"/>
              <a:t>Slide </a:t>
            </a:r>
            <a:fld id="{8BB6360E-92A2-AC4C-89B9-872CBEF5A316}" type="slidenum">
              <a:rPr lang="en-US" altLang="en-US"/>
              <a:pPr/>
              <a:t>‹#›</a:t>
            </a:fld>
            <a:endParaRPr lang="en-US" altLang="en-US"/>
          </a:p>
        </p:txBody>
      </p:sp>
    </p:spTree>
    <p:extLst>
      <p:ext uri="{BB962C8B-B14F-4D97-AF65-F5344CB8AC3E}">
        <p14:creationId xmlns:p14="http://schemas.microsoft.com/office/powerpoint/2010/main" val="21410061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EB9A63B-5C93-EF41-9A4E-F96EAB21EDFF}"/>
              </a:ext>
            </a:extLst>
          </p:cNvPr>
          <p:cNvSpPr>
            <a:spLocks noGrp="1"/>
          </p:cNvSpPr>
          <p:nvPr>
            <p:ph type="title"/>
          </p:nvPr>
        </p:nvSpPr>
        <p:spPr>
          <a:xfrm>
            <a:off x="685800" y="685800"/>
            <a:ext cx="7772400" cy="1066800"/>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7AB14BC-D0B5-1E4D-B764-49307CF3A859}"/>
              </a:ext>
            </a:extLst>
          </p:cNvPr>
          <p:cNvSpPr>
            <a:spLocks noGrp="1"/>
          </p:cNvSpPr>
          <p:nvPr>
            <p:ph type="body" orient="vert" idx="1"/>
          </p:nvPr>
        </p:nvSpPr>
        <p:spPr>
          <a:xfrm>
            <a:off x="685800" y="685800"/>
            <a:ext cx="5676900" cy="541020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A8D3CDB3-5DD9-0E49-98DE-5CCE479D1EAF}"/>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2A7285C5-A1DE-8D43-AC4E-3653635F7175}"/>
              </a:ext>
            </a:extLst>
          </p:cNvPr>
          <p:cNvSpPr>
            <a:spLocks noGrp="1"/>
          </p:cNvSpPr>
          <p:nvPr>
            <p:ph type="sldNum" sz="quarter" idx="12"/>
          </p:nvPr>
        </p:nvSpPr>
        <p:spPr/>
        <p:txBody>
          <a:bodyPr/>
          <a:lstStyle>
            <a:lvl1pPr>
              <a:defRPr/>
            </a:lvl1pPr>
          </a:lstStyle>
          <a:p>
            <a:r>
              <a:rPr lang="en-US" altLang="en-US"/>
              <a:t>Slide </a:t>
            </a:r>
            <a:fld id="{E46CB785-E3A4-634F-B0A7-3464AAC09285}" type="slidenum">
              <a:rPr lang="en-US" altLang="en-US"/>
              <a:pPr/>
              <a:t>‹#›</a:t>
            </a:fld>
            <a:endParaRPr lang="en-US" altLang="en-US"/>
          </a:p>
        </p:txBody>
      </p:sp>
    </p:spTree>
    <p:extLst>
      <p:ext uri="{BB962C8B-B14F-4D97-AF65-F5344CB8AC3E}">
        <p14:creationId xmlns:p14="http://schemas.microsoft.com/office/powerpoint/2010/main" val="17783369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4F04E90F-0045-EF4C-B937-4E582FF20205}"/>
              </a:ext>
            </a:extLst>
          </p:cNvPr>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dirty="0"/>
              <a:t>Click to edit Master title style</a:t>
            </a:r>
          </a:p>
        </p:txBody>
      </p:sp>
      <p:sp>
        <p:nvSpPr>
          <p:cNvPr id="1027" name="Rectangle 3">
            <a:extLst>
              <a:ext uri="{FF2B5EF4-FFF2-40B4-BE49-F238E27FC236}">
                <a16:creationId xmlns:a16="http://schemas.microsoft.com/office/drawing/2014/main" id="{40D02606-D6A7-9840-BFDA-B1B92DB52A84}"/>
              </a:ext>
            </a:extLst>
          </p:cNvPr>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dirty="0"/>
              <a:t>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8" name="Rectangle 4">
            <a:extLst>
              <a:ext uri="{FF2B5EF4-FFF2-40B4-BE49-F238E27FC236}">
                <a16:creationId xmlns:a16="http://schemas.microsoft.com/office/drawing/2014/main" id="{8FC2E6B4-36AB-6F45-B25A-922461FC99C9}"/>
              </a:ext>
            </a:extLst>
          </p:cNvPr>
          <p:cNvSpPr>
            <a:spLocks noGrp="1" noChangeArrowheads="1"/>
          </p:cNvSpPr>
          <p:nvPr>
            <p:ph type="dt" sz="half" idx="2"/>
          </p:nvPr>
        </p:nvSpPr>
        <p:spPr bwMode="auto">
          <a:xfrm>
            <a:off x="701040" y="287278"/>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en-US" dirty="0"/>
              <a:t>July, 2023</a:t>
            </a:r>
          </a:p>
        </p:txBody>
      </p:sp>
      <p:sp>
        <p:nvSpPr>
          <p:cNvPr id="1029" name="Rectangle 5">
            <a:extLst>
              <a:ext uri="{FF2B5EF4-FFF2-40B4-BE49-F238E27FC236}">
                <a16:creationId xmlns:a16="http://schemas.microsoft.com/office/drawing/2014/main" id="{49147B0F-7684-7346-9D09-24DC6718D9D8}"/>
              </a:ext>
            </a:extLst>
          </p:cNvPr>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endParaRPr lang="en-US" altLang="en-US" dirty="0"/>
          </a:p>
        </p:txBody>
      </p:sp>
      <p:sp>
        <p:nvSpPr>
          <p:cNvPr id="1030" name="Rectangle 6">
            <a:extLst>
              <a:ext uri="{FF2B5EF4-FFF2-40B4-BE49-F238E27FC236}">
                <a16:creationId xmlns:a16="http://schemas.microsoft.com/office/drawing/2014/main" id="{D0AF5FB6-4049-3948-A617-C0EC5700BD6B}"/>
              </a:ext>
            </a:extLst>
          </p:cNvPr>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41458477-7BB4-3447-8D6E-A878F19200A1}" type="slidenum">
              <a:rPr lang="en-US" altLang="en-US"/>
              <a:pPr/>
              <a:t>‹#›</a:t>
            </a:fld>
            <a:endParaRPr lang="en-US" altLang="en-US"/>
          </a:p>
        </p:txBody>
      </p:sp>
      <p:sp>
        <p:nvSpPr>
          <p:cNvPr id="1031" name="Rectangle 7">
            <a:extLst>
              <a:ext uri="{FF2B5EF4-FFF2-40B4-BE49-F238E27FC236}">
                <a16:creationId xmlns:a16="http://schemas.microsoft.com/office/drawing/2014/main" id="{63CF2CF2-165D-5F46-B8F5-47485EB65C24}"/>
              </a:ext>
            </a:extLst>
          </p:cNvPr>
          <p:cNvSpPr>
            <a:spLocks noChangeArrowheads="1"/>
          </p:cNvSpPr>
          <p:nvPr/>
        </p:nvSpPr>
        <p:spPr bwMode="auto">
          <a:xfrm>
            <a:off x="3429000" y="338518"/>
            <a:ext cx="47244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sz="1200" b="0" i="0" u="none" strike="noStrike" kern="1200" dirty="0">
                <a:solidFill>
                  <a:schemeClr val="tx1"/>
                </a:solidFill>
                <a:effectLst/>
                <a:latin typeface="Times New Roman" panose="02020603050405020304" pitchFamily="18" charset="0"/>
                <a:ea typeface="+mn-ea"/>
                <a:cs typeface="+mn-cs"/>
              </a:rPr>
              <a:t>DCN </a:t>
            </a:r>
            <a:r>
              <a:rPr lang="en-US" sz="1200" b="1" i="0" u="none" strike="noStrike" kern="1200" dirty="0">
                <a:solidFill>
                  <a:schemeClr val="tx1"/>
                </a:solidFill>
                <a:effectLst/>
                <a:latin typeface="Times New Roman" panose="02020603050405020304" pitchFamily="18" charset="0"/>
                <a:ea typeface="+mn-ea"/>
                <a:cs typeface="+mn-cs"/>
              </a:rPr>
              <a:t>15-23-0386-03-04me</a:t>
            </a:r>
            <a:endParaRPr lang="en-US" altLang="en-US" sz="1400" b="1" dirty="0"/>
          </a:p>
        </p:txBody>
      </p:sp>
      <p:sp>
        <p:nvSpPr>
          <p:cNvPr id="1032" name="Line 8">
            <a:extLst>
              <a:ext uri="{FF2B5EF4-FFF2-40B4-BE49-F238E27FC236}">
                <a16:creationId xmlns:a16="http://schemas.microsoft.com/office/drawing/2014/main" id="{BECFCB48-DA99-6D46-8731-EFD55A923F81}"/>
              </a:ext>
            </a:extLst>
          </p:cNvPr>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1033" name="Rectangle 9">
            <a:extLst>
              <a:ext uri="{FF2B5EF4-FFF2-40B4-BE49-F238E27FC236}">
                <a16:creationId xmlns:a16="http://schemas.microsoft.com/office/drawing/2014/main" id="{41430D32-2A62-6843-9BA7-EF9B336896CE}"/>
              </a:ext>
            </a:extLst>
          </p:cNvPr>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1034" name="Line 10">
            <a:extLst>
              <a:ext uri="{FF2B5EF4-FFF2-40B4-BE49-F238E27FC236}">
                <a16:creationId xmlns:a16="http://schemas.microsoft.com/office/drawing/2014/main" id="{360C4F19-F45A-2248-BB97-F524F0D7CBD1}"/>
              </a:ext>
            </a:extLst>
          </p:cNvPr>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2" r:id="rId2"/>
    <p:sldLayoutId id="2147483653" r:id="rId3"/>
    <p:sldLayoutId id="2147483654" r:id="rId4"/>
    <p:sldLayoutId id="2147483655" r:id="rId5"/>
    <p:sldLayoutId id="2147483656" r:id="rId6"/>
    <p:sldLayoutId id="2147483657" r:id="rId7"/>
    <p:sldLayoutId id="2147483658" r:id="rId8"/>
    <p:sldLayoutId id="2147483659" r:id="rId9"/>
    <p:sldLayoutId id="2147483660" r:id="rId10"/>
    <p:sldLayoutId id="2147483650" r:id="rId11"/>
    <p:sldLayoutId id="2147483661" r:id="rId12"/>
  </p:sldLayoutIdLst>
  <p:hf hdr="0" ftr="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gstuebin@cisco.com" TargetMode="External"/><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2" Type="http://schemas.openxmlformats.org/officeDocument/2006/relationships/hyperlink" Target="https://development.standards.ieee.org/myproject/Public/mytools/mob/slideset.pdf" TargetMode="External"/><Relationship Id="rId1" Type="http://schemas.openxmlformats.org/officeDocument/2006/relationships/slideLayout" Target="../slideLayouts/slideLayout1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3">
            <a:extLst>
              <a:ext uri="{FF2B5EF4-FFF2-40B4-BE49-F238E27FC236}">
                <a16:creationId xmlns:a16="http://schemas.microsoft.com/office/drawing/2014/main" id="{EAA927F7-51E1-B94E-B614-F97775FD2A11}"/>
              </a:ext>
            </a:extLst>
          </p:cNvPr>
          <p:cNvSpPr>
            <a:spLocks noGrp="1"/>
          </p:cNvSpPr>
          <p:nvPr>
            <p:ph type="sldNum" sz="quarter" idx="12"/>
          </p:nvPr>
        </p:nvSpPr>
        <p:spPr/>
        <p:txBody>
          <a:bodyPr/>
          <a:lstStyle/>
          <a:p>
            <a:r>
              <a:rPr lang="en-US" altLang="en-US"/>
              <a:t>Slide </a:t>
            </a:r>
            <a:fld id="{DD303281-ACDA-4347-BCD2-4AA850064762}" type="slidenum">
              <a:rPr lang="en-US" altLang="en-US"/>
              <a:pPr/>
              <a:t>1</a:t>
            </a:fld>
            <a:endParaRPr lang="en-US" altLang="en-US"/>
          </a:p>
        </p:txBody>
      </p:sp>
      <p:sp>
        <p:nvSpPr>
          <p:cNvPr id="27651" name="Rectangle 3">
            <a:extLst>
              <a:ext uri="{FF2B5EF4-FFF2-40B4-BE49-F238E27FC236}">
                <a16:creationId xmlns:a16="http://schemas.microsoft.com/office/drawing/2014/main" id="{AD800325-D6DF-414A-A27A-DEE37CC79D5F}"/>
              </a:ext>
            </a:extLst>
          </p:cNvPr>
          <p:cNvSpPr>
            <a:spLocks noChangeArrowheads="1"/>
          </p:cNvSpPr>
          <p:nvPr/>
        </p:nvSpPr>
        <p:spPr bwMode="auto">
          <a:xfrm>
            <a:off x="152400" y="613628"/>
            <a:ext cx="8991600" cy="42473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endParaRPr lang="en-US" altLang="en-US" sz="1600" dirty="0">
              <a:solidFill>
                <a:schemeClr val="tx2"/>
              </a:solidFill>
            </a:endParaRPr>
          </a:p>
          <a:p>
            <a:r>
              <a:rPr lang="en-US" altLang="en-US" sz="1600" b="1" dirty="0">
                <a:solidFill>
                  <a:schemeClr val="tx2"/>
                </a:solidFill>
              </a:rPr>
              <a:t>Submission Title: September</a:t>
            </a:r>
            <a:r>
              <a:rPr lang="en-US" altLang="en-US" sz="1600" dirty="0">
                <a:solidFill>
                  <a:schemeClr val="tx2"/>
                </a:solidFill>
              </a:rPr>
              <a:t>, 2023 IEEE 802.15.4me Opening Agenda and Closing</a:t>
            </a:r>
          </a:p>
          <a:p>
            <a:r>
              <a:rPr lang="en-US" altLang="en-US" sz="1600" b="1" dirty="0">
                <a:solidFill>
                  <a:schemeClr val="tx2"/>
                </a:solidFill>
              </a:rPr>
              <a:t>Date Submitted: </a:t>
            </a:r>
            <a:r>
              <a:rPr lang="en-US" altLang="en-US" sz="1600" b="1">
                <a:solidFill>
                  <a:schemeClr val="tx2"/>
                </a:solidFill>
              </a:rPr>
              <a:t>September 11, </a:t>
            </a:r>
            <a:r>
              <a:rPr lang="en-US" altLang="en-US" sz="1600" b="1" dirty="0">
                <a:solidFill>
                  <a:schemeClr val="tx2"/>
                </a:solidFill>
              </a:rPr>
              <a:t>2023</a:t>
            </a:r>
            <a:r>
              <a:rPr lang="en-US" altLang="en-US" sz="1600" dirty="0">
                <a:solidFill>
                  <a:schemeClr val="tx2"/>
                </a:solidFill>
              </a:rPr>
              <a:t>	</a:t>
            </a:r>
          </a:p>
          <a:p>
            <a:r>
              <a:rPr lang="en-US" altLang="en-US" sz="1600" b="1" dirty="0">
                <a:solidFill>
                  <a:schemeClr val="tx2"/>
                </a:solidFill>
              </a:rPr>
              <a:t>Source:</a:t>
            </a:r>
            <a:r>
              <a:rPr lang="en-US" altLang="en-US" sz="1600" dirty="0">
                <a:solidFill>
                  <a:schemeClr val="tx2"/>
                </a:solidFill>
              </a:rPr>
              <a:t> Gary Stuebing  Company: Cisco Systems</a:t>
            </a:r>
          </a:p>
          <a:p>
            <a:r>
              <a:rPr lang="en-US" altLang="en-US" sz="1600" dirty="0">
                <a:solidFill>
                  <a:schemeClr val="tx2"/>
                </a:solidFill>
              </a:rPr>
              <a:t>Address 5310 N Ocean Blvd, Unit 9A, North Myrtle Beach, SC</a:t>
            </a:r>
          </a:p>
          <a:p>
            <a:r>
              <a:rPr lang="en-US" altLang="en-US" sz="1600" dirty="0">
                <a:solidFill>
                  <a:schemeClr val="tx2"/>
                </a:solidFill>
              </a:rPr>
              <a:t>Voice 803 230-3027 E-Mail: </a:t>
            </a:r>
            <a:r>
              <a:rPr lang="en-US" altLang="en-US" sz="1600" dirty="0">
                <a:solidFill>
                  <a:schemeClr val="tx2"/>
                </a:solidFill>
                <a:hlinkClick r:id="rId3"/>
              </a:rPr>
              <a:t>gstuebin@cisco.com</a:t>
            </a:r>
            <a:r>
              <a:rPr lang="en-US" altLang="en-US" sz="1600" dirty="0">
                <a:solidFill>
                  <a:schemeClr val="tx2"/>
                </a:solidFill>
              </a:rPr>
              <a:t>		</a:t>
            </a:r>
          </a:p>
          <a:p>
            <a:r>
              <a:rPr lang="en-US" altLang="en-US" sz="1600" b="1" dirty="0">
                <a:solidFill>
                  <a:schemeClr val="tx2"/>
                </a:solidFill>
              </a:rPr>
              <a:t>Re:</a:t>
            </a:r>
            <a:r>
              <a:rPr lang="en-US" altLang="en-US" sz="1600" dirty="0">
                <a:solidFill>
                  <a:schemeClr val="tx2"/>
                </a:solidFill>
              </a:rPr>
              <a:t> </a:t>
            </a:r>
            <a:r>
              <a:rPr lang="en-US" sz="1800" dirty="0"/>
              <a:t>DCN </a:t>
            </a:r>
            <a:r>
              <a:rPr lang="en-US" sz="1800" b="1" dirty="0"/>
              <a:t>15-23-0386-03-04me </a:t>
            </a:r>
            <a:r>
              <a:rPr lang="en-US" altLang="en-US" sz="1600" b="1" dirty="0">
                <a:solidFill>
                  <a:schemeClr val="tx2"/>
                </a:solidFill>
              </a:rPr>
              <a:t>Abstract: September</a:t>
            </a:r>
            <a:r>
              <a:rPr lang="en-US" altLang="en-US" sz="1600" dirty="0">
                <a:solidFill>
                  <a:schemeClr val="tx2"/>
                </a:solidFill>
              </a:rPr>
              <a:t>, 2023 IEEE 802.15.4me Plenary Agenda and Closing</a:t>
            </a:r>
          </a:p>
          <a:p>
            <a:pPr>
              <a:spcBef>
                <a:spcPts val="600"/>
              </a:spcBef>
              <a:spcAft>
                <a:spcPts val="600"/>
              </a:spcAft>
            </a:pPr>
            <a:r>
              <a:rPr lang="en-US" altLang="en-US" sz="1600" b="1" dirty="0">
                <a:solidFill>
                  <a:schemeClr val="tx2"/>
                </a:solidFill>
              </a:rPr>
              <a:t>Purpose:</a:t>
            </a:r>
            <a:r>
              <a:rPr lang="en-US" altLang="en-US" sz="1600" dirty="0">
                <a:solidFill>
                  <a:schemeClr val="tx2"/>
                </a:solidFill>
              </a:rPr>
              <a:t>	Agenda and Closing for Task Group Meeting</a:t>
            </a:r>
          </a:p>
          <a:p>
            <a:r>
              <a:rPr lang="en-US" altLang="en-US" sz="1600" b="1" dirty="0">
                <a:solidFill>
                  <a:schemeClr val="tx2"/>
                </a:solidFill>
              </a:rPr>
              <a:t>Notice:</a:t>
            </a:r>
            <a:r>
              <a:rPr lang="en-US" alt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sz="1600" b="1" dirty="0">
                <a:solidFill>
                  <a:schemeClr val="tx2"/>
                </a:solidFill>
              </a:rPr>
              <a:t>Release:</a:t>
            </a:r>
            <a:r>
              <a:rPr lang="en-US" altLang="en-US" sz="1600" dirty="0">
                <a:solidFill>
                  <a:schemeClr val="tx2"/>
                </a:solidFill>
              </a:rPr>
              <a:t>	The contributor acknowledges and accepts that this contribution becomes the property of IEEE and may be made publicly available by P802.15.	</a:t>
            </a:r>
          </a:p>
        </p:txBody>
      </p:sp>
    </p:spTree>
    <p:extLst>
      <p:ext uri="{BB962C8B-B14F-4D97-AF65-F5344CB8AC3E}">
        <p14:creationId xmlns:p14="http://schemas.microsoft.com/office/powerpoint/2010/main" val="5737803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1027">
            <a:extLst>
              <a:ext uri="{FF2B5EF4-FFF2-40B4-BE49-F238E27FC236}">
                <a16:creationId xmlns:a16="http://schemas.microsoft.com/office/drawing/2014/main" id="{E6B89B43-0319-43B7-B6BB-04064746D954}"/>
              </a:ext>
            </a:extLst>
          </p:cNvPr>
          <p:cNvSpPr>
            <a:spLocks noGrp="1" noChangeArrowheads="1"/>
          </p:cNvSpPr>
          <p:nvPr>
            <p:ph type="body" idx="1"/>
          </p:nvPr>
        </p:nvSpPr>
        <p:spPr>
          <a:xfrm>
            <a:off x="-4483" y="990600"/>
            <a:ext cx="9144001" cy="4876800"/>
          </a:xfrm>
        </p:spPr>
        <p:txBody>
          <a:bodyPr/>
          <a:lstStyle/>
          <a:p>
            <a:pPr marL="457200" lvl="1" indent="0">
              <a:buSzPct val="150000"/>
              <a:buNone/>
              <a:defRPr/>
            </a:pPr>
            <a:r>
              <a:rPr lang="en-US" altLang="en-US" sz="2000" b="1" dirty="0">
                <a:latin typeface="Calibri" panose="020F0502020204030204" pitchFamily="34" charset="0"/>
                <a:cs typeface="Calibri" panose="020F0502020204030204" pitchFamily="34" charset="0"/>
              </a:rPr>
              <a:t>Participants have a duty to inform the IEEE </a:t>
            </a:r>
            <a:r>
              <a:rPr lang="en-US" altLang="en-US" sz="2000" b="1" dirty="0">
                <a:solidFill>
                  <a:schemeClr val="tx1"/>
                </a:solidFill>
                <a:latin typeface="Calibri" panose="020F0502020204030204" pitchFamily="34" charset="0"/>
                <a:cs typeface="Calibri" panose="020F0502020204030204" pitchFamily="34" charset="0"/>
              </a:rPr>
              <a:t>of the identity of each holder of any potential Essential Patent Claims of which they are personally aware if the claims are owned or controlled by the participant or the entity the participant is from, employed by, or otherwise represents</a:t>
            </a:r>
          </a:p>
          <a:p>
            <a:pPr marL="457200" lvl="1" indent="0">
              <a:buSzPct val="150000"/>
              <a:buNone/>
              <a:defRPr/>
            </a:pPr>
            <a:endParaRPr lang="en-US" altLang="en-US" sz="2000" b="1" dirty="0">
              <a:solidFill>
                <a:schemeClr val="tx1"/>
              </a:solidFill>
              <a:latin typeface="Calibri" panose="020F0502020204030204" pitchFamily="34" charset="0"/>
              <a:cs typeface="Calibri" panose="020F0502020204030204" pitchFamily="34" charset="0"/>
            </a:endParaRPr>
          </a:p>
          <a:p>
            <a:pPr marL="457200" lvl="1" indent="0">
              <a:buSzPct val="150000"/>
              <a:buNone/>
              <a:defRPr/>
            </a:pPr>
            <a:r>
              <a:rPr lang="en-US" altLang="en-US" sz="2000" b="1" dirty="0">
                <a:latin typeface="Calibri" panose="020F0502020204030204" pitchFamily="34" charset="0"/>
                <a:cs typeface="Calibri" panose="020F0502020204030204" pitchFamily="34" charset="0"/>
              </a:rPr>
              <a:t>Please see the entire policy at this link:</a:t>
            </a:r>
          </a:p>
          <a:p>
            <a:pPr marL="457200" lvl="1" indent="0">
              <a:buSzPct val="150000"/>
              <a:buNone/>
              <a:defRPr/>
            </a:pPr>
            <a:r>
              <a:rPr lang="en-US" altLang="en-US" sz="2000" b="1" dirty="0">
                <a:latin typeface="Calibri" panose="020F0502020204030204" pitchFamily="34" charset="0"/>
                <a:cs typeface="Calibri" panose="020F0502020204030204" pitchFamily="34" charset="0"/>
                <a:hlinkClick r:id="rId2"/>
              </a:rPr>
              <a:t>https://development.standards.ieee.org/myproject/Public/mytools/mob/slideset.pdf</a:t>
            </a:r>
            <a:endParaRPr lang="en-US" altLang="en-US" sz="2000" b="1" dirty="0">
              <a:latin typeface="Calibri" panose="020F0502020204030204" pitchFamily="34" charset="0"/>
              <a:cs typeface="Calibri" panose="020F0502020204030204" pitchFamily="34" charset="0"/>
            </a:endParaRPr>
          </a:p>
          <a:p>
            <a:pPr marL="457200" lvl="1" indent="0">
              <a:buSzPct val="150000"/>
              <a:buNone/>
              <a:defRPr/>
            </a:pPr>
            <a:endParaRPr lang="en-US" altLang="en-US" sz="2000" b="1" dirty="0">
              <a:latin typeface="Calibri" panose="020F0502020204030204" pitchFamily="34" charset="0"/>
              <a:cs typeface="Calibri" panose="020F0502020204030204" pitchFamily="34" charset="0"/>
            </a:endParaRPr>
          </a:p>
          <a:p>
            <a:pPr marL="457200" lvl="1" indent="0">
              <a:buSzPct val="150000"/>
              <a:buNone/>
              <a:defRPr/>
            </a:pPr>
            <a:endParaRPr lang="en-US" altLang="en-US" sz="2000" b="1" dirty="0">
              <a:latin typeface="Calibri" panose="020F0502020204030204" pitchFamily="34" charset="0"/>
              <a:cs typeface="Calibri" panose="020F0502020204030204" pitchFamily="34" charset="0"/>
            </a:endParaRPr>
          </a:p>
          <a:p>
            <a:pPr marL="457200" lvl="1" indent="0">
              <a:buSzPct val="150000"/>
              <a:buNone/>
              <a:defRPr/>
            </a:pPr>
            <a:endParaRPr lang="en-US" altLang="en-US" sz="2000" b="1" dirty="0">
              <a:solidFill>
                <a:schemeClr val="tx1"/>
              </a:solidFill>
              <a:latin typeface="Calibri" panose="020F0502020204030204" pitchFamily="34" charset="0"/>
              <a:cs typeface="Calibri" panose="020F0502020204030204" pitchFamily="34" charset="0"/>
            </a:endParaRPr>
          </a:p>
        </p:txBody>
      </p:sp>
      <p:sp>
        <p:nvSpPr>
          <p:cNvPr id="3" name="Slide Number Placeholder 2">
            <a:extLst>
              <a:ext uri="{FF2B5EF4-FFF2-40B4-BE49-F238E27FC236}">
                <a16:creationId xmlns:a16="http://schemas.microsoft.com/office/drawing/2014/main" id="{3CDDA8C7-C8E6-9748-8B26-6B860C1ECE05}"/>
              </a:ext>
            </a:extLst>
          </p:cNvPr>
          <p:cNvSpPr>
            <a:spLocks noGrp="1"/>
          </p:cNvSpPr>
          <p:nvPr>
            <p:ph type="sldNum" sz="quarter" idx="12"/>
          </p:nvPr>
        </p:nvSpPr>
        <p:spPr/>
        <p:txBody>
          <a:bodyPr/>
          <a:lstStyle/>
          <a:p>
            <a:r>
              <a:rPr lang="en-US" altLang="en-US"/>
              <a:t>Slide </a:t>
            </a:r>
            <a:fld id="{D4132CD9-BA9C-914B-A325-EA338A619694}" type="slidenum">
              <a:rPr lang="en-US" altLang="en-US" smtClean="0"/>
              <a:pPr/>
              <a:t>2</a:t>
            </a:fld>
            <a:endParaRPr lang="en-US" altLang="en-US"/>
          </a:p>
        </p:txBody>
      </p:sp>
    </p:spTree>
    <p:extLst>
      <p:ext uri="{BB962C8B-B14F-4D97-AF65-F5344CB8AC3E}">
        <p14:creationId xmlns:p14="http://schemas.microsoft.com/office/powerpoint/2010/main" val="1188134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E01905-C13F-7629-B1FA-E3FD481ADA3D}"/>
              </a:ext>
            </a:extLst>
          </p:cNvPr>
          <p:cNvSpPr>
            <a:spLocks noGrp="1"/>
          </p:cNvSpPr>
          <p:nvPr>
            <p:ph type="title"/>
          </p:nvPr>
        </p:nvSpPr>
        <p:spPr>
          <a:xfrm>
            <a:off x="685800" y="685800"/>
            <a:ext cx="7772400" cy="5638800"/>
          </a:xfrm>
        </p:spPr>
        <p:txBody>
          <a:bodyPr/>
          <a:lstStyle/>
          <a:p>
            <a:r>
              <a:rPr lang="en-US" dirty="0"/>
              <a:t>IEEE 802.15.4me</a:t>
            </a:r>
            <a:br>
              <a:rPr lang="en-US" dirty="0"/>
            </a:br>
            <a:r>
              <a:rPr lang="en-US" dirty="0"/>
              <a:t>September, 2023 Interim Plenary</a:t>
            </a:r>
            <a:br>
              <a:rPr lang="en-US" dirty="0"/>
            </a:br>
            <a:r>
              <a:rPr lang="en-US" dirty="0"/>
              <a:t>Agenda and Closing</a:t>
            </a:r>
          </a:p>
        </p:txBody>
      </p:sp>
      <p:sp>
        <p:nvSpPr>
          <p:cNvPr id="3" name="Slide Number Placeholder 2">
            <a:extLst>
              <a:ext uri="{FF2B5EF4-FFF2-40B4-BE49-F238E27FC236}">
                <a16:creationId xmlns:a16="http://schemas.microsoft.com/office/drawing/2014/main" id="{13FDA580-F739-CF9A-E3A0-CBEAF57D5B4C}"/>
              </a:ext>
            </a:extLst>
          </p:cNvPr>
          <p:cNvSpPr>
            <a:spLocks noGrp="1"/>
          </p:cNvSpPr>
          <p:nvPr>
            <p:ph type="sldNum" sz="quarter" idx="12"/>
          </p:nvPr>
        </p:nvSpPr>
        <p:spPr/>
        <p:txBody>
          <a:bodyPr/>
          <a:lstStyle/>
          <a:p>
            <a:r>
              <a:rPr lang="en-US" altLang="en-US"/>
              <a:t>Slide </a:t>
            </a:r>
            <a:fld id="{58152E45-916A-4842-9355-BAD8FE9287DF}" type="slidenum">
              <a:rPr lang="en-US" altLang="en-US" smtClean="0"/>
              <a:pPr/>
              <a:t>3</a:t>
            </a:fld>
            <a:endParaRPr lang="en-US" altLang="en-US"/>
          </a:p>
        </p:txBody>
      </p:sp>
    </p:spTree>
    <p:extLst>
      <p:ext uri="{BB962C8B-B14F-4D97-AF65-F5344CB8AC3E}">
        <p14:creationId xmlns:p14="http://schemas.microsoft.com/office/powerpoint/2010/main" val="35721973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BE91960A-E25F-3241-9B80-70C7BBDB6E71}"/>
              </a:ext>
            </a:extLst>
          </p:cNvPr>
          <p:cNvSpPr>
            <a:spLocks noGrp="1"/>
          </p:cNvSpPr>
          <p:nvPr>
            <p:ph type="sldNum" sz="quarter" idx="12"/>
          </p:nvPr>
        </p:nvSpPr>
        <p:spPr/>
        <p:txBody>
          <a:bodyPr/>
          <a:lstStyle/>
          <a:p>
            <a:r>
              <a:rPr lang="en-US" altLang="en-US"/>
              <a:t>Slide </a:t>
            </a:r>
            <a:fld id="{FC48E8D0-BE64-DE41-B35D-CE8EF9001215}" type="slidenum">
              <a:rPr lang="en-US" altLang="en-US"/>
              <a:pPr/>
              <a:t>4</a:t>
            </a:fld>
            <a:endParaRPr lang="en-US" altLang="en-US"/>
          </a:p>
        </p:txBody>
      </p:sp>
      <p:sp>
        <p:nvSpPr>
          <p:cNvPr id="2" name="Title 1">
            <a:extLst>
              <a:ext uri="{FF2B5EF4-FFF2-40B4-BE49-F238E27FC236}">
                <a16:creationId xmlns:a16="http://schemas.microsoft.com/office/drawing/2014/main" id="{0EF6351D-BB37-D545-9F45-F59941DE3732}"/>
              </a:ext>
            </a:extLst>
          </p:cNvPr>
          <p:cNvSpPr>
            <a:spLocks noGrp="1"/>
          </p:cNvSpPr>
          <p:nvPr>
            <p:ph type="ctrTitle"/>
          </p:nvPr>
        </p:nvSpPr>
        <p:spPr>
          <a:xfrm>
            <a:off x="1143000" y="687908"/>
            <a:ext cx="6858000" cy="766763"/>
          </a:xfrm>
        </p:spPr>
        <p:txBody>
          <a:bodyPr/>
          <a:lstStyle/>
          <a:p>
            <a:r>
              <a:rPr lang="en-US" sz="3600" dirty="0"/>
              <a:t>15.4me Sessions this Week</a:t>
            </a:r>
          </a:p>
        </p:txBody>
      </p:sp>
      <p:graphicFrame>
        <p:nvGraphicFramePr>
          <p:cNvPr id="9" name="Inhaltsplatzhalter 6">
            <a:extLst>
              <a:ext uri="{FF2B5EF4-FFF2-40B4-BE49-F238E27FC236}">
                <a16:creationId xmlns:a16="http://schemas.microsoft.com/office/drawing/2014/main" id="{D3891C38-90C8-B54C-BBB1-1790DCF9C03A}"/>
              </a:ext>
            </a:extLst>
          </p:cNvPr>
          <p:cNvGraphicFramePr>
            <a:graphicFrameLocks/>
          </p:cNvGraphicFramePr>
          <p:nvPr>
            <p:extLst>
              <p:ext uri="{D42A27DB-BD31-4B8C-83A1-F6EECF244321}">
                <p14:modId xmlns:p14="http://schemas.microsoft.com/office/powerpoint/2010/main" val="2677686496"/>
              </p:ext>
            </p:extLst>
          </p:nvPr>
        </p:nvGraphicFramePr>
        <p:xfrm>
          <a:off x="857825" y="1493440"/>
          <a:ext cx="7752774" cy="3975705"/>
        </p:xfrm>
        <a:graphic>
          <a:graphicData uri="http://schemas.openxmlformats.org/drawingml/2006/table">
            <a:tbl>
              <a:tblPr firstRow="1" firstCol="1" bandRow="1">
                <a:tableStyleId>{00A15C55-8517-42AA-B614-E9B94910E393}</a:tableStyleId>
              </a:tblPr>
              <a:tblGrid>
                <a:gridCol w="818508">
                  <a:extLst>
                    <a:ext uri="{9D8B030D-6E8A-4147-A177-3AD203B41FA5}">
                      <a16:colId xmlns:a16="http://schemas.microsoft.com/office/drawing/2014/main" val="20000"/>
                    </a:ext>
                  </a:extLst>
                </a:gridCol>
                <a:gridCol w="2046269">
                  <a:extLst>
                    <a:ext uri="{9D8B030D-6E8A-4147-A177-3AD203B41FA5}">
                      <a16:colId xmlns:a16="http://schemas.microsoft.com/office/drawing/2014/main" val="20001"/>
                    </a:ext>
                  </a:extLst>
                </a:gridCol>
                <a:gridCol w="1667488">
                  <a:extLst>
                    <a:ext uri="{9D8B030D-6E8A-4147-A177-3AD203B41FA5}">
                      <a16:colId xmlns:a16="http://schemas.microsoft.com/office/drawing/2014/main" val="20002"/>
                    </a:ext>
                  </a:extLst>
                </a:gridCol>
                <a:gridCol w="1620310">
                  <a:extLst>
                    <a:ext uri="{9D8B030D-6E8A-4147-A177-3AD203B41FA5}">
                      <a16:colId xmlns:a16="http://schemas.microsoft.com/office/drawing/2014/main" val="20003"/>
                    </a:ext>
                  </a:extLst>
                </a:gridCol>
                <a:gridCol w="1600199">
                  <a:extLst>
                    <a:ext uri="{9D8B030D-6E8A-4147-A177-3AD203B41FA5}">
                      <a16:colId xmlns:a16="http://schemas.microsoft.com/office/drawing/2014/main" val="20004"/>
                    </a:ext>
                  </a:extLst>
                </a:gridCol>
              </a:tblGrid>
              <a:tr h="500985">
                <a:tc>
                  <a:txBody>
                    <a:bodyPr/>
                    <a:lstStyle/>
                    <a:p>
                      <a:endParaRPr lang="en-US" dirty="0"/>
                    </a:p>
                  </a:txBody>
                  <a:tcPr/>
                </a:tc>
                <a:tc>
                  <a:txBody>
                    <a:bodyPr/>
                    <a:lstStyle/>
                    <a:p>
                      <a:r>
                        <a:rPr lang="en-US" dirty="0"/>
                        <a:t>Monday</a:t>
                      </a:r>
                    </a:p>
                  </a:txBody>
                  <a:tcPr/>
                </a:tc>
                <a:tc>
                  <a:txBody>
                    <a:bodyPr/>
                    <a:lstStyle/>
                    <a:p>
                      <a:r>
                        <a:rPr lang="en-US" dirty="0"/>
                        <a:t>Tuesday</a:t>
                      </a:r>
                    </a:p>
                  </a:txBody>
                  <a:tcPr/>
                </a:tc>
                <a:tc>
                  <a:txBody>
                    <a:bodyPr/>
                    <a:lstStyle/>
                    <a:p>
                      <a:r>
                        <a:rPr lang="en-US" dirty="0"/>
                        <a:t>Wednesday</a:t>
                      </a:r>
                    </a:p>
                  </a:txBody>
                  <a:tcPr/>
                </a:tc>
                <a:tc>
                  <a:txBody>
                    <a:bodyPr/>
                    <a:lstStyle/>
                    <a:p>
                      <a:r>
                        <a:rPr lang="en-US" dirty="0"/>
                        <a:t>Thursday</a:t>
                      </a:r>
                    </a:p>
                  </a:txBody>
                  <a:tcPr/>
                </a:tc>
                <a:extLst>
                  <a:ext uri="{0D108BD9-81ED-4DB2-BD59-A6C34878D82A}">
                    <a16:rowId xmlns:a16="http://schemas.microsoft.com/office/drawing/2014/main" val="10000"/>
                  </a:ext>
                </a:extLst>
              </a:tr>
              <a:tr h="370840">
                <a:tc>
                  <a:txBody>
                    <a:bodyPr/>
                    <a:lstStyle/>
                    <a:p>
                      <a:r>
                        <a:rPr lang="en-US" dirty="0"/>
                        <a:t>AM 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mn-lt"/>
                          <a:ea typeface="+mn-ea"/>
                          <a:cs typeface="+mn-cs"/>
                        </a:rPr>
                        <a:t>Opening Plenary </a:t>
                      </a:r>
                    </a:p>
                  </a:txBody>
                  <a:tcPr/>
                </a:tc>
                <a:tc>
                  <a:txBody>
                    <a:bodyPr/>
                    <a:lstStyle/>
                    <a:p>
                      <a:pPr algn="ctr"/>
                      <a:endParaRPr 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mn-lt"/>
                          <a:ea typeface="+mn-ea"/>
                          <a:cs typeface="+mn-cs"/>
                        </a:rPr>
                        <a:t>802.15.4me Session 2</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mn-lt"/>
                          <a:ea typeface="+mn-ea"/>
                          <a:cs typeface="+mn-cs"/>
                        </a:rPr>
                        <a:t>Starts at 9:00</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extLst>
                  <a:ext uri="{0D108BD9-81ED-4DB2-BD59-A6C34878D82A}">
                    <a16:rowId xmlns:a16="http://schemas.microsoft.com/office/drawing/2014/main" val="10001"/>
                  </a:ext>
                </a:extLst>
              </a:tr>
              <a:tr h="455265">
                <a:tc>
                  <a:txBody>
                    <a:bodyPr/>
                    <a:lstStyle/>
                    <a:p>
                      <a:r>
                        <a:rPr lang="en-US" dirty="0"/>
                        <a:t>AM</a:t>
                      </a:r>
                      <a:r>
                        <a:rPr lang="en-US" baseline="0" dirty="0"/>
                        <a:t> 2</a:t>
                      </a:r>
                      <a:endParaRPr 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mn-lt"/>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tc>
                  <a:txBody>
                    <a:bodyPr/>
                    <a:lstStyle/>
                    <a:p>
                      <a:pPr algn="ctr"/>
                      <a:r>
                        <a:rPr lang="en-US" dirty="0"/>
                        <a:t>Midweek Plenary</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mn-lt"/>
                          <a:ea typeface="+mn-ea"/>
                          <a:cs typeface="+mn-cs"/>
                        </a:rPr>
                        <a:t>802.15.4me Session 4</a:t>
                      </a:r>
                    </a:p>
                  </a:txBody>
                  <a:tcPr/>
                </a:tc>
                <a:extLst>
                  <a:ext uri="{0D108BD9-81ED-4DB2-BD59-A6C34878D82A}">
                    <a16:rowId xmlns:a16="http://schemas.microsoft.com/office/drawing/2014/main" val="10002"/>
                  </a:ext>
                </a:extLst>
              </a:tr>
              <a:tr h="0">
                <a:tc>
                  <a:txBody>
                    <a:bodyPr/>
                    <a:lstStyle/>
                    <a:p>
                      <a:r>
                        <a:rPr lang="en-US" dirty="0"/>
                        <a:t>PM 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mn-lt"/>
                          <a:ea typeface="+mn-ea"/>
                          <a:cs typeface="+mn-cs"/>
                        </a:rPr>
                        <a:t>802.15.4me Session 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mn-lt"/>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mn-lt"/>
                        <a:ea typeface="+mn-ea"/>
                        <a:cs typeface="+mn-cs"/>
                      </a:endParaRPr>
                    </a:p>
                  </a:txBody>
                  <a:tcPr/>
                </a:tc>
                <a:extLst>
                  <a:ext uri="{0D108BD9-81ED-4DB2-BD59-A6C34878D82A}">
                    <a16:rowId xmlns:a16="http://schemas.microsoft.com/office/drawing/2014/main" val="10003"/>
                  </a:ext>
                </a:extLst>
              </a:tr>
              <a:tr h="370840">
                <a:tc>
                  <a:txBody>
                    <a:bodyPr/>
                    <a:lstStyle/>
                    <a:p>
                      <a:r>
                        <a:rPr lang="en-US" dirty="0"/>
                        <a:t>PM 2</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mn-lt"/>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mn-lt"/>
                          <a:ea typeface="+mn-ea"/>
                          <a:cs typeface="+mn-cs"/>
                        </a:rPr>
                        <a:t>802.15.4me Session 3</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extLst>
                  <a:ext uri="{0D108BD9-81ED-4DB2-BD59-A6C34878D82A}">
                    <a16:rowId xmlns:a16="http://schemas.microsoft.com/office/drawing/2014/main" val="10004"/>
                  </a:ext>
                </a:extLst>
              </a:tr>
              <a:tr h="370840">
                <a:tc>
                  <a:txBody>
                    <a:bodyPr/>
                    <a:lstStyle/>
                    <a:p>
                      <a:r>
                        <a:rPr lang="en-US" dirty="0"/>
                        <a:t>6:30p</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mn-lt"/>
                          <a:ea typeface="+mn-ea"/>
                          <a:cs typeface="+mn-cs"/>
                        </a:rPr>
                        <a:t>Closing Plenary</a:t>
                      </a:r>
                    </a:p>
                  </a:txBody>
                  <a:tcPr/>
                </a:tc>
                <a:extLst>
                  <a:ext uri="{0D108BD9-81ED-4DB2-BD59-A6C34878D82A}">
                    <a16:rowId xmlns:a16="http://schemas.microsoft.com/office/drawing/2014/main" val="1774931192"/>
                  </a:ext>
                </a:extLst>
              </a:tr>
            </a:tbl>
          </a:graphicData>
        </a:graphic>
      </p:graphicFrame>
      <p:sp>
        <p:nvSpPr>
          <p:cNvPr id="3" name="TextBox 2">
            <a:extLst>
              <a:ext uri="{FF2B5EF4-FFF2-40B4-BE49-F238E27FC236}">
                <a16:creationId xmlns:a16="http://schemas.microsoft.com/office/drawing/2014/main" id="{43695B29-5A45-4944-8BB9-523EF2AE72E2}"/>
              </a:ext>
            </a:extLst>
          </p:cNvPr>
          <p:cNvSpPr txBox="1"/>
          <p:nvPr/>
        </p:nvSpPr>
        <p:spPr>
          <a:xfrm>
            <a:off x="1648918" y="5366479"/>
            <a:ext cx="184731" cy="276999"/>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7728519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B863C3-0D1C-AA46-A17A-C3830B10FD06}"/>
              </a:ext>
            </a:extLst>
          </p:cNvPr>
          <p:cNvSpPr>
            <a:spLocks noGrp="1"/>
          </p:cNvSpPr>
          <p:nvPr>
            <p:ph type="title" idx="4294967295"/>
          </p:nvPr>
        </p:nvSpPr>
        <p:spPr>
          <a:xfrm>
            <a:off x="723900" y="266921"/>
            <a:ext cx="7772400" cy="1066800"/>
          </a:xfrm>
        </p:spPr>
        <p:txBody>
          <a:bodyPr/>
          <a:lstStyle/>
          <a:p>
            <a:r>
              <a:rPr lang="en-US" dirty="0"/>
              <a:t>Agenda </a:t>
            </a:r>
          </a:p>
        </p:txBody>
      </p:sp>
      <p:sp>
        <p:nvSpPr>
          <p:cNvPr id="3" name="Content Placeholder 2">
            <a:extLst>
              <a:ext uri="{FF2B5EF4-FFF2-40B4-BE49-F238E27FC236}">
                <a16:creationId xmlns:a16="http://schemas.microsoft.com/office/drawing/2014/main" id="{013A6DFD-44CA-5E41-B856-D1F1ED547912}"/>
              </a:ext>
            </a:extLst>
          </p:cNvPr>
          <p:cNvSpPr>
            <a:spLocks noGrp="1"/>
          </p:cNvSpPr>
          <p:nvPr>
            <p:ph idx="1"/>
          </p:nvPr>
        </p:nvSpPr>
        <p:spPr>
          <a:xfrm>
            <a:off x="681318" y="1219200"/>
            <a:ext cx="7772400" cy="4572000"/>
          </a:xfrm>
        </p:spPr>
        <p:txBody>
          <a:bodyPr/>
          <a:lstStyle/>
          <a:p>
            <a:pPr marL="0" indent="0">
              <a:buNone/>
            </a:pPr>
            <a:endParaRPr lang="en-US" sz="2800" dirty="0"/>
          </a:p>
          <a:p>
            <a:pPr lvl="1"/>
            <a:r>
              <a:rPr lang="en-US" sz="2400" dirty="0"/>
              <a:t>Call for Patents</a:t>
            </a:r>
          </a:p>
          <a:p>
            <a:pPr lvl="1"/>
            <a:r>
              <a:rPr lang="en-US" sz="2400" dirty="0"/>
              <a:t>Approve Agenda</a:t>
            </a:r>
          </a:p>
          <a:p>
            <a:pPr lvl="1"/>
            <a:r>
              <a:rPr lang="en-US" sz="2400" dirty="0"/>
              <a:t>Approve Minutes</a:t>
            </a:r>
          </a:p>
          <a:p>
            <a:pPr lvl="1"/>
            <a:r>
              <a:rPr lang="en-US" sz="2400" dirty="0"/>
              <a:t>Review Results of Letter Ballot</a:t>
            </a:r>
          </a:p>
          <a:p>
            <a:pPr lvl="2"/>
            <a:r>
              <a:rPr lang="en-US" sz="2000" dirty="0"/>
              <a:t>Task List Document DCN 15-23-400-01-04me</a:t>
            </a:r>
          </a:p>
          <a:p>
            <a:pPr lvl="2"/>
            <a:r>
              <a:rPr lang="en-US" sz="2000" dirty="0"/>
              <a:t>Tally Sheet DCN 15-23-471-00-04me</a:t>
            </a:r>
          </a:p>
          <a:p>
            <a:pPr lvl="2"/>
            <a:r>
              <a:rPr lang="en-US" sz="2000" dirty="0"/>
              <a:t>Comments DCN </a:t>
            </a:r>
          </a:p>
          <a:p>
            <a:pPr lvl="1"/>
            <a:r>
              <a:rPr lang="en-US" sz="2400" dirty="0"/>
              <a:t>Review Letter Ballot Comment Submissions</a:t>
            </a:r>
          </a:p>
          <a:p>
            <a:pPr lvl="1"/>
            <a:r>
              <a:rPr lang="en-US" sz="2400" dirty="0"/>
              <a:t>Comment resolution</a:t>
            </a:r>
          </a:p>
          <a:p>
            <a:pPr marL="0" indent="0">
              <a:buNone/>
            </a:pPr>
            <a:endParaRPr lang="en-US" sz="2000" dirty="0"/>
          </a:p>
        </p:txBody>
      </p:sp>
      <p:sp>
        <p:nvSpPr>
          <p:cNvPr id="6" name="Slide Number Placeholder 5">
            <a:extLst>
              <a:ext uri="{FF2B5EF4-FFF2-40B4-BE49-F238E27FC236}">
                <a16:creationId xmlns:a16="http://schemas.microsoft.com/office/drawing/2014/main" id="{9D86687F-9C2F-5E4E-BBE4-0B8AB65F7D7C}"/>
              </a:ext>
            </a:extLst>
          </p:cNvPr>
          <p:cNvSpPr>
            <a:spLocks noGrp="1"/>
          </p:cNvSpPr>
          <p:nvPr>
            <p:ph type="sldNum" sz="quarter" idx="12"/>
          </p:nvPr>
        </p:nvSpPr>
        <p:spPr/>
        <p:txBody>
          <a:bodyPr/>
          <a:lstStyle/>
          <a:p>
            <a:r>
              <a:rPr lang="en-US" altLang="en-US"/>
              <a:t>Slide </a:t>
            </a:r>
            <a:fld id="{D4132CD9-BA9C-914B-A325-EA338A619694}" type="slidenum">
              <a:rPr lang="en-US" altLang="en-US" smtClean="0"/>
              <a:pPr/>
              <a:t>5</a:t>
            </a:fld>
            <a:endParaRPr lang="en-US" altLang="en-US"/>
          </a:p>
        </p:txBody>
      </p:sp>
      <p:sp>
        <p:nvSpPr>
          <p:cNvPr id="4" name="Rectangle 2">
            <a:extLst>
              <a:ext uri="{FF2B5EF4-FFF2-40B4-BE49-F238E27FC236}">
                <a16:creationId xmlns:a16="http://schemas.microsoft.com/office/drawing/2014/main" id="{D7DE76A3-8B3F-EA47-A089-AEF241A37A6C}"/>
              </a:ext>
            </a:extLst>
          </p:cNvPr>
          <p:cNvSpPr>
            <a:spLocks noChangeArrowheads="1"/>
          </p:cNvSpPr>
          <p:nvPr/>
        </p:nvSpPr>
        <p:spPr bwMode="auto">
          <a:xfrm>
            <a:off x="-175260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10" name="Title 1">
            <a:extLst>
              <a:ext uri="{FF2B5EF4-FFF2-40B4-BE49-F238E27FC236}">
                <a16:creationId xmlns:a16="http://schemas.microsoft.com/office/drawing/2014/main" id="{1B363A52-4277-AD42-AF6E-043DBB2ABEE1}"/>
              </a:ext>
            </a:extLst>
          </p:cNvPr>
          <p:cNvSpPr txBox="1">
            <a:spLocks/>
          </p:cNvSpPr>
          <p:nvPr/>
        </p:nvSpPr>
        <p:spPr bwMode="auto">
          <a:xfrm>
            <a:off x="723900" y="262233"/>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a:lstStyle>
          <a:p>
            <a:r>
              <a:rPr lang="en-US" dirty="0"/>
              <a:t>Agenda </a:t>
            </a:r>
          </a:p>
        </p:txBody>
      </p:sp>
    </p:spTree>
    <p:extLst>
      <p:ext uri="{BB962C8B-B14F-4D97-AF65-F5344CB8AC3E}">
        <p14:creationId xmlns:p14="http://schemas.microsoft.com/office/powerpoint/2010/main" val="123425308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B863C3-0D1C-AA46-A17A-C3830B10FD06}"/>
              </a:ext>
            </a:extLst>
          </p:cNvPr>
          <p:cNvSpPr>
            <a:spLocks noGrp="1"/>
          </p:cNvSpPr>
          <p:nvPr>
            <p:ph type="title" idx="4294967295"/>
          </p:nvPr>
        </p:nvSpPr>
        <p:spPr>
          <a:xfrm>
            <a:off x="723900" y="266921"/>
            <a:ext cx="7772400" cy="1066800"/>
          </a:xfrm>
        </p:spPr>
        <p:txBody>
          <a:bodyPr/>
          <a:lstStyle/>
          <a:p>
            <a:r>
              <a:rPr lang="en-US" dirty="0"/>
              <a:t>Agenda </a:t>
            </a:r>
          </a:p>
        </p:txBody>
      </p:sp>
      <p:sp>
        <p:nvSpPr>
          <p:cNvPr id="3" name="Content Placeholder 2">
            <a:extLst>
              <a:ext uri="{FF2B5EF4-FFF2-40B4-BE49-F238E27FC236}">
                <a16:creationId xmlns:a16="http://schemas.microsoft.com/office/drawing/2014/main" id="{013A6DFD-44CA-5E41-B856-D1F1ED547912}"/>
              </a:ext>
            </a:extLst>
          </p:cNvPr>
          <p:cNvSpPr>
            <a:spLocks noGrp="1"/>
          </p:cNvSpPr>
          <p:nvPr>
            <p:ph idx="1"/>
          </p:nvPr>
        </p:nvSpPr>
        <p:spPr>
          <a:xfrm>
            <a:off x="681318" y="1219200"/>
            <a:ext cx="7772400" cy="4572000"/>
          </a:xfrm>
        </p:spPr>
        <p:txBody>
          <a:bodyPr/>
          <a:lstStyle/>
          <a:p>
            <a:pPr marL="0" indent="0">
              <a:buNone/>
            </a:pPr>
            <a:r>
              <a:rPr lang="en-US" sz="2800" dirty="0"/>
              <a:t>	</a:t>
            </a:r>
            <a:endParaRPr lang="en-US" sz="2400" dirty="0"/>
          </a:p>
          <a:p>
            <a:pPr lvl="1"/>
            <a:r>
              <a:rPr lang="en-US" sz="2400" dirty="0"/>
              <a:t>Next Steps</a:t>
            </a:r>
            <a:endParaRPr lang="en-US" sz="2000" dirty="0"/>
          </a:p>
          <a:p>
            <a:pPr lvl="1"/>
            <a:r>
              <a:rPr lang="en-US" sz="2400" dirty="0"/>
              <a:t>Review Draft Timeline</a:t>
            </a:r>
          </a:p>
          <a:p>
            <a:pPr lvl="1"/>
            <a:r>
              <a:rPr lang="en-US" sz="2400" dirty="0"/>
              <a:t>Next meetings</a:t>
            </a:r>
            <a:endParaRPr lang="en-US" sz="1800" dirty="0"/>
          </a:p>
          <a:p>
            <a:endParaRPr lang="en-US" sz="2000" dirty="0"/>
          </a:p>
        </p:txBody>
      </p:sp>
      <p:sp>
        <p:nvSpPr>
          <p:cNvPr id="6" name="Slide Number Placeholder 5">
            <a:extLst>
              <a:ext uri="{FF2B5EF4-FFF2-40B4-BE49-F238E27FC236}">
                <a16:creationId xmlns:a16="http://schemas.microsoft.com/office/drawing/2014/main" id="{9D86687F-9C2F-5E4E-BBE4-0B8AB65F7D7C}"/>
              </a:ext>
            </a:extLst>
          </p:cNvPr>
          <p:cNvSpPr>
            <a:spLocks noGrp="1"/>
          </p:cNvSpPr>
          <p:nvPr>
            <p:ph type="sldNum" sz="quarter" idx="12"/>
          </p:nvPr>
        </p:nvSpPr>
        <p:spPr/>
        <p:txBody>
          <a:bodyPr/>
          <a:lstStyle/>
          <a:p>
            <a:r>
              <a:rPr lang="en-US" altLang="en-US"/>
              <a:t>Slide </a:t>
            </a:r>
            <a:fld id="{D4132CD9-BA9C-914B-A325-EA338A619694}" type="slidenum">
              <a:rPr lang="en-US" altLang="en-US" smtClean="0"/>
              <a:pPr/>
              <a:t>6</a:t>
            </a:fld>
            <a:endParaRPr lang="en-US" altLang="en-US"/>
          </a:p>
        </p:txBody>
      </p:sp>
      <p:sp>
        <p:nvSpPr>
          <p:cNvPr id="4" name="Rectangle 2">
            <a:extLst>
              <a:ext uri="{FF2B5EF4-FFF2-40B4-BE49-F238E27FC236}">
                <a16:creationId xmlns:a16="http://schemas.microsoft.com/office/drawing/2014/main" id="{D7DE76A3-8B3F-EA47-A089-AEF241A37A6C}"/>
              </a:ext>
            </a:extLst>
          </p:cNvPr>
          <p:cNvSpPr>
            <a:spLocks noChangeArrowheads="1"/>
          </p:cNvSpPr>
          <p:nvPr/>
        </p:nvSpPr>
        <p:spPr bwMode="auto">
          <a:xfrm>
            <a:off x="-175260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10" name="Title 1">
            <a:extLst>
              <a:ext uri="{FF2B5EF4-FFF2-40B4-BE49-F238E27FC236}">
                <a16:creationId xmlns:a16="http://schemas.microsoft.com/office/drawing/2014/main" id="{1B363A52-4277-AD42-AF6E-043DBB2ABEE1}"/>
              </a:ext>
            </a:extLst>
          </p:cNvPr>
          <p:cNvSpPr txBox="1">
            <a:spLocks/>
          </p:cNvSpPr>
          <p:nvPr/>
        </p:nvSpPr>
        <p:spPr bwMode="auto">
          <a:xfrm>
            <a:off x="723900" y="262233"/>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a:lstStyle>
          <a:p>
            <a:r>
              <a:rPr lang="en-US" dirty="0"/>
              <a:t>Agenda </a:t>
            </a:r>
          </a:p>
        </p:txBody>
      </p:sp>
    </p:spTree>
    <p:extLst>
      <p:ext uri="{BB962C8B-B14F-4D97-AF65-F5344CB8AC3E}">
        <p14:creationId xmlns:p14="http://schemas.microsoft.com/office/powerpoint/2010/main" val="22112914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B863C3-0D1C-AA46-A17A-C3830B10FD06}"/>
              </a:ext>
            </a:extLst>
          </p:cNvPr>
          <p:cNvSpPr>
            <a:spLocks noGrp="1"/>
          </p:cNvSpPr>
          <p:nvPr>
            <p:ph type="title" idx="4294967295"/>
          </p:nvPr>
        </p:nvSpPr>
        <p:spPr>
          <a:xfrm>
            <a:off x="723900" y="266921"/>
            <a:ext cx="7772400" cy="1066800"/>
          </a:xfrm>
        </p:spPr>
        <p:txBody>
          <a:bodyPr/>
          <a:lstStyle/>
          <a:p>
            <a:r>
              <a:rPr lang="en-US" dirty="0"/>
              <a:t>Results of Workgroup Ballot </a:t>
            </a:r>
          </a:p>
        </p:txBody>
      </p:sp>
      <p:sp>
        <p:nvSpPr>
          <p:cNvPr id="3" name="Content Placeholder 2">
            <a:extLst>
              <a:ext uri="{FF2B5EF4-FFF2-40B4-BE49-F238E27FC236}">
                <a16:creationId xmlns:a16="http://schemas.microsoft.com/office/drawing/2014/main" id="{013A6DFD-44CA-5E41-B856-D1F1ED547912}"/>
              </a:ext>
            </a:extLst>
          </p:cNvPr>
          <p:cNvSpPr>
            <a:spLocks noGrp="1"/>
          </p:cNvSpPr>
          <p:nvPr>
            <p:ph idx="1"/>
          </p:nvPr>
        </p:nvSpPr>
        <p:spPr>
          <a:xfrm>
            <a:off x="681318" y="1219200"/>
            <a:ext cx="7772400" cy="4572000"/>
          </a:xfrm>
        </p:spPr>
        <p:txBody>
          <a:bodyPr/>
          <a:lstStyle/>
          <a:p>
            <a:pPr marL="0" indent="0">
              <a:buNone/>
            </a:pPr>
            <a:r>
              <a:rPr lang="en-US" sz="2800" dirty="0"/>
              <a:t>	</a:t>
            </a:r>
          </a:p>
        </p:txBody>
      </p:sp>
      <p:sp>
        <p:nvSpPr>
          <p:cNvPr id="6" name="Slide Number Placeholder 5">
            <a:extLst>
              <a:ext uri="{FF2B5EF4-FFF2-40B4-BE49-F238E27FC236}">
                <a16:creationId xmlns:a16="http://schemas.microsoft.com/office/drawing/2014/main" id="{9D86687F-9C2F-5E4E-BBE4-0B8AB65F7D7C}"/>
              </a:ext>
            </a:extLst>
          </p:cNvPr>
          <p:cNvSpPr>
            <a:spLocks noGrp="1"/>
          </p:cNvSpPr>
          <p:nvPr>
            <p:ph type="sldNum" sz="quarter" idx="12"/>
          </p:nvPr>
        </p:nvSpPr>
        <p:spPr/>
        <p:txBody>
          <a:bodyPr/>
          <a:lstStyle/>
          <a:p>
            <a:r>
              <a:rPr lang="en-US" altLang="en-US"/>
              <a:t>Slide </a:t>
            </a:r>
            <a:fld id="{D4132CD9-BA9C-914B-A325-EA338A619694}" type="slidenum">
              <a:rPr lang="en-US" altLang="en-US" smtClean="0"/>
              <a:pPr/>
              <a:t>7</a:t>
            </a:fld>
            <a:endParaRPr lang="en-US" altLang="en-US"/>
          </a:p>
        </p:txBody>
      </p:sp>
      <p:sp>
        <p:nvSpPr>
          <p:cNvPr id="4" name="Rectangle 2">
            <a:extLst>
              <a:ext uri="{FF2B5EF4-FFF2-40B4-BE49-F238E27FC236}">
                <a16:creationId xmlns:a16="http://schemas.microsoft.com/office/drawing/2014/main" id="{D7DE76A3-8B3F-EA47-A089-AEF241A37A6C}"/>
              </a:ext>
            </a:extLst>
          </p:cNvPr>
          <p:cNvSpPr>
            <a:spLocks noChangeArrowheads="1"/>
          </p:cNvSpPr>
          <p:nvPr/>
        </p:nvSpPr>
        <p:spPr bwMode="auto">
          <a:xfrm>
            <a:off x="-175260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5" name="Table 4">
            <a:extLst>
              <a:ext uri="{FF2B5EF4-FFF2-40B4-BE49-F238E27FC236}">
                <a16:creationId xmlns:a16="http://schemas.microsoft.com/office/drawing/2014/main" id="{8E22C89D-F85E-6281-F135-270BF40E7F5B}"/>
              </a:ext>
            </a:extLst>
          </p:cNvPr>
          <p:cNvGraphicFramePr>
            <a:graphicFrameLocks noGrp="1"/>
          </p:cNvGraphicFramePr>
          <p:nvPr>
            <p:extLst>
              <p:ext uri="{D42A27DB-BD31-4B8C-83A1-F6EECF244321}">
                <p14:modId xmlns:p14="http://schemas.microsoft.com/office/powerpoint/2010/main" val="1481791415"/>
              </p:ext>
            </p:extLst>
          </p:nvPr>
        </p:nvGraphicFramePr>
        <p:xfrm>
          <a:off x="3124200" y="1337579"/>
          <a:ext cx="2743200" cy="3781425"/>
        </p:xfrm>
        <a:graphic>
          <a:graphicData uri="http://schemas.openxmlformats.org/drawingml/2006/table">
            <a:tbl>
              <a:tblPr>
                <a:tableStyleId>{5C22544A-7EE6-4342-B048-85BDC9FD1C3A}</a:tableStyleId>
              </a:tblPr>
              <a:tblGrid>
                <a:gridCol w="1769807">
                  <a:extLst>
                    <a:ext uri="{9D8B030D-6E8A-4147-A177-3AD203B41FA5}">
                      <a16:colId xmlns:a16="http://schemas.microsoft.com/office/drawing/2014/main" val="1156844265"/>
                    </a:ext>
                  </a:extLst>
                </a:gridCol>
                <a:gridCol w="973393">
                  <a:extLst>
                    <a:ext uri="{9D8B030D-6E8A-4147-A177-3AD203B41FA5}">
                      <a16:colId xmlns:a16="http://schemas.microsoft.com/office/drawing/2014/main" val="1976653183"/>
                    </a:ext>
                  </a:extLst>
                </a:gridCol>
              </a:tblGrid>
              <a:tr h="198474">
                <a:tc>
                  <a:txBody>
                    <a:bodyPr/>
                    <a:lstStyle/>
                    <a:p>
                      <a:pPr algn="r" fontAlgn="b"/>
                      <a:r>
                        <a:rPr lang="en-US" sz="1600" u="none" strike="noStrike">
                          <a:effectLst/>
                        </a:rPr>
                        <a:t>VOTERS</a:t>
                      </a:r>
                      <a:endParaRPr lang="en-US" sz="1600" b="1" i="0" u="none" strike="noStrike">
                        <a:effectLst/>
                        <a:latin typeface="Arial" panose="020B0604020202020204" pitchFamily="34" charset="0"/>
                      </a:endParaRPr>
                    </a:p>
                  </a:txBody>
                  <a:tcPr marL="9525" marR="9525" marT="9525" marB="0" anchor="b"/>
                </a:tc>
                <a:tc>
                  <a:txBody>
                    <a:bodyPr/>
                    <a:lstStyle/>
                    <a:p>
                      <a:pPr algn="ctr" fontAlgn="ctr"/>
                      <a:r>
                        <a:rPr lang="en-US" sz="1600" u="none" strike="noStrike">
                          <a:effectLst/>
                        </a:rPr>
                        <a:t>133</a:t>
                      </a:r>
                      <a:endParaRPr lang="en-US" sz="1600" b="0" i="0" u="none" strike="noStrike">
                        <a:effectLst/>
                        <a:latin typeface="Arial" panose="020B0604020202020204" pitchFamily="34" charset="0"/>
                      </a:endParaRPr>
                    </a:p>
                  </a:txBody>
                  <a:tcPr marL="9525" marR="9525" marT="9525" marB="0" anchor="ctr"/>
                </a:tc>
                <a:extLst>
                  <a:ext uri="{0D108BD9-81ED-4DB2-BD59-A6C34878D82A}">
                    <a16:rowId xmlns:a16="http://schemas.microsoft.com/office/drawing/2014/main" val="1603470050"/>
                  </a:ext>
                </a:extLst>
              </a:tr>
              <a:tr h="198474">
                <a:tc>
                  <a:txBody>
                    <a:bodyPr/>
                    <a:lstStyle/>
                    <a:p>
                      <a:pPr algn="r" fontAlgn="b"/>
                      <a:r>
                        <a:rPr lang="en-US" sz="1600" u="none" strike="noStrike" dirty="0">
                          <a:effectLst/>
                        </a:rPr>
                        <a:t>VOTED</a:t>
                      </a:r>
                      <a:endParaRPr lang="en-US" sz="1600" b="1" i="0" u="none" strike="noStrike" dirty="0">
                        <a:effectLst/>
                        <a:latin typeface="Arial" panose="020B0604020202020204" pitchFamily="34" charset="0"/>
                      </a:endParaRPr>
                    </a:p>
                  </a:txBody>
                  <a:tcPr marL="9525" marR="9525" marT="9525" marB="0" anchor="b"/>
                </a:tc>
                <a:tc>
                  <a:txBody>
                    <a:bodyPr/>
                    <a:lstStyle/>
                    <a:p>
                      <a:pPr algn="ctr" fontAlgn="ctr"/>
                      <a:r>
                        <a:rPr lang="en-US" sz="1600" u="none" strike="noStrike">
                          <a:effectLst/>
                        </a:rPr>
                        <a:t>97</a:t>
                      </a:r>
                      <a:endParaRPr lang="en-US" sz="1600" b="0" i="0" u="none" strike="noStrike">
                        <a:effectLst/>
                        <a:latin typeface="Arial" panose="020B0604020202020204" pitchFamily="34" charset="0"/>
                      </a:endParaRPr>
                    </a:p>
                  </a:txBody>
                  <a:tcPr marL="9525" marR="9525" marT="9525" marB="0" anchor="ctr"/>
                </a:tc>
                <a:extLst>
                  <a:ext uri="{0D108BD9-81ED-4DB2-BD59-A6C34878D82A}">
                    <a16:rowId xmlns:a16="http://schemas.microsoft.com/office/drawing/2014/main" val="1277938943"/>
                  </a:ext>
                </a:extLst>
              </a:tr>
              <a:tr h="184298">
                <a:tc>
                  <a:txBody>
                    <a:bodyPr/>
                    <a:lstStyle/>
                    <a:p>
                      <a:pPr algn="r" fontAlgn="b"/>
                      <a:r>
                        <a:rPr lang="en-US" sz="1600" u="none" strike="noStrike">
                          <a:effectLst/>
                        </a:rPr>
                        <a:t>YES</a:t>
                      </a:r>
                      <a:endParaRPr lang="en-US" sz="1600" b="1" i="0" u="none" strike="noStrike">
                        <a:effectLst/>
                        <a:latin typeface="Arial" panose="020B0604020202020204" pitchFamily="34" charset="0"/>
                      </a:endParaRPr>
                    </a:p>
                  </a:txBody>
                  <a:tcPr marL="9525" marR="9525" marT="9525" marB="0" anchor="b"/>
                </a:tc>
                <a:tc>
                  <a:txBody>
                    <a:bodyPr/>
                    <a:lstStyle/>
                    <a:p>
                      <a:pPr algn="ctr" fontAlgn="ctr"/>
                      <a:r>
                        <a:rPr lang="en-US" sz="1600" u="none" strike="noStrike">
                          <a:effectLst/>
                        </a:rPr>
                        <a:t>87</a:t>
                      </a:r>
                      <a:endParaRPr lang="en-US" sz="1600" b="0" i="0" u="none" strike="noStrike">
                        <a:effectLst/>
                        <a:latin typeface="Arial" panose="020B0604020202020204" pitchFamily="34" charset="0"/>
                      </a:endParaRPr>
                    </a:p>
                  </a:txBody>
                  <a:tcPr marL="9525" marR="9525" marT="9525" marB="0" anchor="ctr"/>
                </a:tc>
                <a:extLst>
                  <a:ext uri="{0D108BD9-81ED-4DB2-BD59-A6C34878D82A}">
                    <a16:rowId xmlns:a16="http://schemas.microsoft.com/office/drawing/2014/main" val="2115251659"/>
                  </a:ext>
                </a:extLst>
              </a:tr>
              <a:tr h="184298">
                <a:tc>
                  <a:txBody>
                    <a:bodyPr/>
                    <a:lstStyle/>
                    <a:p>
                      <a:pPr algn="r" fontAlgn="b"/>
                      <a:r>
                        <a:rPr lang="en-US" sz="1600" u="none" strike="noStrike">
                          <a:effectLst/>
                        </a:rPr>
                        <a:t>ABSTAIN</a:t>
                      </a:r>
                      <a:endParaRPr lang="en-US" sz="1600" b="1" i="0" u="none" strike="noStrike">
                        <a:effectLst/>
                        <a:latin typeface="Arial" panose="020B0604020202020204" pitchFamily="34" charset="0"/>
                      </a:endParaRPr>
                    </a:p>
                  </a:txBody>
                  <a:tcPr marL="9525" marR="9525" marT="9525" marB="0" anchor="b"/>
                </a:tc>
                <a:tc>
                  <a:txBody>
                    <a:bodyPr/>
                    <a:lstStyle/>
                    <a:p>
                      <a:pPr algn="ctr" fontAlgn="ctr"/>
                      <a:r>
                        <a:rPr lang="en-US" sz="1600" u="none" strike="noStrike">
                          <a:effectLst/>
                        </a:rPr>
                        <a:t>5</a:t>
                      </a:r>
                      <a:endParaRPr lang="en-US" sz="1600" b="0" i="0" u="none" strike="noStrike">
                        <a:effectLst/>
                        <a:latin typeface="Arial" panose="020B0604020202020204" pitchFamily="34" charset="0"/>
                      </a:endParaRPr>
                    </a:p>
                  </a:txBody>
                  <a:tcPr marL="9525" marR="9525" marT="9525" marB="0" anchor="ctr"/>
                </a:tc>
                <a:extLst>
                  <a:ext uri="{0D108BD9-81ED-4DB2-BD59-A6C34878D82A}">
                    <a16:rowId xmlns:a16="http://schemas.microsoft.com/office/drawing/2014/main" val="3620037763"/>
                  </a:ext>
                </a:extLst>
              </a:tr>
              <a:tr h="184298">
                <a:tc>
                  <a:txBody>
                    <a:bodyPr/>
                    <a:lstStyle/>
                    <a:p>
                      <a:pPr algn="r" fontAlgn="b"/>
                      <a:r>
                        <a:rPr lang="en-US" sz="1600" u="none" strike="noStrike">
                          <a:effectLst/>
                        </a:rPr>
                        <a:t>NO</a:t>
                      </a:r>
                      <a:endParaRPr lang="en-US" sz="1600" b="1" i="0" u="none" strike="noStrike">
                        <a:effectLst/>
                        <a:latin typeface="Arial" panose="020B0604020202020204" pitchFamily="34" charset="0"/>
                      </a:endParaRPr>
                    </a:p>
                  </a:txBody>
                  <a:tcPr marL="9525" marR="9525" marT="9525" marB="0" anchor="b"/>
                </a:tc>
                <a:tc>
                  <a:txBody>
                    <a:bodyPr/>
                    <a:lstStyle/>
                    <a:p>
                      <a:pPr algn="ctr" fontAlgn="ctr"/>
                      <a:r>
                        <a:rPr lang="en-US" sz="1600" u="none" strike="noStrike">
                          <a:effectLst/>
                        </a:rPr>
                        <a:t>5</a:t>
                      </a:r>
                      <a:endParaRPr lang="en-US" sz="1600" b="0" i="0" u="none" strike="noStrike">
                        <a:effectLst/>
                        <a:latin typeface="Arial" panose="020B0604020202020204" pitchFamily="34" charset="0"/>
                      </a:endParaRPr>
                    </a:p>
                  </a:txBody>
                  <a:tcPr marL="9525" marR="9525" marT="9525" marB="0" anchor="ctr"/>
                </a:tc>
                <a:extLst>
                  <a:ext uri="{0D108BD9-81ED-4DB2-BD59-A6C34878D82A}">
                    <a16:rowId xmlns:a16="http://schemas.microsoft.com/office/drawing/2014/main" val="127576036"/>
                  </a:ext>
                </a:extLst>
              </a:tr>
              <a:tr h="184298">
                <a:tc>
                  <a:txBody>
                    <a:bodyPr/>
                    <a:lstStyle/>
                    <a:p>
                      <a:pPr algn="r" fontAlgn="b"/>
                      <a:r>
                        <a:rPr lang="en-US" sz="1600" u="none" strike="noStrike">
                          <a:effectLst/>
                        </a:rPr>
                        <a:t>% VOTERS</a:t>
                      </a:r>
                      <a:endParaRPr lang="en-US" sz="1600" b="1" i="0" u="none" strike="noStrike">
                        <a:effectLst/>
                        <a:latin typeface="Arial" panose="020B0604020202020204" pitchFamily="34" charset="0"/>
                      </a:endParaRPr>
                    </a:p>
                  </a:txBody>
                  <a:tcPr marL="9525" marR="9525" marT="9525" marB="0" anchor="b"/>
                </a:tc>
                <a:tc>
                  <a:txBody>
                    <a:bodyPr/>
                    <a:lstStyle/>
                    <a:p>
                      <a:pPr algn="ctr" fontAlgn="ctr"/>
                      <a:r>
                        <a:rPr lang="en-US" sz="1600" u="none" strike="noStrike">
                          <a:effectLst/>
                        </a:rPr>
                        <a:t>72.93%</a:t>
                      </a:r>
                      <a:endParaRPr lang="en-US" sz="1600" b="0" i="0" u="none" strike="noStrike">
                        <a:effectLst/>
                        <a:latin typeface="Arial" panose="020B0604020202020204" pitchFamily="34" charset="0"/>
                      </a:endParaRPr>
                    </a:p>
                  </a:txBody>
                  <a:tcPr marL="9525" marR="9525" marT="9525" marB="0" anchor="ctr"/>
                </a:tc>
                <a:extLst>
                  <a:ext uri="{0D108BD9-81ED-4DB2-BD59-A6C34878D82A}">
                    <a16:rowId xmlns:a16="http://schemas.microsoft.com/office/drawing/2014/main" val="3521390451"/>
                  </a:ext>
                </a:extLst>
              </a:tr>
              <a:tr h="184298">
                <a:tc>
                  <a:txBody>
                    <a:bodyPr/>
                    <a:lstStyle/>
                    <a:p>
                      <a:pPr algn="r" fontAlgn="b"/>
                      <a:r>
                        <a:rPr lang="en-US" sz="1600" u="none" strike="noStrike">
                          <a:effectLst/>
                        </a:rPr>
                        <a:t>% YES</a:t>
                      </a:r>
                      <a:endParaRPr lang="en-US" sz="1600" b="1" i="0" u="none" strike="noStrike">
                        <a:effectLst/>
                        <a:latin typeface="Arial" panose="020B0604020202020204" pitchFamily="34" charset="0"/>
                      </a:endParaRPr>
                    </a:p>
                  </a:txBody>
                  <a:tcPr marL="9525" marR="9525" marT="9525" marB="0" anchor="b"/>
                </a:tc>
                <a:tc>
                  <a:txBody>
                    <a:bodyPr/>
                    <a:lstStyle/>
                    <a:p>
                      <a:pPr algn="ctr" fontAlgn="ctr"/>
                      <a:r>
                        <a:rPr lang="en-US" sz="1600" u="none" strike="noStrike">
                          <a:effectLst/>
                        </a:rPr>
                        <a:t>94.57%</a:t>
                      </a:r>
                      <a:endParaRPr lang="en-US" sz="1600" b="0" i="0" u="none" strike="noStrike">
                        <a:effectLst/>
                        <a:latin typeface="Arial" panose="020B0604020202020204" pitchFamily="34" charset="0"/>
                      </a:endParaRPr>
                    </a:p>
                  </a:txBody>
                  <a:tcPr marL="9525" marR="9525" marT="9525" marB="0" anchor="ctr"/>
                </a:tc>
                <a:extLst>
                  <a:ext uri="{0D108BD9-81ED-4DB2-BD59-A6C34878D82A}">
                    <a16:rowId xmlns:a16="http://schemas.microsoft.com/office/drawing/2014/main" val="1133017103"/>
                  </a:ext>
                </a:extLst>
              </a:tr>
              <a:tr h="184298">
                <a:tc>
                  <a:txBody>
                    <a:bodyPr/>
                    <a:lstStyle/>
                    <a:p>
                      <a:pPr algn="r" fontAlgn="b"/>
                      <a:r>
                        <a:rPr lang="en-US" sz="1600" u="none" strike="noStrike">
                          <a:effectLst/>
                        </a:rPr>
                        <a:t>% ABSTAIN</a:t>
                      </a:r>
                      <a:endParaRPr lang="en-US" sz="1600" b="1" i="0" u="none" strike="noStrike">
                        <a:effectLst/>
                        <a:latin typeface="Arial" panose="020B0604020202020204" pitchFamily="34" charset="0"/>
                      </a:endParaRPr>
                    </a:p>
                  </a:txBody>
                  <a:tcPr marL="9525" marR="9525" marT="9525" marB="0" anchor="b"/>
                </a:tc>
                <a:tc>
                  <a:txBody>
                    <a:bodyPr/>
                    <a:lstStyle/>
                    <a:p>
                      <a:pPr algn="ctr" fontAlgn="ctr"/>
                      <a:r>
                        <a:rPr lang="en-US" sz="1600" u="none" strike="noStrike">
                          <a:effectLst/>
                        </a:rPr>
                        <a:t>5.15%</a:t>
                      </a:r>
                      <a:endParaRPr lang="en-US" sz="1600" b="0" i="0" u="none" strike="noStrike">
                        <a:effectLst/>
                        <a:latin typeface="Arial" panose="020B0604020202020204" pitchFamily="34" charset="0"/>
                      </a:endParaRPr>
                    </a:p>
                  </a:txBody>
                  <a:tcPr marL="9525" marR="9525" marT="9525" marB="0" anchor="ctr"/>
                </a:tc>
                <a:extLst>
                  <a:ext uri="{0D108BD9-81ED-4DB2-BD59-A6C34878D82A}">
                    <a16:rowId xmlns:a16="http://schemas.microsoft.com/office/drawing/2014/main" val="505719788"/>
                  </a:ext>
                </a:extLst>
              </a:tr>
              <a:tr h="184298">
                <a:tc>
                  <a:txBody>
                    <a:bodyPr/>
                    <a:lstStyle/>
                    <a:p>
                      <a:pPr algn="r" fontAlgn="b"/>
                      <a:r>
                        <a:rPr lang="en-US" sz="1600" u="none" strike="noStrike">
                          <a:effectLst/>
                        </a:rPr>
                        <a:t>Did Not Vote (cum.)</a:t>
                      </a:r>
                      <a:endParaRPr lang="en-US" sz="1600" b="1" i="0" u="none" strike="noStrike">
                        <a:effectLst/>
                        <a:latin typeface="Arial" panose="020B0604020202020204" pitchFamily="34" charset="0"/>
                      </a:endParaRPr>
                    </a:p>
                  </a:txBody>
                  <a:tcPr marL="9525" marR="9525" marT="9525" marB="0" anchor="b"/>
                </a:tc>
                <a:tc>
                  <a:txBody>
                    <a:bodyPr/>
                    <a:lstStyle/>
                    <a:p>
                      <a:pPr algn="ctr" fontAlgn="ctr"/>
                      <a:r>
                        <a:rPr lang="en-US" sz="1600" u="none" strike="noStrike">
                          <a:effectLst/>
                        </a:rPr>
                        <a:t>41</a:t>
                      </a:r>
                      <a:endParaRPr lang="en-US" sz="1600" b="0" i="0" u="none" strike="noStrike">
                        <a:effectLst/>
                        <a:latin typeface="Arial" panose="020B0604020202020204" pitchFamily="34" charset="0"/>
                      </a:endParaRPr>
                    </a:p>
                  </a:txBody>
                  <a:tcPr marL="9525" marR="9525" marT="9525" marB="0" anchor="ctr"/>
                </a:tc>
                <a:extLst>
                  <a:ext uri="{0D108BD9-81ED-4DB2-BD59-A6C34878D82A}">
                    <a16:rowId xmlns:a16="http://schemas.microsoft.com/office/drawing/2014/main" val="2818228615"/>
                  </a:ext>
                </a:extLst>
              </a:tr>
              <a:tr h="350874">
                <a:tc>
                  <a:txBody>
                    <a:bodyPr/>
                    <a:lstStyle/>
                    <a:p>
                      <a:pPr algn="r" fontAlgn="b"/>
                      <a:r>
                        <a:rPr lang="en-US" sz="1600" u="none" strike="noStrike">
                          <a:effectLst/>
                        </a:rPr>
                        <a:t>Did Not Vote (cum.) %</a:t>
                      </a:r>
                      <a:endParaRPr lang="en-US" sz="1600" b="1" i="0" u="none" strike="noStrike">
                        <a:effectLst/>
                        <a:latin typeface="Arial" panose="020B0604020202020204" pitchFamily="34" charset="0"/>
                      </a:endParaRPr>
                    </a:p>
                  </a:txBody>
                  <a:tcPr marL="9525" marR="9525" marT="9525" marB="0" anchor="b"/>
                </a:tc>
                <a:tc>
                  <a:txBody>
                    <a:bodyPr/>
                    <a:lstStyle/>
                    <a:p>
                      <a:pPr algn="ctr" fontAlgn="ctr"/>
                      <a:r>
                        <a:rPr lang="en-US" sz="1600" u="none" strike="noStrike">
                          <a:effectLst/>
                        </a:rPr>
                        <a:t>30.8%</a:t>
                      </a:r>
                      <a:endParaRPr lang="en-US" sz="1600" b="0" i="0" u="none" strike="noStrike">
                        <a:effectLst/>
                        <a:latin typeface="Arial" panose="020B0604020202020204" pitchFamily="34" charset="0"/>
                      </a:endParaRPr>
                    </a:p>
                  </a:txBody>
                  <a:tcPr marL="9525" marR="9525" marT="9525" marB="0" anchor="ctr"/>
                </a:tc>
                <a:extLst>
                  <a:ext uri="{0D108BD9-81ED-4DB2-BD59-A6C34878D82A}">
                    <a16:rowId xmlns:a16="http://schemas.microsoft.com/office/drawing/2014/main" val="1253272311"/>
                  </a:ext>
                </a:extLst>
              </a:tr>
              <a:tr h="184298">
                <a:tc>
                  <a:txBody>
                    <a:bodyPr/>
                    <a:lstStyle/>
                    <a:p>
                      <a:pPr algn="r" fontAlgn="b"/>
                      <a:r>
                        <a:rPr lang="en-US" sz="1600" u="none" strike="noStrike">
                          <a:effectLst/>
                        </a:rPr>
                        <a:t>Open Date</a:t>
                      </a:r>
                      <a:endParaRPr lang="en-US" sz="1600" b="1" i="0" u="none" strike="noStrike">
                        <a:effectLst/>
                        <a:latin typeface="Arial" panose="020B0604020202020204" pitchFamily="34" charset="0"/>
                      </a:endParaRPr>
                    </a:p>
                  </a:txBody>
                  <a:tcPr marL="9525" marR="9525" marT="9525" marB="0" anchor="b"/>
                </a:tc>
                <a:tc>
                  <a:txBody>
                    <a:bodyPr/>
                    <a:lstStyle/>
                    <a:p>
                      <a:pPr algn="ctr" fontAlgn="ctr"/>
                      <a:r>
                        <a:rPr lang="en-US" sz="1600" u="none" strike="noStrike">
                          <a:effectLst/>
                        </a:rPr>
                        <a:t>7/27/23</a:t>
                      </a:r>
                      <a:endParaRPr lang="en-US" sz="1600" b="0" i="0" u="none" strike="noStrike">
                        <a:effectLst/>
                        <a:latin typeface="Arial" panose="020B0604020202020204" pitchFamily="34" charset="0"/>
                      </a:endParaRPr>
                    </a:p>
                  </a:txBody>
                  <a:tcPr marL="9525" marR="9525" marT="9525" marB="0" anchor="ctr"/>
                </a:tc>
                <a:extLst>
                  <a:ext uri="{0D108BD9-81ED-4DB2-BD59-A6C34878D82A}">
                    <a16:rowId xmlns:a16="http://schemas.microsoft.com/office/drawing/2014/main" val="1803594756"/>
                  </a:ext>
                </a:extLst>
              </a:tr>
              <a:tr h="184298">
                <a:tc>
                  <a:txBody>
                    <a:bodyPr/>
                    <a:lstStyle/>
                    <a:p>
                      <a:pPr algn="r" fontAlgn="b"/>
                      <a:r>
                        <a:rPr lang="en-US" sz="1600" u="none" strike="noStrike">
                          <a:effectLst/>
                        </a:rPr>
                        <a:t>Close Date</a:t>
                      </a:r>
                      <a:endParaRPr lang="en-US" sz="1600" b="1" i="0" u="none" strike="noStrike">
                        <a:effectLst/>
                        <a:latin typeface="Arial" panose="020B0604020202020204" pitchFamily="34" charset="0"/>
                      </a:endParaRPr>
                    </a:p>
                  </a:txBody>
                  <a:tcPr marL="9525" marR="9525" marT="9525" marB="0" anchor="b"/>
                </a:tc>
                <a:tc>
                  <a:txBody>
                    <a:bodyPr/>
                    <a:lstStyle/>
                    <a:p>
                      <a:pPr algn="ctr" fontAlgn="ctr"/>
                      <a:r>
                        <a:rPr lang="en-US" sz="1600" u="none" strike="noStrike" dirty="0">
                          <a:effectLst/>
                        </a:rPr>
                        <a:t>9/8/23</a:t>
                      </a:r>
                      <a:endParaRPr lang="en-US" sz="1600" b="0" i="0" u="none" strike="noStrike" dirty="0">
                        <a:effectLst/>
                        <a:latin typeface="Arial" panose="020B0604020202020204" pitchFamily="34" charset="0"/>
                      </a:endParaRPr>
                    </a:p>
                  </a:txBody>
                  <a:tcPr marL="9525" marR="9525" marT="9525" marB="0" anchor="ctr"/>
                </a:tc>
                <a:extLst>
                  <a:ext uri="{0D108BD9-81ED-4DB2-BD59-A6C34878D82A}">
                    <a16:rowId xmlns:a16="http://schemas.microsoft.com/office/drawing/2014/main" val="2757834929"/>
                  </a:ext>
                </a:extLst>
              </a:tr>
              <a:tr h="184298">
                <a:tc>
                  <a:txBody>
                    <a:bodyPr/>
                    <a:lstStyle/>
                    <a:p>
                      <a:pPr algn="r" fontAlgn="b"/>
                      <a:r>
                        <a:rPr lang="en-US" sz="1600" u="none" strike="noStrike">
                          <a:effectLst/>
                        </a:rPr>
                        <a:t>Draft P802.15.4me</a:t>
                      </a:r>
                      <a:endParaRPr lang="en-US" sz="1600" b="1" i="0" u="none" strike="noStrike">
                        <a:effectLst/>
                        <a:latin typeface="Arial" panose="020B0604020202020204" pitchFamily="34" charset="0"/>
                      </a:endParaRPr>
                    </a:p>
                  </a:txBody>
                  <a:tcPr marL="9525" marR="9525" marT="9525" marB="0" anchor="b"/>
                </a:tc>
                <a:tc>
                  <a:txBody>
                    <a:bodyPr/>
                    <a:lstStyle/>
                    <a:p>
                      <a:pPr algn="ctr" fontAlgn="ctr"/>
                      <a:r>
                        <a:rPr lang="en-US" sz="1600" u="none" strike="noStrike" dirty="0">
                          <a:effectLst/>
                        </a:rPr>
                        <a:t>D2 LB197</a:t>
                      </a:r>
                      <a:endParaRPr lang="en-US" sz="1600" b="1" i="0" u="none" strike="noStrike" dirty="0">
                        <a:effectLst/>
                        <a:latin typeface="Arial" panose="020B0604020202020204" pitchFamily="34" charset="0"/>
                      </a:endParaRPr>
                    </a:p>
                  </a:txBody>
                  <a:tcPr marL="9525" marR="9525" marT="9525" marB="0" anchor="ctr"/>
                </a:tc>
                <a:extLst>
                  <a:ext uri="{0D108BD9-81ED-4DB2-BD59-A6C34878D82A}">
                    <a16:rowId xmlns:a16="http://schemas.microsoft.com/office/drawing/2014/main" val="1762585234"/>
                  </a:ext>
                </a:extLst>
              </a:tr>
            </a:tbl>
          </a:graphicData>
        </a:graphic>
      </p:graphicFrame>
      <p:sp>
        <p:nvSpPr>
          <p:cNvPr id="7" name="TextBox 6">
            <a:extLst>
              <a:ext uri="{FF2B5EF4-FFF2-40B4-BE49-F238E27FC236}">
                <a16:creationId xmlns:a16="http://schemas.microsoft.com/office/drawing/2014/main" id="{711DFF61-0A86-1F40-2622-689B96582124}"/>
              </a:ext>
            </a:extLst>
          </p:cNvPr>
          <p:cNvSpPr txBox="1"/>
          <p:nvPr/>
        </p:nvSpPr>
        <p:spPr>
          <a:xfrm>
            <a:off x="1588935" y="5391090"/>
            <a:ext cx="3397084" cy="707886"/>
          </a:xfrm>
          <a:prstGeom prst="rect">
            <a:avLst/>
          </a:prstGeom>
          <a:noFill/>
        </p:spPr>
        <p:txBody>
          <a:bodyPr wrap="none" rtlCol="0">
            <a:spAutoFit/>
          </a:bodyPr>
          <a:lstStyle/>
          <a:p>
            <a:r>
              <a:rPr lang="en-US" sz="2000" dirty="0"/>
              <a:t>Accepted Comments: 139</a:t>
            </a:r>
          </a:p>
          <a:p>
            <a:r>
              <a:rPr lang="en-US" sz="2000" dirty="0"/>
              <a:t>Rogue Comments: 163+15 178</a:t>
            </a:r>
          </a:p>
        </p:txBody>
      </p:sp>
    </p:spTree>
    <p:extLst>
      <p:ext uri="{BB962C8B-B14F-4D97-AF65-F5344CB8AC3E}">
        <p14:creationId xmlns:p14="http://schemas.microsoft.com/office/powerpoint/2010/main" val="27372224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B863C3-0D1C-AA46-A17A-C3830B10FD06}"/>
              </a:ext>
            </a:extLst>
          </p:cNvPr>
          <p:cNvSpPr>
            <a:spLocks noGrp="1"/>
          </p:cNvSpPr>
          <p:nvPr>
            <p:ph type="title" idx="4294967295"/>
          </p:nvPr>
        </p:nvSpPr>
        <p:spPr>
          <a:xfrm>
            <a:off x="723900" y="266921"/>
            <a:ext cx="7772400" cy="1066800"/>
          </a:xfrm>
        </p:spPr>
        <p:txBody>
          <a:bodyPr/>
          <a:lstStyle/>
          <a:p>
            <a:r>
              <a:rPr lang="en-US" dirty="0"/>
              <a:t>CLOSING REPORT </a:t>
            </a:r>
          </a:p>
        </p:txBody>
      </p:sp>
      <p:sp>
        <p:nvSpPr>
          <p:cNvPr id="3" name="Content Placeholder 2">
            <a:extLst>
              <a:ext uri="{FF2B5EF4-FFF2-40B4-BE49-F238E27FC236}">
                <a16:creationId xmlns:a16="http://schemas.microsoft.com/office/drawing/2014/main" id="{013A6DFD-44CA-5E41-B856-D1F1ED547912}"/>
              </a:ext>
            </a:extLst>
          </p:cNvPr>
          <p:cNvSpPr>
            <a:spLocks noGrp="1"/>
          </p:cNvSpPr>
          <p:nvPr>
            <p:ph idx="1"/>
          </p:nvPr>
        </p:nvSpPr>
        <p:spPr>
          <a:xfrm>
            <a:off x="681318" y="1219200"/>
            <a:ext cx="7772400" cy="4572000"/>
          </a:xfrm>
        </p:spPr>
        <p:txBody>
          <a:bodyPr/>
          <a:lstStyle/>
          <a:p>
            <a:pPr marL="0" indent="0">
              <a:buNone/>
            </a:pPr>
            <a:r>
              <a:rPr lang="en-US" sz="2800" dirty="0"/>
              <a:t>	</a:t>
            </a:r>
          </a:p>
        </p:txBody>
      </p:sp>
      <p:sp>
        <p:nvSpPr>
          <p:cNvPr id="6" name="Slide Number Placeholder 5">
            <a:extLst>
              <a:ext uri="{FF2B5EF4-FFF2-40B4-BE49-F238E27FC236}">
                <a16:creationId xmlns:a16="http://schemas.microsoft.com/office/drawing/2014/main" id="{9D86687F-9C2F-5E4E-BBE4-0B8AB65F7D7C}"/>
              </a:ext>
            </a:extLst>
          </p:cNvPr>
          <p:cNvSpPr>
            <a:spLocks noGrp="1"/>
          </p:cNvSpPr>
          <p:nvPr>
            <p:ph type="sldNum" sz="quarter" idx="12"/>
          </p:nvPr>
        </p:nvSpPr>
        <p:spPr/>
        <p:txBody>
          <a:bodyPr/>
          <a:lstStyle/>
          <a:p>
            <a:r>
              <a:rPr lang="en-US" altLang="en-US"/>
              <a:t>Slide </a:t>
            </a:r>
            <a:fld id="{D4132CD9-BA9C-914B-A325-EA338A619694}" type="slidenum">
              <a:rPr lang="en-US" altLang="en-US" smtClean="0"/>
              <a:pPr/>
              <a:t>8</a:t>
            </a:fld>
            <a:endParaRPr lang="en-US" altLang="en-US"/>
          </a:p>
        </p:txBody>
      </p:sp>
      <p:sp>
        <p:nvSpPr>
          <p:cNvPr id="4" name="Rectangle 2">
            <a:extLst>
              <a:ext uri="{FF2B5EF4-FFF2-40B4-BE49-F238E27FC236}">
                <a16:creationId xmlns:a16="http://schemas.microsoft.com/office/drawing/2014/main" id="{D7DE76A3-8B3F-EA47-A089-AEF241A37A6C}"/>
              </a:ext>
            </a:extLst>
          </p:cNvPr>
          <p:cNvSpPr>
            <a:spLocks noChangeArrowheads="1"/>
          </p:cNvSpPr>
          <p:nvPr/>
        </p:nvSpPr>
        <p:spPr bwMode="auto">
          <a:xfrm>
            <a:off x="-175260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Tree>
    <p:extLst>
      <p:ext uri="{BB962C8B-B14F-4D97-AF65-F5344CB8AC3E}">
        <p14:creationId xmlns:p14="http://schemas.microsoft.com/office/powerpoint/2010/main" val="266482390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9D9516A2-CF63-EDF1-E9B4-AAC07969E37A}"/>
              </a:ext>
            </a:extLst>
          </p:cNvPr>
          <p:cNvSpPr>
            <a:spLocks noGrp="1"/>
          </p:cNvSpPr>
          <p:nvPr>
            <p:ph idx="1"/>
          </p:nvPr>
        </p:nvSpPr>
        <p:spPr>
          <a:xfrm>
            <a:off x="647700" y="1066800"/>
            <a:ext cx="7772400" cy="4114800"/>
          </a:xfrm>
        </p:spPr>
        <p:txBody>
          <a:bodyPr/>
          <a:lstStyle/>
          <a:p>
            <a:pPr marL="0" indent="0">
              <a:buNone/>
            </a:pPr>
            <a:endParaRPr lang="en-US" sz="2000" dirty="0"/>
          </a:p>
          <a:p>
            <a:r>
              <a:rPr lang="en-US" sz="2000" dirty="0"/>
              <a:t>May/23 – Review of Comments from Draft 3 – This will form a basis for the NEXT REVISION DRAFT – 1</a:t>
            </a:r>
            <a:r>
              <a:rPr lang="en-US" sz="2000" baseline="30000" dirty="0"/>
              <a:t>st</a:t>
            </a:r>
            <a:r>
              <a:rPr lang="en-US" sz="2000" dirty="0"/>
              <a:t> cut of Pre-draft revision</a:t>
            </a:r>
          </a:p>
          <a:p>
            <a:r>
              <a:rPr lang="en-US" sz="2000" dirty="0"/>
              <a:t>Jul/23 – REVIEW DRAFT REVISION – Workgroup Ballot</a:t>
            </a:r>
          </a:p>
          <a:p>
            <a:r>
              <a:rPr lang="en-US" sz="2000" dirty="0"/>
              <a:t>Sep/23 – Review of Comments (Form CRG)</a:t>
            </a:r>
          </a:p>
          <a:p>
            <a:r>
              <a:rPr lang="en-US" sz="2000" dirty="0"/>
              <a:t>Nov/23 – Comment  Resolution and Recirc</a:t>
            </a:r>
          </a:p>
          <a:p>
            <a:pPr marL="0" indent="0">
              <a:buNone/>
            </a:pPr>
            <a:r>
              <a:rPr lang="en-US" sz="2000" dirty="0"/>
              <a:t>	(CRG)</a:t>
            </a:r>
          </a:p>
          <a:p>
            <a:r>
              <a:rPr lang="en-US" sz="2000" dirty="0"/>
              <a:t>Mar/24 – Sponsor Ballot and CRG</a:t>
            </a:r>
          </a:p>
          <a:p>
            <a:r>
              <a:rPr lang="en-US" sz="2000" dirty="0"/>
              <a:t>May/24 – Sponsor Recirc (CRG)</a:t>
            </a:r>
          </a:p>
          <a:p>
            <a:r>
              <a:rPr lang="en-US" sz="2000" dirty="0"/>
              <a:t>Jul/24 – Sponsor Recirc(CRG)</a:t>
            </a:r>
          </a:p>
          <a:p>
            <a:r>
              <a:rPr lang="en-US" sz="2000" dirty="0"/>
              <a:t>Sep/24 – Submit to </a:t>
            </a:r>
            <a:r>
              <a:rPr lang="en-US" sz="2000" dirty="0" err="1"/>
              <a:t>Revcom</a:t>
            </a:r>
            <a:endParaRPr lang="en-US" sz="2000" dirty="0"/>
          </a:p>
          <a:p>
            <a:endParaRPr lang="en-US" sz="2000" dirty="0"/>
          </a:p>
          <a:p>
            <a:endParaRPr lang="en-US" dirty="0"/>
          </a:p>
        </p:txBody>
      </p:sp>
      <p:sp>
        <p:nvSpPr>
          <p:cNvPr id="3" name="Slide Number Placeholder 2">
            <a:extLst>
              <a:ext uri="{FF2B5EF4-FFF2-40B4-BE49-F238E27FC236}">
                <a16:creationId xmlns:a16="http://schemas.microsoft.com/office/drawing/2014/main" id="{A8190534-3624-E059-6343-FB188EC8F971}"/>
              </a:ext>
            </a:extLst>
          </p:cNvPr>
          <p:cNvSpPr>
            <a:spLocks noGrp="1"/>
          </p:cNvSpPr>
          <p:nvPr>
            <p:ph type="sldNum" sz="quarter" idx="12"/>
          </p:nvPr>
        </p:nvSpPr>
        <p:spPr/>
        <p:txBody>
          <a:bodyPr/>
          <a:lstStyle/>
          <a:p>
            <a:r>
              <a:rPr lang="en-US" altLang="en-US"/>
              <a:t>Slide </a:t>
            </a:r>
            <a:fld id="{D4132CD9-BA9C-914B-A325-EA338A619694}" type="slidenum">
              <a:rPr lang="en-US" altLang="en-US" smtClean="0"/>
              <a:pPr/>
              <a:t>9</a:t>
            </a:fld>
            <a:endParaRPr lang="en-US" altLang="en-US"/>
          </a:p>
        </p:txBody>
      </p:sp>
      <p:sp>
        <p:nvSpPr>
          <p:cNvPr id="4" name="Title 1">
            <a:extLst>
              <a:ext uri="{FF2B5EF4-FFF2-40B4-BE49-F238E27FC236}">
                <a16:creationId xmlns:a16="http://schemas.microsoft.com/office/drawing/2014/main" id="{60AEDFFC-F93F-7672-7411-F1ACF06C34FE}"/>
              </a:ext>
            </a:extLst>
          </p:cNvPr>
          <p:cNvSpPr txBox="1">
            <a:spLocks/>
          </p:cNvSpPr>
          <p:nvPr/>
        </p:nvSpPr>
        <p:spPr bwMode="auto">
          <a:xfrm>
            <a:off x="723900" y="262233"/>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a:lstStyle>
          <a:p>
            <a:r>
              <a:rPr lang="en-US" dirty="0"/>
              <a:t>Draft Timeline </a:t>
            </a:r>
          </a:p>
        </p:txBody>
      </p:sp>
    </p:spTree>
    <p:extLst>
      <p:ext uri="{BB962C8B-B14F-4D97-AF65-F5344CB8AC3E}">
        <p14:creationId xmlns:p14="http://schemas.microsoft.com/office/powerpoint/2010/main" val="2303086527"/>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7642</TotalTime>
  <Words>583</Words>
  <Application>Microsoft Macintosh PowerPoint</Application>
  <PresentationFormat>On-screen Show (4:3)</PresentationFormat>
  <Paragraphs>113</Paragraphs>
  <Slides>9</Slides>
  <Notes>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Arial</vt:lpstr>
      <vt:lpstr>Calibri</vt:lpstr>
      <vt:lpstr>Times New Roman</vt:lpstr>
      <vt:lpstr>Office Theme</vt:lpstr>
      <vt:lpstr>PowerPoint Presentation</vt:lpstr>
      <vt:lpstr>PowerPoint Presentation</vt:lpstr>
      <vt:lpstr>IEEE 802.15.4me September, 2023 Interim Plenary Agenda and Closing</vt:lpstr>
      <vt:lpstr>15.4me Sessions this Week</vt:lpstr>
      <vt:lpstr>Agenda </vt:lpstr>
      <vt:lpstr>Agenda </vt:lpstr>
      <vt:lpstr>Results of Workgroup Ballot </vt:lpstr>
      <vt:lpstr>CLOSING REPORT </vt:lpstr>
      <vt:lpstr>PowerPoint Presentation</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Gary Stuebing</dc:creator>
  <cp:keywords/>
  <dc:description>&lt;doc#&gt;</dc:description>
  <cp:lastModifiedBy>Gary Stuebing (gstuebin)</cp:lastModifiedBy>
  <cp:revision>131</cp:revision>
  <cp:lastPrinted>1998-02-10T13:28:06Z</cp:lastPrinted>
  <dcterms:created xsi:type="dcterms:W3CDTF">2018-03-03T14:04:29Z</dcterms:created>
  <dcterms:modified xsi:type="dcterms:W3CDTF">2023-09-11T13:12:50Z</dcterms:modified>
  <cp:category/>
</cp:coreProperties>
</file>