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61" r:id="rId3"/>
    <p:sldId id="289" r:id="rId4"/>
    <p:sldId id="265" r:id="rId5"/>
    <p:sldId id="273" r:id="rId6"/>
    <p:sldId id="293" r:id="rId7"/>
    <p:sldId id="291" r:id="rId8"/>
    <p:sldId id="29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August 25,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15-23-0386-01-04me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77686496"/>
              </p:ext>
            </p:extLst>
          </p:nvPr>
        </p:nvGraphicFramePr>
        <p:xfrm>
          <a:off x="857825" y="1493440"/>
          <a:ext cx="7752774" cy="39757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Starts at 9:00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a:t>
            </a:r>
          </a:p>
          <a:p>
            <a:pPr lvl="1"/>
            <a:r>
              <a:rPr lang="en-US" sz="2400" dirty="0"/>
              <a:t>Approve Minutes</a:t>
            </a:r>
          </a:p>
          <a:p>
            <a:pPr lvl="1"/>
            <a:r>
              <a:rPr lang="en-US" sz="2400" dirty="0"/>
              <a:t>Review Letter Ballot Submissions</a:t>
            </a:r>
          </a:p>
          <a:p>
            <a:pPr lvl="1"/>
            <a:r>
              <a:rPr lang="en-US" sz="2400"/>
              <a:t>Comment resolution</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7594</TotalTime>
  <Words>505</Words>
  <Application>Microsoft Macintosh PowerPoint</Application>
  <PresentationFormat>On-screen Show (4:3)</PresentationFormat>
  <Paragraphs>77</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Results of Workgroup Ballot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125</cp:revision>
  <cp:lastPrinted>1998-02-10T13:28:06Z</cp:lastPrinted>
  <dcterms:created xsi:type="dcterms:W3CDTF">2018-03-03T14:04:29Z</dcterms:created>
  <dcterms:modified xsi:type="dcterms:W3CDTF">2023-08-25T13:21:55Z</dcterms:modified>
  <cp:category/>
</cp:coreProperties>
</file>