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261" r:id="rId3"/>
    <p:sldId id="289" r:id="rId4"/>
    <p:sldId id="265" r:id="rId5"/>
    <p:sldId id="273" r:id="rId6"/>
    <p:sldId id="291" r:id="rId7"/>
    <p:sldId id="292"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254"/>
    <p:restoredTop sz="86395"/>
  </p:normalViewPr>
  <p:slideViewPr>
    <p:cSldViewPr>
      <p:cViewPr varScale="1">
        <p:scale>
          <a:sx n="110" d="100"/>
          <a:sy n="110" d="100"/>
        </p:scale>
        <p:origin x="1224"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4</a:t>
            </a:fld>
            <a:endParaRPr lang="en-US" altLang="en-US"/>
          </a:p>
        </p:txBody>
      </p:sp>
    </p:spTree>
    <p:extLst>
      <p:ext uri="{BB962C8B-B14F-4D97-AF65-F5344CB8AC3E}">
        <p14:creationId xmlns:p14="http://schemas.microsoft.com/office/powerpoint/2010/main" val="594938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2023</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15-23-0386-00-04me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September</a:t>
            </a:r>
            <a:r>
              <a:rPr lang="en-US" altLang="en-US" sz="1600" dirty="0">
                <a:solidFill>
                  <a:schemeClr val="tx2"/>
                </a:solidFill>
              </a:rPr>
              <a:t>, 2023 IEEE 802.15.4me Opening Agenda and Closing</a:t>
            </a:r>
          </a:p>
          <a:p>
            <a:r>
              <a:rPr lang="en-US" altLang="en-US" sz="1600" b="1" dirty="0">
                <a:solidFill>
                  <a:schemeClr val="tx2"/>
                </a:solidFill>
              </a:rPr>
              <a:t>Date Submitted: July 13, 2023</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15-23-0386-04-04me </a:t>
            </a:r>
            <a:r>
              <a:rPr lang="en-US" altLang="en-US" sz="1600" b="1" dirty="0">
                <a:solidFill>
                  <a:schemeClr val="tx2"/>
                </a:solidFill>
              </a:rPr>
              <a:t>Abstract: September</a:t>
            </a:r>
            <a:r>
              <a:rPr lang="en-US" altLang="en-US" sz="1600" dirty="0">
                <a:solidFill>
                  <a:schemeClr val="tx2"/>
                </a:solidFill>
              </a:rPr>
              <a:t>, 2023 IEEE 802.15.4me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September, 2023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849107742"/>
              </p:ext>
            </p:extLst>
          </p:nvPr>
        </p:nvGraphicFramePr>
        <p:xfrm>
          <a:off x="857825" y="1493440"/>
          <a:ext cx="7752774" cy="370646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2046269">
                  <a:extLst>
                    <a:ext uri="{9D8B030D-6E8A-4147-A177-3AD203B41FA5}">
                      <a16:colId xmlns:a16="http://schemas.microsoft.com/office/drawing/2014/main" val="20001"/>
                    </a:ext>
                  </a:extLst>
                </a:gridCol>
                <a:gridCol w="1667488">
                  <a:extLst>
                    <a:ext uri="{9D8B030D-6E8A-4147-A177-3AD203B41FA5}">
                      <a16:colId xmlns:a16="http://schemas.microsoft.com/office/drawing/2014/main" val="20002"/>
                    </a:ext>
                  </a:extLst>
                </a:gridCol>
                <a:gridCol w="1620310">
                  <a:extLst>
                    <a:ext uri="{9D8B030D-6E8A-4147-A177-3AD203B41FA5}">
                      <a16:colId xmlns:a16="http://schemas.microsoft.com/office/drawing/2014/main" val="20003"/>
                    </a:ext>
                  </a:extLst>
                </a:gridCol>
                <a:gridCol w="16001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Opening Plenary </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Closing Plenary</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pPr lvl="1"/>
            <a:r>
              <a:rPr lang="en-US" sz="2400" dirty="0"/>
              <a:t>Call for Patents</a:t>
            </a:r>
          </a:p>
          <a:p>
            <a:pPr lvl="1"/>
            <a:r>
              <a:rPr lang="en-US" sz="2400" dirty="0"/>
              <a:t>Approve Agenda</a:t>
            </a:r>
          </a:p>
          <a:p>
            <a:pPr lvl="1"/>
            <a:r>
              <a:rPr lang="en-US" sz="2400" dirty="0"/>
              <a:t>Approve Minutes</a:t>
            </a:r>
          </a:p>
          <a:p>
            <a:pPr lvl="1"/>
            <a:r>
              <a:rPr lang="en-US" sz="2400" dirty="0"/>
              <a:t>Review Letter </a:t>
            </a:r>
            <a:r>
              <a:rPr lang="en-US" sz="2400"/>
              <a:t>Ballot Submissions</a:t>
            </a:r>
            <a:endParaRPr lang="en-US" sz="2400" dirty="0"/>
          </a:p>
          <a:p>
            <a:pPr lvl="1"/>
            <a:r>
              <a:rPr lang="en-US" sz="2400" dirty="0"/>
              <a:t>Next Steps</a:t>
            </a:r>
            <a:endParaRPr lang="en-US" sz="2000" dirty="0"/>
          </a:p>
          <a:p>
            <a:pPr lvl="1"/>
            <a:r>
              <a:rPr lang="en-US" sz="2400" dirty="0"/>
              <a:t>Review Draft Timeline</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47700" y="1066800"/>
            <a:ext cx="7772400" cy="4114800"/>
          </a:xfrm>
        </p:spPr>
        <p:txBody>
          <a:bodyPr/>
          <a:lstStyle/>
          <a:p>
            <a:pPr marL="0" indent="0">
              <a:buNone/>
            </a:pPr>
            <a:endParaRPr lang="en-US" sz="2000" dirty="0"/>
          </a:p>
          <a:p>
            <a:r>
              <a:rPr lang="en-US" sz="2000" dirty="0"/>
              <a:t>May/23 – Review of Comments from Draft 3 – This will form a basis for the NEXT REVISION DRAFT – 1</a:t>
            </a:r>
            <a:r>
              <a:rPr lang="en-US" sz="2000" baseline="30000" dirty="0"/>
              <a:t>st</a:t>
            </a:r>
            <a:r>
              <a:rPr lang="en-US" sz="2000" dirty="0"/>
              <a:t> cut of Pre-draft revision</a:t>
            </a:r>
          </a:p>
          <a:p>
            <a:r>
              <a:rPr lang="en-US" sz="2000" dirty="0"/>
              <a:t>Jul/23 – REVIEW DRAFT REVISION – Workgroup Ballot</a:t>
            </a:r>
          </a:p>
          <a:p>
            <a:r>
              <a:rPr lang="en-US" sz="2000" dirty="0"/>
              <a:t>Sep/23 – Review of Comments (Form CRG)</a:t>
            </a:r>
          </a:p>
          <a:p>
            <a:r>
              <a:rPr lang="en-US" sz="2000" dirty="0"/>
              <a:t>Nov/23 – Comment  Resolution and Recirc</a:t>
            </a:r>
          </a:p>
          <a:p>
            <a:pPr marL="0" indent="0">
              <a:buNone/>
            </a:pPr>
            <a:r>
              <a:rPr lang="en-US" sz="2000" dirty="0"/>
              <a:t>	(CRG)</a:t>
            </a:r>
          </a:p>
          <a:p>
            <a:r>
              <a:rPr lang="en-US" sz="2000" dirty="0"/>
              <a:t>Mar/24 – Sponsor Ballot and CRG</a:t>
            </a:r>
          </a:p>
          <a:p>
            <a:r>
              <a:rPr lang="en-US" sz="2000" dirty="0"/>
              <a:t>May/24 – Sponsor Recirc (CRG)</a:t>
            </a:r>
          </a:p>
          <a:p>
            <a:r>
              <a:rPr lang="en-US" sz="2000" dirty="0"/>
              <a:t>Jul/24 – Sponsor Recirc(CRG)</a:t>
            </a:r>
          </a:p>
          <a:p>
            <a:r>
              <a:rPr lang="en-US" sz="2000" dirty="0"/>
              <a:t>Sep/24 – Submit to </a:t>
            </a:r>
            <a:r>
              <a:rPr lang="en-US" sz="2000" dirty="0" err="1"/>
              <a:t>Revcom</a:t>
            </a:r>
            <a:endParaRPr lang="en-US" sz="2000" dirty="0"/>
          </a:p>
          <a:p>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230308652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7589</TotalTime>
  <Words>481</Words>
  <Application>Microsoft Macintosh PowerPoint</Application>
  <PresentationFormat>On-screen Show (4:3)</PresentationFormat>
  <Paragraphs>68</Paragraphs>
  <Slides>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PowerPoint Presentation</vt:lpstr>
      <vt:lpstr>PowerPoint Presentation</vt:lpstr>
      <vt:lpstr>IEEE 802.15.4me September, 2023 Interim Plenary Agenda and Closing</vt:lpstr>
      <vt:lpstr>15.4me Sessions this Week</vt:lpstr>
      <vt:lpstr>Agenda </vt:lpstr>
      <vt:lpstr>CLOSING REPORT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123</cp:revision>
  <cp:lastPrinted>1998-02-10T13:28:06Z</cp:lastPrinted>
  <dcterms:created xsi:type="dcterms:W3CDTF">2018-03-03T14:04:29Z</dcterms:created>
  <dcterms:modified xsi:type="dcterms:W3CDTF">2023-07-12T12:37:44Z</dcterms:modified>
  <cp:category/>
</cp:coreProperties>
</file>