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_rels/presentation.xml.rels" ContentType="application/vnd.openxmlformats-package.relationships+xml"/>
  <Override PartName="/ppt/slideLayouts/_rels/slideLayout5.xml.rels" ContentType="application/vnd.openxmlformats-package.relationships+xml"/>
  <Override PartName="/ppt/slideLayouts/_rels/slideLayout4.xml.rels" ContentType="application/vnd.openxmlformats-package.relationships+xml"/>
  <Override PartName="/ppt/slideLayouts/_rels/slideLayout2.xml.rels" ContentType="application/vnd.openxmlformats-package.relationships+xml"/>
  <Override PartName="/ppt/slideLayouts/_rels/slideLayout41.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40.xml.rels" ContentType="application/vnd.openxmlformats-package.relationships+xml"/>
  <Override PartName="/ppt/slideLayouts/_rels/slideLayout3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3.xml.rels" ContentType="application/vnd.openxmlformats-package.relationships+xml"/>
  <Override PartName="/ppt/slideLayouts/_rels/slideLayout9.xml.rels" ContentType="application/vnd.openxmlformats-package.relationships+xml"/>
  <Override PartName="/ppt/slideLayouts/_rels/slideLayout27.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13.xml.rels" ContentType="application/vnd.openxmlformats-package.relationships+xml"/>
  <Override PartName="/ppt/slideLayouts/_rels/slideLayout58.xml.rels" ContentType="application/vnd.openxmlformats-package.relationships+xml"/>
  <Override PartName="/ppt/slideLayouts/_rels/slideLayout65.xml.rels" ContentType="application/vnd.openxmlformats-package.relationships+xml"/>
  <Override PartName="/ppt/slideLayouts/_rels/slideLayout42.xml.rels" ContentType="application/vnd.openxmlformats-package.relationships+xml"/>
  <Override PartName="/ppt/slideLayouts/_rels/slideLayout35.xml.rels" ContentType="application/vnd.openxmlformats-package.relationships+xml"/>
  <Override PartName="/ppt/slideLayouts/_rels/slideLayout51.xml.rels" ContentType="application/vnd.openxmlformats-package.relationships+xml"/>
  <Override PartName="/ppt/slideLayouts/_rels/slideLayout12.xml.rels" ContentType="application/vnd.openxmlformats-package.relationships+xml"/>
  <Override PartName="/ppt/slideLayouts/_rels/slideLayout55.xml.rels" ContentType="application/vnd.openxmlformats-package.relationships+xml"/>
  <Override PartName="/ppt/slideLayouts/_rels/slideLayout54.xml.rels" ContentType="application/vnd.openxmlformats-package.relationships+xml"/>
  <Override PartName="/ppt/slideLayouts/_rels/slideLayout69.xml.rels" ContentType="application/vnd.openxmlformats-package.relationships+xml"/>
  <Override PartName="/ppt/slideLayouts/_rels/slideLayout63.xml.rels" ContentType="application/vnd.openxmlformats-package.relationships+xml"/>
  <Override PartName="/ppt/slideLayouts/_rels/slideLayout47.xml.rels" ContentType="application/vnd.openxmlformats-package.relationships+xml"/>
  <Override PartName="/ppt/slideLayouts/_rels/slideLayout53.xml.rels" ContentType="application/vnd.openxmlformats-package.relationships+xml"/>
  <Override PartName="/ppt/slideLayouts/_rels/slideLayout46.xml.rels" ContentType="application/vnd.openxmlformats-package.relationships+xml"/>
  <Override PartName="/ppt/slideLayouts/_rels/slideLayout62.xml.rels" ContentType="application/vnd.openxmlformats-package.relationships+xml"/>
  <Override PartName="/ppt/slideLayouts/_rels/slideLayout50.xml.rels" ContentType="application/vnd.openxmlformats-package.relationships+xml"/>
  <Override PartName="/ppt/slideLayouts/_rels/slideLayout52.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38.xml.rels" ContentType="application/vnd.openxmlformats-package.relationships+xml"/>
  <Override PartName="/ppt/slideLayouts/_rels/slideLayout30.xml.rels" ContentType="application/vnd.openxmlformats-package.relationships+xml"/>
  <Override PartName="/ppt/slideLayouts/_rels/slideLayout45.xml.rels" ContentType="application/vnd.openxmlformats-package.relationships+xml"/>
  <Override PartName="/ppt/slideLayouts/_rels/slideLayout14.xml.rels" ContentType="application/vnd.openxmlformats-package.relationships+xml"/>
  <Override PartName="/ppt/slideLayouts/_rels/slideLayout8.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6.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5.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31.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70.xml.rels" ContentType="application/vnd.openxmlformats-package.relationships+xml"/>
  <Override PartName="/ppt/slideLayouts/_rels/slideLayout66.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64.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60.xml" ContentType="application/vnd.openxmlformats-officedocument.presentationml.slideLayout+xml"/>
  <Override PartName="/ppt/slideLayouts/slideLayout19.xml" ContentType="application/vnd.openxmlformats-officedocument.presentationml.slideLayout+xml"/>
  <Override PartName="/ppt/slideLayouts/slideLayout61.xml" ContentType="application/vnd.openxmlformats-officedocument.presentationml.slideLayout+xml"/>
  <Override PartName="/ppt/slideLayouts/slideLayout21.xml" ContentType="application/vnd.openxmlformats-officedocument.presentationml.slideLayout+xml"/>
  <Override PartName="/ppt/slideLayouts/slideLayout1.xml" ContentType="application/vnd.openxmlformats-officedocument.presentationml.slideLayout+xml"/>
  <Override PartName="/ppt/slideLayouts/slideLayout58.xml" ContentType="application/vnd.openxmlformats-officedocument.presentationml.slideLayout+xml"/>
  <Override PartName="/ppt/slideLayouts/slideLayout17.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72.xml" ContentType="application/vnd.openxmlformats-officedocument.presentationml.slideLayout+xml"/>
  <Override PartName="/ppt/slideLayouts/slideLayout23.xml" ContentType="application/vnd.openxmlformats-officedocument.presentationml.slideLayout+xml"/>
  <Override PartName="/ppt/slideLayouts/slideLayout71.xml" ContentType="application/vnd.openxmlformats-officedocument.presentationml.slideLayout+xml"/>
  <Override PartName="/ppt/slideLayouts/slideLayout29.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70.xml" ContentType="application/vnd.openxmlformats-officedocument.presentationml.slideLayout+xml"/>
  <Override PartName="/ppt/slideLayouts/slideLayout28.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66.xml" ContentType="application/vnd.openxmlformats-officedocument.presentationml.slideLayout+xml"/>
  <Override PartName="/ppt/slideLayouts/slideLayout65.xml" ContentType="application/vnd.openxmlformats-officedocument.presentationml.slideLayout+xml"/>
  <Override PartName="/ppt/slideLayouts/slideLayout64.xml" ContentType="application/vnd.openxmlformats-officedocument.presentationml.slideLayout+xml"/>
  <Override PartName="/ppt/slideLayouts/slideLayout63.xml" ContentType="application/vnd.openxmlformats-officedocument.presentationml.slideLayout+xml"/>
  <Override PartName="/ppt/slideLayouts/slideLayout62.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media/image1.png" ContentType="image/png"/>
  <Override PartName="/ppt/media/image2.png" ContentType="image/png"/>
  <Override PartName="/ppt/media/image3.png" ContentType="image/png"/>
  <Override PartName="/ppt/media/image4.png" ContentType="image/png"/>
  <Override PartName="/ppt/presProps.xml" ContentType="application/vnd.openxmlformats-officedocument.presentationml.presProps+xml"/>
  <Override PartName="/ppt/slides/slide1.xml" ContentType="application/vnd.openxmlformats-officedocument.presentationml.slide+xml"/>
  <Override PartName="/ppt/slides/_rels/slide9.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3.xml.rels" ContentType="application/vnd.openxmlformats-package.relationships+xml"/>
  <Override PartName="/ppt/slides/_rels/slide5.xml.rels" ContentType="application/vnd.openxmlformats-package.relationships+xml"/>
  <Override PartName="/ppt/slides/_rels/slide2.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Lst>
  <p:sldIdLst>
    <p:sldId id="256" r:id="rId8"/>
    <p:sldId id="257" r:id="rId9"/>
    <p:sldId id="258" r:id="rId10"/>
    <p:sldId id="259" r:id="rId11"/>
    <p:sldId id="260" r:id="rId12"/>
    <p:sldId id="261" r:id="rId13"/>
    <p:sldId id="262" r:id="rId14"/>
    <p:sldId id="263" r:id="rId15"/>
    <p:sldId id="264" r:id="rId16"/>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251496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181512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317268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181512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317268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4015440" cy="397692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251496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251496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4015440" cy="397692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251496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251496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181512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317268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181512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317268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4015440" cy="397692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251496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251496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251496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251496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181512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317268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181512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317268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4015440" cy="397692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251496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251496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251496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251496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251496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181512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317268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181512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317268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4015440" cy="397692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251496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251496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251496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251496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181512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317268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181512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317268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4015440" cy="397692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401544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251496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8880" cy="530640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251496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251496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251496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251496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181512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3172680" y="160452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181512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3172680" y="3682080"/>
            <a:ext cx="129276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1959480" cy="397692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2514960" y="368208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2514960" y="1604520"/>
            <a:ext cx="195948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40154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7440" cy="1983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802.15-23-0384-01</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23680" cy="290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23680" cy="290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C38FE447-5ABA-4B72-85CE-389D5AB790C8}"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23680" cy="290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9240" cy="1983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2023</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a:t>
            </a:r>
            <a:r>
              <a:rPr b="0" lang="en-US" sz="4400" spc="-1" strike="noStrike">
                <a:solidFill>
                  <a:srgbClr val="000000"/>
                </a:solidFill>
                <a:latin typeface="Arial"/>
              </a:rPr>
              <a:t>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7440" cy="1983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802.15-23-0384-01</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23680" cy="290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23680" cy="290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17A8C46F-8E49-4535-8A90-0336ACED5E79}"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23680" cy="290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9240" cy="1983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2023</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a:t>
            </a:r>
            <a:r>
              <a:rPr b="0" lang="en-US" sz="3200" spc="-1" strike="noStrike">
                <a:solidFill>
                  <a:srgbClr val="000000"/>
                </a:solidFill>
                <a:latin typeface="Arial"/>
              </a:rPr>
              <a:t>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a:t>
            </a:r>
            <a:r>
              <a:rPr b="0" lang="en-US" sz="2800" spc="-1" strike="noStrike">
                <a:solidFill>
                  <a:srgbClr val="000000"/>
                </a:solidFill>
                <a:latin typeface="Arial"/>
              </a:rPr>
              <a:t>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a:t>
            </a:r>
            <a:r>
              <a:rPr b="0" lang="en-US" sz="2000" spc="-1" strike="noStrike">
                <a:solidFill>
                  <a:srgbClr val="000000"/>
                </a:solidFill>
                <a:latin typeface="Arial"/>
              </a:rPr>
              <a:t>Outline </a:t>
            </a:r>
            <a:r>
              <a:rPr b="0" lang="en-US" sz="2000" spc="-1" strike="noStrike">
                <a:solidFill>
                  <a:srgbClr val="000000"/>
                </a:solidFill>
                <a:latin typeface="Arial"/>
              </a:rPr>
              <a:t>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7440" cy="1983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802.15-23-0384-01</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23680" cy="290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23680" cy="290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77BE30EE-9C15-4E4D-82DE-2844945E5F69}"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23680" cy="290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9240" cy="1983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2023</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7440" cy="1983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802.15-23-0384-01</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23680" cy="290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23680" cy="290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5582F8E5-1F9F-4FF3-BD9D-CF23D5781D37}"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23680" cy="290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9240" cy="1983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2023</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7440" cy="1983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802.15-23-0384-01</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23680" cy="290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23680" cy="290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AC3636C3-76C6-4E74-94C9-F5A0BA3A9193}"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23680" cy="290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9240" cy="1983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2023</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7440" cy="19836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802.15-23-0384-01</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23680" cy="29016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23680" cy="29016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64A8B80D-4F83-4B6B-9295-4024C637333D}"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23680" cy="29016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9240" cy="19836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2023</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3.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40.xml"/>
</Relationships>
</file>

<file path=ppt/slides/_rels/slide4.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39.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9.xml"/>
</Relationships>
</file>

<file path=ppt/slides/_rels/slide6.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39.xml"/>
</Relationships>
</file>

<file path=ppt/slides/_rels/slide7.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39.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9.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9.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152280" y="609480"/>
            <a:ext cx="8976600" cy="461124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MAC address format for private addresses</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11</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July, 2023</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TG4ac Privacy Meeting in Berlin</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Questions about the possible MAC address formats for private addresses.</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8" name="CustomShape 1"/>
          <p:cNvSpPr/>
          <p:nvPr/>
        </p:nvSpPr>
        <p:spPr>
          <a:xfrm>
            <a:off x="685800" y="685440"/>
            <a:ext cx="7757280" cy="10519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279" name="CustomShape 2"/>
          <p:cNvSpPr/>
          <p:nvPr/>
        </p:nvSpPr>
        <p:spPr>
          <a:xfrm>
            <a:off x="438120" y="602280"/>
            <a:ext cx="821592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TG4ac and privacy addresses</a:t>
            </a:r>
            <a:endParaRPr b="0" lang="en-US" sz="4400" spc="-1" strike="noStrike">
              <a:solidFill>
                <a:srgbClr val="000000"/>
              </a:solidFill>
              <a:latin typeface="Arial"/>
            </a:endParaRPr>
          </a:p>
        </p:txBody>
      </p:sp>
      <p:sp>
        <p:nvSpPr>
          <p:cNvPr id="280" name="CustomShape 3"/>
          <p:cNvSpPr/>
          <p:nvPr/>
        </p:nvSpPr>
        <p:spPr>
          <a:xfrm>
            <a:off x="457200" y="1604520"/>
            <a:ext cx="8215920" cy="396396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281" name="CustomShape 4"/>
          <p:cNvSpPr/>
          <p:nvPr/>
        </p:nvSpPr>
        <p:spPr>
          <a:xfrm>
            <a:off x="457200" y="1604520"/>
            <a:ext cx="8214480" cy="396252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TG4ac Privacy is an task group to enhance privacy in IEEE Std 802.15.4.</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TG4ac needs to decide how privacy addresses are generated and what kind of format is used for them</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IEEE Std 802.15.4 uses 64-bit address with mixed byte ordering.</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2" name="CustomShape 1"/>
          <p:cNvSpPr/>
          <p:nvPr/>
        </p:nvSpPr>
        <p:spPr>
          <a:xfrm>
            <a:off x="457200" y="273600"/>
            <a:ext cx="8220600" cy="1136160"/>
          </a:xfrm>
          <a:prstGeom prst="rect">
            <a:avLst/>
          </a:prstGeom>
          <a:noFill/>
          <a:ln w="0">
            <a:noFill/>
          </a:ln>
        </p:spPr>
        <p:style>
          <a:lnRef idx="0"/>
          <a:fillRef idx="0"/>
          <a:effectRef idx="0"/>
          <a:fontRef idx="minor"/>
        </p:style>
        <p:txBody>
          <a:bodyPr lIns="0" rIns="0" tIns="0" bIns="0" anchor="ctr">
            <a:noAutofit/>
          </a:bodyPr>
          <a:p>
            <a:pPr algn="ctr">
              <a:lnSpc>
                <a:spcPct val="100000"/>
              </a:lnSpc>
            </a:pPr>
            <a:endParaRPr b="0" lang="en-US" sz="1800" spc="-1" strike="noStrike">
              <a:solidFill>
                <a:srgbClr val="000000"/>
              </a:solidFill>
              <a:latin typeface="Arial"/>
            </a:endParaRPr>
          </a:p>
        </p:txBody>
      </p:sp>
      <p:sp>
        <p:nvSpPr>
          <p:cNvPr id="283" name="CustomShape 2"/>
          <p:cNvSpPr/>
          <p:nvPr/>
        </p:nvSpPr>
        <p:spPr>
          <a:xfrm>
            <a:off x="457200" y="1604520"/>
            <a:ext cx="7766640" cy="3968640"/>
          </a:xfrm>
          <a:prstGeom prst="rect">
            <a:avLst/>
          </a:prstGeom>
          <a:noFill/>
          <a:ln w="0">
            <a:noFill/>
          </a:ln>
        </p:spPr>
        <p:style>
          <a:lnRef idx="0"/>
          <a:fillRef idx="0"/>
          <a:effectRef idx="0"/>
          <a:fontRef idx="minor"/>
        </p:style>
        <p:txBody>
          <a:bodyPr lIns="0" rIns="0" tIns="0" bIns="0" anchor="t">
            <a:normAutofit/>
          </a:bodyPr>
          <a:p>
            <a:pPr marL="1233000" indent="-909000">
              <a:lnSpc>
                <a:spcPct val="100000"/>
              </a:lnSpc>
              <a:spcBef>
                <a:spcPts val="1417"/>
              </a:spcBef>
              <a:buClr>
                <a:srgbClr val="000000"/>
              </a:buClr>
              <a:buSzPct val="45000"/>
              <a:buFont typeface="Wingdings" charset="2"/>
              <a:buChar char=""/>
            </a:pPr>
            <a:endParaRPr b="0" lang="en-US" sz="1800" spc="-1" strike="noStrike">
              <a:solidFill>
                <a:srgbClr val="000000"/>
              </a:solidFill>
              <a:latin typeface="Arial"/>
            </a:endParaRPr>
          </a:p>
        </p:txBody>
      </p:sp>
      <p:sp>
        <p:nvSpPr>
          <p:cNvPr id="284"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lnSpc>
                <a:spcPct val="100000"/>
              </a:lnSpc>
              <a:buNone/>
            </a:pPr>
            <a:r>
              <a:rPr b="0" lang="en-IE" sz="4400" spc="-1" strike="noStrike">
                <a:solidFill>
                  <a:srgbClr val="000000"/>
                </a:solidFill>
                <a:latin typeface="Arial"/>
                <a:ea typeface="DejaVu Sans"/>
              </a:rPr>
              <a:t>Extended addresses in 802.15.4</a:t>
            </a:r>
            <a:endParaRPr b="0" lang="en-US" sz="4400" spc="-1" strike="noStrike">
              <a:solidFill>
                <a:srgbClr val="000000"/>
              </a:solidFill>
              <a:latin typeface="Arial"/>
            </a:endParaRPr>
          </a:p>
        </p:txBody>
      </p:sp>
      <p:sp>
        <p:nvSpPr>
          <p:cNvPr id="285" name="PlaceHolder 2"/>
          <p:cNvSpPr>
            <a:spLocks noGrp="1"/>
          </p:cNvSpPr>
          <p:nvPr>
            <p:ph/>
          </p:nvPr>
        </p:nvSpPr>
        <p:spPr>
          <a:xfrm>
            <a:off x="457200" y="1604520"/>
            <a:ext cx="822960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In frames it uses </a:t>
            </a:r>
            <a:r>
              <a:rPr b="0" lang="en-US" sz="3200" spc="-1" strike="noStrike">
                <a:solidFill>
                  <a:srgbClr val="000000"/>
                </a:solidFill>
                <a:latin typeface="Arial"/>
              </a:rPr>
              <a:t>least significant bit </a:t>
            </a:r>
            <a:r>
              <a:rPr b="0" lang="en-US" sz="3200" spc="-1" strike="noStrike">
                <a:solidFill>
                  <a:srgbClr val="000000"/>
                </a:solidFill>
                <a:latin typeface="Arial"/>
              </a:rPr>
              <a:t>first and least </a:t>
            </a:r>
            <a:r>
              <a:rPr b="0" lang="en-US" sz="3200" spc="-1" strike="noStrike">
                <a:solidFill>
                  <a:srgbClr val="000000"/>
                </a:solidFill>
                <a:latin typeface="Arial"/>
              </a:rPr>
              <a:t>significant byte </a:t>
            </a:r>
            <a:r>
              <a:rPr b="0" lang="en-US" sz="3200" spc="-1" strike="noStrike">
                <a:solidFill>
                  <a:srgbClr val="000000"/>
                </a:solidFill>
                <a:latin typeface="Arial"/>
              </a:rPr>
              <a:t>first:</a:t>
            </a:r>
            <a:endParaRPr b="0" lang="en-US" sz="3200" spc="-1" strike="noStrike">
              <a:solidFill>
                <a:srgbClr val="000000"/>
              </a:solidFill>
              <a:latin typeface="Arial"/>
            </a:endParaRPr>
          </a:p>
          <a:p>
            <a:pPr marL="432000" indent="0">
              <a:spcBef>
                <a:spcPts val="1417"/>
              </a:spcBef>
              <a:buNone/>
            </a:pPr>
            <a:endParaRPr b="0" lang="en-US" sz="3200" spc="-1" strike="noStrike">
              <a:solidFill>
                <a:srgbClr val="000000"/>
              </a:solidFill>
              <a:latin typeface="Arial"/>
            </a:endParaRPr>
          </a:p>
        </p:txBody>
      </p:sp>
      <p:pic>
        <p:nvPicPr>
          <p:cNvPr id="286" name="" descr=""/>
          <p:cNvPicPr/>
          <p:nvPr/>
        </p:nvPicPr>
        <p:blipFill>
          <a:blip r:embed="rId1"/>
          <a:stretch/>
        </p:blipFill>
        <p:spPr>
          <a:xfrm>
            <a:off x="685800" y="2601360"/>
            <a:ext cx="8102880" cy="3799440"/>
          </a:xfrm>
          <a:prstGeom prst="rect">
            <a:avLst/>
          </a:prstGeom>
          <a:ln w="0">
            <a:noFill/>
          </a:ln>
        </p:spPr>
      </p:pic>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Extended addresses in security</a:t>
            </a:r>
            <a:endParaRPr b="0" lang="en-US" sz="4400" spc="-1" strike="noStrike">
              <a:solidFill>
                <a:srgbClr val="000000"/>
              </a:solidFill>
              <a:latin typeface="Arial"/>
            </a:endParaRPr>
          </a:p>
        </p:txBody>
      </p:sp>
      <p:sp>
        <p:nvSpPr>
          <p:cNvPr id="288" name="PlaceHolder 2"/>
          <p:cNvSpPr>
            <a:spLocks noGrp="1"/>
          </p:cNvSpPr>
          <p:nvPr>
            <p:ph/>
          </p:nvPr>
        </p:nvSpPr>
        <p:spPr>
          <a:xfrm>
            <a:off x="457200" y="1604520"/>
            <a:ext cx="822960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In security when generating nonces the extended addresses are used as octet string with most significant byte first:</a:t>
            </a:r>
            <a:endParaRPr b="0" lang="en-US" sz="3200" spc="-1" strike="noStrike">
              <a:solidFill>
                <a:srgbClr val="000000"/>
              </a:solidFill>
              <a:latin typeface="Arial"/>
            </a:endParaRPr>
          </a:p>
        </p:txBody>
      </p:sp>
      <p:pic>
        <p:nvPicPr>
          <p:cNvPr id="289" name="" descr=""/>
          <p:cNvPicPr/>
          <p:nvPr/>
        </p:nvPicPr>
        <p:blipFill>
          <a:blip r:embed="rId1"/>
          <a:stretch/>
        </p:blipFill>
        <p:spPr>
          <a:xfrm>
            <a:off x="1371600" y="3156840"/>
            <a:ext cx="5943600" cy="3256200"/>
          </a:xfrm>
          <a:prstGeom prst="rect">
            <a:avLst/>
          </a:prstGeom>
          <a:ln w="0">
            <a:noFill/>
          </a:ln>
        </p:spPr>
      </p:pic>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Extended addresses</a:t>
            </a:r>
            <a:endParaRPr b="0" lang="en-US" sz="4400" spc="-1" strike="noStrike">
              <a:solidFill>
                <a:srgbClr val="000000"/>
              </a:solidFill>
              <a:latin typeface="Arial"/>
            </a:endParaRPr>
          </a:p>
        </p:txBody>
      </p:sp>
      <p:sp>
        <p:nvSpPr>
          <p:cNvPr id="291" name="PlaceHolder 2"/>
          <p:cNvSpPr>
            <a:spLocks noGrp="1"/>
          </p:cNvSpPr>
          <p:nvPr>
            <p:ph/>
          </p:nvPr>
        </p:nvSpPr>
        <p:spPr>
          <a:xfrm>
            <a:off x="457200" y="1604520"/>
            <a:ext cx="822960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IEEE Std 802.15.4 only defines one special extended address, i.e., broadcast address is speficied to be 0xffff ffff ffff ffff.</a:t>
            </a:r>
            <a:endParaRPr b="0" lang="en-US" sz="3200" spc="-1" strike="noStrike">
              <a:solidFill>
                <a:srgbClr val="000000"/>
              </a:solidFill>
              <a:latin typeface="Arial"/>
            </a:endParaRPr>
          </a:p>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It does not use or define meaning for I/G, or U/L bits for the address.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2"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802-2014</a:t>
            </a:r>
            <a:endParaRPr b="0" lang="en-US" sz="4400" spc="-1" strike="noStrike">
              <a:solidFill>
                <a:srgbClr val="000000"/>
              </a:solidFill>
              <a:latin typeface="Arial"/>
            </a:endParaRPr>
          </a:p>
        </p:txBody>
      </p:sp>
      <p:sp>
        <p:nvSpPr>
          <p:cNvPr id="293" name="PlaceHolder 2"/>
          <p:cNvSpPr>
            <a:spLocks noGrp="1"/>
          </p:cNvSpPr>
          <p:nvPr>
            <p:ph/>
          </p:nvPr>
        </p:nvSpPr>
        <p:spPr>
          <a:xfrm>
            <a:off x="457200" y="1604520"/>
            <a:ext cx="822960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Define 64-bit addresses using different byte order:</a:t>
            </a:r>
            <a:endParaRPr b="0" lang="en-US" sz="3200" spc="-1" strike="noStrike">
              <a:solidFill>
                <a:srgbClr val="000000"/>
              </a:solidFill>
              <a:latin typeface="Arial"/>
            </a:endParaRPr>
          </a:p>
        </p:txBody>
      </p:sp>
      <p:pic>
        <p:nvPicPr>
          <p:cNvPr id="294" name="" descr=""/>
          <p:cNvPicPr/>
          <p:nvPr/>
        </p:nvPicPr>
        <p:blipFill>
          <a:blip r:embed="rId1"/>
          <a:stretch/>
        </p:blipFill>
        <p:spPr>
          <a:xfrm>
            <a:off x="1371600" y="2566440"/>
            <a:ext cx="6201720" cy="3834360"/>
          </a:xfrm>
          <a:prstGeom prst="rect">
            <a:avLst/>
          </a:prstGeom>
          <a:ln w="0">
            <a:noFill/>
          </a:ln>
        </p:spPr>
      </p:pic>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5"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802c-2017</a:t>
            </a:r>
            <a:endParaRPr b="0" lang="en-US" sz="4400" spc="-1" strike="noStrike">
              <a:solidFill>
                <a:srgbClr val="000000"/>
              </a:solidFill>
              <a:latin typeface="Arial"/>
            </a:endParaRPr>
          </a:p>
        </p:txBody>
      </p:sp>
      <p:sp>
        <p:nvSpPr>
          <p:cNvPr id="296" name="PlaceHolder 2"/>
          <p:cNvSpPr>
            <a:spLocks noGrp="1"/>
          </p:cNvSpPr>
          <p:nvPr>
            <p:ph/>
          </p:nvPr>
        </p:nvSpPr>
        <p:spPr>
          <a:xfrm>
            <a:off x="457200" y="1604520"/>
            <a:ext cx="822960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Defines new structured local address plan:</a:t>
            </a:r>
            <a:endParaRPr b="0" lang="en-US" sz="3200" spc="-1" strike="noStrike">
              <a:solidFill>
                <a:srgbClr val="000000"/>
              </a:solidFill>
              <a:latin typeface="Arial"/>
            </a:endParaRPr>
          </a:p>
        </p:txBody>
      </p:sp>
      <p:pic>
        <p:nvPicPr>
          <p:cNvPr id="297" name="" descr=""/>
          <p:cNvPicPr/>
          <p:nvPr/>
        </p:nvPicPr>
        <p:blipFill>
          <a:blip r:embed="rId1"/>
          <a:stretch/>
        </p:blipFill>
        <p:spPr>
          <a:xfrm>
            <a:off x="1570680" y="2181600"/>
            <a:ext cx="5744520" cy="4219200"/>
          </a:xfrm>
          <a:prstGeom prst="rect">
            <a:avLst/>
          </a:prstGeom>
          <a:ln w="0">
            <a:noFill/>
          </a:ln>
        </p:spPr>
      </p:pic>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98"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Options for the TG4ac</a:t>
            </a:r>
            <a:endParaRPr b="0" lang="en-US" sz="4400" spc="-1" strike="noStrike">
              <a:solidFill>
                <a:srgbClr val="000000"/>
              </a:solidFill>
              <a:latin typeface="Arial"/>
            </a:endParaRPr>
          </a:p>
        </p:txBody>
      </p:sp>
      <p:sp>
        <p:nvSpPr>
          <p:cNvPr id="299" name="PlaceHolder 2"/>
          <p:cNvSpPr>
            <a:spLocks noGrp="1"/>
          </p:cNvSpPr>
          <p:nvPr>
            <p:ph/>
          </p:nvPr>
        </p:nvSpPr>
        <p:spPr>
          <a:xfrm>
            <a:off x="457200" y="1604520"/>
            <a:ext cx="8229600" cy="3976920"/>
          </a:xfrm>
          <a:prstGeom prst="rect">
            <a:avLst/>
          </a:prstGeom>
          <a:noFill/>
          <a:ln w="0">
            <a:noFill/>
          </a:ln>
        </p:spPr>
        <p:txBody>
          <a:bodyPr lIns="0" rIns="0" tIns="0" bIns="0" anchor="t">
            <a:normAutofit fontScale="73000"/>
          </a:bodyPr>
          <a:p>
            <a:pPr marL="315360" indent="-236520">
              <a:spcBef>
                <a:spcPts val="1417"/>
              </a:spcBef>
              <a:buClr>
                <a:srgbClr val="000000"/>
              </a:buClr>
              <a:buSzPct val="45000"/>
              <a:buFont typeface="Wingdings" charset="2"/>
              <a:buChar char=""/>
            </a:pPr>
            <a:r>
              <a:rPr b="0" lang="en-US" sz="3200" spc="-1" strike="noStrike">
                <a:solidFill>
                  <a:srgbClr val="000000"/>
                </a:solidFill>
                <a:latin typeface="Arial"/>
              </a:rPr>
              <a:t>Use </a:t>
            </a:r>
            <a:r>
              <a:rPr b="0" lang="en-US" sz="3200" spc="-1" strike="noStrike">
                <a:solidFill>
                  <a:srgbClr val="000000"/>
                </a:solidFill>
                <a:latin typeface="Arial"/>
              </a:rPr>
              <a:t>AAI-64 </a:t>
            </a:r>
            <a:r>
              <a:rPr b="0" lang="en-US" sz="3200" spc="-1" strike="noStrike">
                <a:solidFill>
                  <a:srgbClr val="000000"/>
                </a:solidFill>
                <a:latin typeface="Arial"/>
              </a:rPr>
              <a:t>as </a:t>
            </a:r>
            <a:r>
              <a:rPr b="0" lang="en-US" sz="3200" spc="-1" strike="noStrike">
                <a:solidFill>
                  <a:srgbClr val="000000"/>
                </a:solidFill>
                <a:latin typeface="Arial"/>
              </a:rPr>
              <a:t>defined </a:t>
            </a:r>
            <a:r>
              <a:rPr b="0" lang="en-US" sz="3200" spc="-1" strike="noStrike">
                <a:solidFill>
                  <a:srgbClr val="000000"/>
                </a:solidFill>
                <a:latin typeface="Arial"/>
              </a:rPr>
              <a:t>in the </a:t>
            </a:r>
            <a:r>
              <a:rPr b="0" lang="en-US" sz="3200" spc="-1" strike="noStrike">
                <a:solidFill>
                  <a:srgbClr val="000000"/>
                </a:solidFill>
                <a:latin typeface="Arial"/>
              </a:rPr>
              <a:t>802c-</a:t>
            </a:r>
            <a:r>
              <a:rPr b="0" lang="en-US" sz="3200" spc="-1" strike="noStrike">
                <a:solidFill>
                  <a:srgbClr val="000000"/>
                </a:solidFill>
                <a:latin typeface="Arial"/>
              </a:rPr>
              <a:t>2017, </a:t>
            </a:r>
            <a:r>
              <a:rPr b="0" lang="en-US" sz="3200" spc="-1" strike="noStrike">
                <a:solidFill>
                  <a:srgbClr val="000000"/>
                </a:solidFill>
                <a:latin typeface="Arial"/>
              </a:rPr>
              <a:t>setting </a:t>
            </a:r>
            <a:r>
              <a:rPr b="0" lang="en-US" sz="3200" spc="-1" strike="noStrike">
                <a:solidFill>
                  <a:srgbClr val="000000"/>
                </a:solidFill>
                <a:latin typeface="Arial"/>
              </a:rPr>
              <a:t>M/X/Y/Z </a:t>
            </a:r>
            <a:r>
              <a:rPr b="0" lang="en-US" sz="3200" spc="-1" strike="noStrike">
                <a:solidFill>
                  <a:srgbClr val="000000"/>
                </a:solidFill>
                <a:latin typeface="Arial"/>
              </a:rPr>
              <a:t>bits as </a:t>
            </a:r>
            <a:r>
              <a:rPr b="0" lang="en-US" sz="3200" spc="-1" strike="noStrike">
                <a:solidFill>
                  <a:srgbClr val="000000"/>
                </a:solidFill>
                <a:latin typeface="Arial"/>
              </a:rPr>
              <a:t>x/1/0/0 </a:t>
            </a:r>
            <a:r>
              <a:rPr b="0" lang="en-US" sz="3200" spc="-1" strike="noStrike">
                <a:solidFill>
                  <a:srgbClr val="000000"/>
                </a:solidFill>
                <a:latin typeface="Arial"/>
              </a:rPr>
              <a:t>and </a:t>
            </a:r>
            <a:r>
              <a:rPr b="0" lang="en-US" sz="3200" spc="-1" strike="noStrike">
                <a:solidFill>
                  <a:srgbClr val="000000"/>
                </a:solidFill>
                <a:latin typeface="Arial"/>
              </a:rPr>
              <a:t>leaving </a:t>
            </a:r>
            <a:r>
              <a:rPr b="0" lang="en-US" sz="3200" spc="-1" strike="noStrike">
                <a:solidFill>
                  <a:srgbClr val="000000"/>
                </a:solidFill>
                <a:latin typeface="Arial"/>
              </a:rPr>
              <a:t>rest of </a:t>
            </a:r>
            <a:r>
              <a:rPr b="0" lang="en-US" sz="3200" spc="-1" strike="noStrike">
                <a:solidFill>
                  <a:srgbClr val="000000"/>
                </a:solidFill>
                <a:latin typeface="Arial"/>
              </a:rPr>
              <a:t>60 bits </a:t>
            </a:r>
            <a:r>
              <a:rPr b="0" lang="en-US" sz="3200" spc="-1" strike="noStrike">
                <a:solidFill>
                  <a:srgbClr val="000000"/>
                </a:solidFill>
                <a:latin typeface="Arial"/>
              </a:rPr>
              <a:t>for </a:t>
            </a:r>
            <a:r>
              <a:rPr b="0" lang="en-US" sz="3200" spc="-1" strike="noStrike">
                <a:solidFill>
                  <a:srgbClr val="000000"/>
                </a:solidFill>
                <a:latin typeface="Arial"/>
              </a:rPr>
              <a:t>private </a:t>
            </a:r>
            <a:r>
              <a:rPr b="0" lang="en-US" sz="3200" spc="-1" strike="noStrike">
                <a:solidFill>
                  <a:srgbClr val="000000"/>
                </a:solidFill>
                <a:latin typeface="Arial"/>
              </a:rPr>
              <a:t>address</a:t>
            </a:r>
            <a:r>
              <a:rPr b="0" lang="en-US" sz="3200" spc="-1" strike="noStrike">
                <a:solidFill>
                  <a:srgbClr val="000000"/>
                </a:solidFill>
                <a:latin typeface="Arial"/>
              </a:rPr>
              <a:t>ing.</a:t>
            </a:r>
            <a:endParaRPr b="0" lang="en-US" sz="3200" spc="-1" strike="noStrike">
              <a:solidFill>
                <a:srgbClr val="000000"/>
              </a:solidFill>
              <a:latin typeface="Arial"/>
            </a:endParaRPr>
          </a:p>
          <a:p>
            <a:pPr marL="315360" indent="-236520">
              <a:spcBef>
                <a:spcPts val="1417"/>
              </a:spcBef>
              <a:buClr>
                <a:srgbClr val="000000"/>
              </a:buClr>
              <a:buSzPct val="45000"/>
              <a:buFont typeface="Wingdings" charset="2"/>
              <a:buChar char=""/>
            </a:pPr>
            <a:r>
              <a:rPr b="0" lang="en-US" sz="3200" spc="-1" strike="noStrike">
                <a:solidFill>
                  <a:srgbClr val="000000"/>
                </a:solidFill>
                <a:latin typeface="Arial"/>
              </a:rPr>
              <a:t>Use </a:t>
            </a:r>
            <a:r>
              <a:rPr b="0" lang="en-US" sz="3200" spc="-1" strike="noStrike">
                <a:solidFill>
                  <a:srgbClr val="000000"/>
                </a:solidFill>
                <a:latin typeface="Arial"/>
              </a:rPr>
              <a:t>already </a:t>
            </a:r>
            <a:r>
              <a:rPr b="0" lang="en-US" sz="3200" spc="-1" strike="noStrike">
                <a:solidFill>
                  <a:srgbClr val="000000"/>
                </a:solidFill>
                <a:latin typeface="Arial"/>
              </a:rPr>
              <a:t>existing </a:t>
            </a:r>
            <a:r>
              <a:rPr b="0" lang="en-US" sz="3200" spc="-1" strike="noStrike">
                <a:solidFill>
                  <a:srgbClr val="000000"/>
                </a:solidFill>
                <a:latin typeface="Arial"/>
              </a:rPr>
              <a:t>802.15 </a:t>
            </a:r>
            <a:r>
              <a:rPr b="0" lang="en-US" sz="3200" spc="-1" strike="noStrike">
                <a:solidFill>
                  <a:srgbClr val="000000"/>
                </a:solidFill>
                <a:latin typeface="Arial"/>
              </a:rPr>
              <a:t>CID BA-</a:t>
            </a:r>
            <a:r>
              <a:rPr b="0" lang="en-US" sz="3200" spc="-1" strike="noStrike">
                <a:solidFill>
                  <a:srgbClr val="000000"/>
                </a:solidFill>
                <a:latin typeface="Arial"/>
              </a:rPr>
              <a:t>55-EC </a:t>
            </a:r>
            <a:r>
              <a:rPr b="0" lang="en-US" sz="3200" spc="-1" strike="noStrike">
                <a:solidFill>
                  <a:srgbClr val="000000"/>
                </a:solidFill>
                <a:latin typeface="Arial"/>
              </a:rPr>
              <a:t>and use </a:t>
            </a:r>
            <a:r>
              <a:rPr b="0" lang="en-US" sz="3200" spc="-1" strike="noStrike">
                <a:solidFill>
                  <a:srgbClr val="000000"/>
                </a:solidFill>
                <a:latin typeface="Arial"/>
              </a:rPr>
              <a:t>one bit </a:t>
            </a:r>
            <a:r>
              <a:rPr b="0" lang="en-US" sz="3200" spc="-1" strike="noStrike">
                <a:solidFill>
                  <a:srgbClr val="000000"/>
                </a:solidFill>
                <a:latin typeface="Arial"/>
              </a:rPr>
              <a:t>from the </a:t>
            </a:r>
            <a:r>
              <a:rPr b="0" lang="en-US" sz="3200" spc="-1" strike="noStrike">
                <a:solidFill>
                  <a:srgbClr val="000000"/>
                </a:solidFill>
                <a:latin typeface="Arial"/>
              </a:rPr>
              <a:t>next </a:t>
            </a:r>
            <a:r>
              <a:rPr b="0" lang="en-US" sz="3200" spc="-1" strike="noStrike">
                <a:solidFill>
                  <a:srgbClr val="000000"/>
                </a:solidFill>
                <a:latin typeface="Arial"/>
              </a:rPr>
              <a:t>octet to </a:t>
            </a:r>
            <a:r>
              <a:rPr b="0" lang="en-US" sz="3200" spc="-1" strike="noStrike">
                <a:solidFill>
                  <a:srgbClr val="000000"/>
                </a:solidFill>
                <a:latin typeface="Arial"/>
              </a:rPr>
              <a:t>separat</a:t>
            </a:r>
            <a:r>
              <a:rPr b="0" lang="en-US" sz="3200" spc="-1" strike="noStrike">
                <a:solidFill>
                  <a:srgbClr val="000000"/>
                </a:solidFill>
                <a:latin typeface="Arial"/>
              </a:rPr>
              <a:t>e it for </a:t>
            </a:r>
            <a:r>
              <a:rPr b="0" lang="en-US" sz="3200" spc="-1" strike="noStrike">
                <a:solidFill>
                  <a:srgbClr val="000000"/>
                </a:solidFill>
                <a:latin typeface="Arial"/>
              </a:rPr>
              <a:t>already </a:t>
            </a:r>
            <a:r>
              <a:rPr b="0" lang="en-US" sz="3200" spc="-1" strike="noStrike">
                <a:solidFill>
                  <a:srgbClr val="000000"/>
                </a:solidFill>
                <a:latin typeface="Arial"/>
              </a:rPr>
              <a:t>specifie</a:t>
            </a:r>
            <a:r>
              <a:rPr b="0" lang="en-US" sz="3200" spc="-1" strike="noStrike">
                <a:solidFill>
                  <a:srgbClr val="000000"/>
                </a:solidFill>
                <a:latin typeface="Arial"/>
              </a:rPr>
              <a:t>d use of </a:t>
            </a:r>
            <a:r>
              <a:rPr b="0" lang="en-US" sz="3200" spc="-1" strike="noStrike">
                <a:solidFill>
                  <a:srgbClr val="000000"/>
                </a:solidFill>
                <a:latin typeface="Arial"/>
              </a:rPr>
              <a:t>it for </a:t>
            </a:r>
            <a:r>
              <a:rPr b="0" lang="en-US" sz="3200" spc="-1" strike="noStrike">
                <a:solidFill>
                  <a:srgbClr val="000000"/>
                </a:solidFill>
                <a:latin typeface="Arial"/>
              </a:rPr>
              <a:t>TSCH </a:t>
            </a:r>
            <a:r>
              <a:rPr b="0" lang="en-US" sz="3200" spc="-1" strike="noStrike">
                <a:solidFill>
                  <a:srgbClr val="000000"/>
                </a:solidFill>
                <a:latin typeface="Arial"/>
              </a:rPr>
              <a:t>and rest </a:t>
            </a:r>
            <a:r>
              <a:rPr b="0" lang="en-US" sz="3200" spc="-1" strike="noStrike">
                <a:solidFill>
                  <a:srgbClr val="000000"/>
                </a:solidFill>
                <a:latin typeface="Arial"/>
              </a:rPr>
              <a:t>of the </a:t>
            </a:r>
            <a:r>
              <a:rPr b="0" lang="en-US" sz="3200" spc="-1" strike="noStrike">
                <a:solidFill>
                  <a:srgbClr val="000000"/>
                </a:solidFill>
                <a:latin typeface="Arial"/>
              </a:rPr>
              <a:t>39 bits </a:t>
            </a:r>
            <a:r>
              <a:rPr b="0" lang="en-US" sz="3200" spc="-1" strike="noStrike">
                <a:solidFill>
                  <a:srgbClr val="000000"/>
                </a:solidFill>
                <a:latin typeface="Arial"/>
              </a:rPr>
              <a:t>for </a:t>
            </a:r>
            <a:r>
              <a:rPr b="0" lang="en-US" sz="3200" spc="-1" strike="noStrike">
                <a:solidFill>
                  <a:srgbClr val="000000"/>
                </a:solidFill>
                <a:latin typeface="Arial"/>
              </a:rPr>
              <a:t>private </a:t>
            </a:r>
            <a:r>
              <a:rPr b="0" lang="en-US" sz="3200" spc="-1" strike="noStrike">
                <a:solidFill>
                  <a:srgbClr val="000000"/>
                </a:solidFill>
                <a:latin typeface="Arial"/>
              </a:rPr>
              <a:t>address</a:t>
            </a:r>
            <a:r>
              <a:rPr b="0" lang="en-US" sz="3200" spc="-1" strike="noStrike">
                <a:solidFill>
                  <a:srgbClr val="000000"/>
                </a:solidFill>
                <a:latin typeface="Arial"/>
              </a:rPr>
              <a:t>ing.</a:t>
            </a:r>
            <a:endParaRPr b="0" lang="en-US" sz="3200" spc="-1" strike="noStrike">
              <a:solidFill>
                <a:srgbClr val="000000"/>
              </a:solidFill>
              <a:latin typeface="Arial"/>
            </a:endParaRPr>
          </a:p>
          <a:p>
            <a:pPr marL="315360" indent="-236520">
              <a:spcBef>
                <a:spcPts val="1417"/>
              </a:spcBef>
              <a:buClr>
                <a:srgbClr val="000000"/>
              </a:buClr>
              <a:buSzPct val="45000"/>
              <a:buFont typeface="Wingdings" charset="2"/>
              <a:buChar char=""/>
            </a:pPr>
            <a:r>
              <a:rPr b="0" lang="en-US" sz="3200" spc="-1" strike="noStrike">
                <a:solidFill>
                  <a:srgbClr val="000000"/>
                </a:solidFill>
                <a:latin typeface="Arial"/>
              </a:rPr>
              <a:t>Allocate </a:t>
            </a:r>
            <a:r>
              <a:rPr b="0" lang="en-US" sz="3200" spc="-1" strike="noStrike">
                <a:solidFill>
                  <a:srgbClr val="000000"/>
                </a:solidFill>
                <a:latin typeface="Arial"/>
              </a:rPr>
              <a:t>new </a:t>
            </a:r>
            <a:r>
              <a:rPr b="0" lang="en-US" sz="3200" spc="-1" strike="noStrike">
                <a:solidFill>
                  <a:srgbClr val="000000"/>
                </a:solidFill>
                <a:latin typeface="Arial"/>
              </a:rPr>
              <a:t>CID for </a:t>
            </a:r>
            <a:r>
              <a:rPr b="0" lang="en-US" sz="3200" spc="-1" strike="noStrike">
                <a:solidFill>
                  <a:srgbClr val="000000"/>
                </a:solidFill>
                <a:latin typeface="Arial"/>
              </a:rPr>
              <a:t>private </a:t>
            </a:r>
            <a:r>
              <a:rPr b="0" lang="en-US" sz="3200" spc="-1" strike="noStrike">
                <a:solidFill>
                  <a:srgbClr val="000000"/>
                </a:solidFill>
                <a:latin typeface="Arial"/>
              </a:rPr>
              <a:t>address</a:t>
            </a:r>
            <a:r>
              <a:rPr b="0" lang="en-US" sz="3200" spc="-1" strike="noStrike">
                <a:solidFill>
                  <a:srgbClr val="000000"/>
                </a:solidFill>
                <a:latin typeface="Arial"/>
              </a:rPr>
              <a:t>ing.</a:t>
            </a:r>
            <a:endParaRPr b="0" lang="en-US" sz="3200" spc="-1" strike="noStrike">
              <a:solidFill>
                <a:srgbClr val="000000"/>
              </a:solidFill>
              <a:latin typeface="Arial"/>
            </a:endParaRPr>
          </a:p>
          <a:p>
            <a:pPr marL="315360" indent="-236520">
              <a:spcBef>
                <a:spcPts val="1417"/>
              </a:spcBef>
              <a:buClr>
                <a:srgbClr val="000000"/>
              </a:buClr>
              <a:buSzPct val="45000"/>
              <a:buFont typeface="Wingdings" charset="2"/>
              <a:buChar char=""/>
            </a:pPr>
            <a:r>
              <a:rPr b="0" lang="en-US" sz="3200" spc="-1" strike="noStrike">
                <a:solidFill>
                  <a:srgbClr val="000000"/>
                </a:solidFill>
                <a:latin typeface="Arial"/>
                <a:ea typeface="Noto Sans CJK SC"/>
              </a:rPr>
              <a:t>Use </a:t>
            </a:r>
            <a:r>
              <a:rPr b="0" lang="en-US" sz="3200" spc="-1" strike="noStrike">
                <a:solidFill>
                  <a:srgbClr val="000000"/>
                </a:solidFill>
                <a:latin typeface="Arial"/>
                <a:ea typeface="Noto Sans CJK SC"/>
              </a:rPr>
              <a:t>ELI-64</a:t>
            </a:r>
            <a:r>
              <a:rPr b="0" lang="en-US" sz="3200" spc="-1" strike="noStrike">
                <a:solidFill>
                  <a:srgbClr val="000000"/>
                </a:solidFill>
                <a:latin typeface="Arial"/>
              </a:rPr>
              <a:t> </a:t>
            </a:r>
            <a:r>
              <a:rPr b="0" lang="en-US" sz="3200" spc="-1" strike="noStrike">
                <a:solidFill>
                  <a:srgbClr val="000000"/>
                </a:solidFill>
                <a:latin typeface="Arial"/>
              </a:rPr>
              <a:t>as </a:t>
            </a:r>
            <a:r>
              <a:rPr b="0" lang="en-US" sz="3200" spc="-1" strike="noStrike">
                <a:solidFill>
                  <a:srgbClr val="000000"/>
                </a:solidFill>
                <a:latin typeface="Arial"/>
              </a:rPr>
              <a:t>defined </a:t>
            </a:r>
            <a:r>
              <a:rPr b="0" lang="en-US" sz="3200" spc="-1" strike="noStrike">
                <a:solidFill>
                  <a:srgbClr val="000000"/>
                </a:solidFill>
                <a:latin typeface="Arial"/>
              </a:rPr>
              <a:t>in the </a:t>
            </a:r>
            <a:r>
              <a:rPr b="0" lang="en-US" sz="3200" spc="-1" strike="noStrike">
                <a:solidFill>
                  <a:srgbClr val="000000"/>
                </a:solidFill>
                <a:latin typeface="Arial"/>
              </a:rPr>
              <a:t>802c-</a:t>
            </a:r>
            <a:r>
              <a:rPr b="0" lang="en-US" sz="3200" spc="-1" strike="noStrike">
                <a:solidFill>
                  <a:srgbClr val="000000"/>
                </a:solidFill>
                <a:latin typeface="Arial"/>
              </a:rPr>
              <a:t>2017, </a:t>
            </a:r>
            <a:r>
              <a:rPr b="0" lang="en-US" sz="3200" spc="-1" strike="noStrike">
                <a:solidFill>
                  <a:srgbClr val="000000"/>
                </a:solidFill>
                <a:latin typeface="Arial"/>
              </a:rPr>
              <a:t>setting </a:t>
            </a:r>
            <a:r>
              <a:rPr b="0" lang="en-US" sz="3200" spc="-1" strike="noStrike">
                <a:solidFill>
                  <a:srgbClr val="000000"/>
                </a:solidFill>
                <a:latin typeface="Arial"/>
              </a:rPr>
              <a:t>M/X/Y/Z </a:t>
            </a:r>
            <a:r>
              <a:rPr b="0" lang="en-US" sz="3200" spc="-1" strike="noStrike">
                <a:solidFill>
                  <a:srgbClr val="000000"/>
                </a:solidFill>
                <a:latin typeface="Arial"/>
              </a:rPr>
              <a:t>bits as </a:t>
            </a:r>
            <a:r>
              <a:rPr b="0" lang="en-US" sz="3200" spc="-1" strike="noStrike">
                <a:solidFill>
                  <a:srgbClr val="000000"/>
                </a:solidFill>
                <a:latin typeface="Arial"/>
              </a:rPr>
              <a:t>x/1/0/1 </a:t>
            </a:r>
            <a:r>
              <a:rPr b="0" lang="en-US" sz="3200" spc="-1" strike="noStrike">
                <a:solidFill>
                  <a:srgbClr val="000000"/>
                </a:solidFill>
                <a:latin typeface="Arial"/>
              </a:rPr>
              <a:t>and </a:t>
            </a:r>
            <a:r>
              <a:rPr b="0" lang="en-US" sz="3200" spc="-1" strike="noStrike">
                <a:solidFill>
                  <a:srgbClr val="000000"/>
                </a:solidFill>
                <a:latin typeface="Arial"/>
              </a:rPr>
              <a:t>leaving </a:t>
            </a:r>
            <a:r>
              <a:rPr b="0" lang="en-US" sz="3200" spc="-1" strike="noStrike">
                <a:solidFill>
                  <a:srgbClr val="000000"/>
                </a:solidFill>
                <a:latin typeface="Arial"/>
              </a:rPr>
              <a:t>rest of </a:t>
            </a:r>
            <a:r>
              <a:rPr b="0" lang="en-US" sz="3200" spc="-1" strike="noStrike">
                <a:solidFill>
                  <a:srgbClr val="000000"/>
                </a:solidFill>
                <a:latin typeface="Arial"/>
              </a:rPr>
              <a:t>40 bits </a:t>
            </a:r>
            <a:r>
              <a:rPr b="0" lang="en-US" sz="3200" spc="-1" strike="noStrike">
                <a:solidFill>
                  <a:srgbClr val="000000"/>
                </a:solidFill>
                <a:latin typeface="Arial"/>
              </a:rPr>
              <a:t>for </a:t>
            </a:r>
            <a:r>
              <a:rPr b="0" lang="en-US" sz="3200" spc="-1" strike="noStrike">
                <a:solidFill>
                  <a:srgbClr val="000000"/>
                </a:solidFill>
                <a:latin typeface="Arial"/>
              </a:rPr>
              <a:t>private </a:t>
            </a:r>
            <a:r>
              <a:rPr b="0" lang="en-US" sz="3200" spc="-1" strike="noStrike">
                <a:solidFill>
                  <a:srgbClr val="000000"/>
                </a:solidFill>
                <a:latin typeface="Arial"/>
              </a:rPr>
              <a:t>address</a:t>
            </a:r>
            <a:r>
              <a:rPr b="0" lang="en-US" sz="3200" spc="-1" strike="noStrike">
                <a:solidFill>
                  <a:srgbClr val="000000"/>
                </a:solidFill>
                <a:latin typeface="Arial"/>
              </a:rPr>
              <a:t>ing.</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Comments</a:t>
            </a:r>
            <a:endParaRPr b="0" lang="en-US" sz="4400" spc="-1" strike="noStrike">
              <a:solidFill>
                <a:srgbClr val="000000"/>
              </a:solidFill>
              <a:latin typeface="Arial"/>
            </a:endParaRPr>
          </a:p>
        </p:txBody>
      </p:sp>
      <p:sp>
        <p:nvSpPr>
          <p:cNvPr id="301" name="PlaceHolder 2"/>
          <p:cNvSpPr>
            <a:spLocks noGrp="1"/>
          </p:cNvSpPr>
          <p:nvPr>
            <p:ph/>
          </p:nvPr>
        </p:nvSpPr>
        <p:spPr>
          <a:xfrm>
            <a:off x="457200" y="1604520"/>
            <a:ext cx="8229600" cy="3976920"/>
          </a:xfrm>
          <a:prstGeom prst="rect">
            <a:avLst/>
          </a:prstGeom>
          <a:noFill/>
          <a:ln w="0">
            <a:noFill/>
          </a:ln>
        </p:spPr>
        <p:txBody>
          <a:bodyPr lIns="0" rIns="0" tIns="0" bIns="0" anchor="t">
            <a:normAutofit fontScale="68000"/>
          </a:bodyPr>
          <a:p>
            <a:pPr marL="293760" indent="-220320">
              <a:spcBef>
                <a:spcPts val="1417"/>
              </a:spcBef>
              <a:buClr>
                <a:srgbClr val="000000"/>
              </a:buClr>
              <a:buSzPct val="45000"/>
              <a:buFont typeface="Wingdings" charset="2"/>
              <a:buChar char=""/>
            </a:pPr>
            <a:r>
              <a:rPr b="0" lang="en-US" sz="3200" spc="-1" strike="noStrike">
                <a:solidFill>
                  <a:srgbClr val="000000"/>
                </a:solidFill>
                <a:latin typeface="Arial"/>
              </a:rPr>
              <a:t>Note, </a:t>
            </a:r>
            <a:r>
              <a:rPr b="0" lang="en-US" sz="3200" spc="-1" strike="noStrike">
                <a:solidFill>
                  <a:srgbClr val="000000"/>
                </a:solidFill>
                <a:latin typeface="Arial"/>
              </a:rPr>
              <a:t>that </a:t>
            </a:r>
            <a:r>
              <a:rPr b="0" lang="en-US" sz="3200" spc="-1" strike="noStrike">
                <a:solidFill>
                  <a:srgbClr val="000000"/>
                </a:solidFill>
                <a:latin typeface="Arial"/>
              </a:rPr>
              <a:t>most </a:t>
            </a:r>
            <a:r>
              <a:rPr b="0" lang="en-US" sz="3200" spc="-1" strike="noStrike">
                <a:solidFill>
                  <a:srgbClr val="000000"/>
                </a:solidFill>
                <a:latin typeface="Arial"/>
              </a:rPr>
              <a:t>802.15.</a:t>
            </a:r>
            <a:r>
              <a:rPr b="0" lang="en-US" sz="3200" spc="-1" strike="noStrike">
                <a:solidFill>
                  <a:srgbClr val="000000"/>
                </a:solidFill>
                <a:latin typeface="Arial"/>
              </a:rPr>
              <a:t>4 </a:t>
            </a:r>
            <a:r>
              <a:rPr b="0" lang="en-US" sz="3200" spc="-1" strike="noStrike">
                <a:solidFill>
                  <a:srgbClr val="000000"/>
                </a:solidFill>
                <a:latin typeface="Arial"/>
              </a:rPr>
              <a:t>implem</a:t>
            </a:r>
            <a:r>
              <a:rPr b="0" lang="en-US" sz="3200" spc="-1" strike="noStrike">
                <a:solidFill>
                  <a:srgbClr val="000000"/>
                </a:solidFill>
                <a:latin typeface="Arial"/>
              </a:rPr>
              <a:t>entation</a:t>
            </a:r>
            <a:r>
              <a:rPr b="0" lang="en-US" sz="3200" spc="-1" strike="noStrike">
                <a:solidFill>
                  <a:srgbClr val="000000"/>
                </a:solidFill>
                <a:latin typeface="Arial"/>
              </a:rPr>
              <a:t>s do not </a:t>
            </a:r>
            <a:r>
              <a:rPr b="0" lang="en-US" sz="3200" spc="-1" strike="noStrike">
                <a:solidFill>
                  <a:srgbClr val="000000"/>
                </a:solidFill>
                <a:latin typeface="Arial"/>
              </a:rPr>
              <a:t>underst</a:t>
            </a:r>
            <a:r>
              <a:rPr b="0" lang="en-US" sz="3200" spc="-1" strike="noStrike">
                <a:solidFill>
                  <a:srgbClr val="000000"/>
                </a:solidFill>
                <a:latin typeface="Arial"/>
              </a:rPr>
              <a:t>and </a:t>
            </a:r>
            <a:r>
              <a:rPr b="0" lang="en-US" sz="3200" spc="-1" strike="noStrike">
                <a:solidFill>
                  <a:srgbClr val="000000"/>
                </a:solidFill>
                <a:latin typeface="Arial"/>
              </a:rPr>
              <a:t>anythin</a:t>
            </a:r>
            <a:r>
              <a:rPr b="0" lang="en-US" sz="3200" spc="-1" strike="noStrike">
                <a:solidFill>
                  <a:srgbClr val="000000"/>
                </a:solidFill>
                <a:latin typeface="Arial"/>
              </a:rPr>
              <a:t>g about </a:t>
            </a:r>
            <a:r>
              <a:rPr b="0" lang="en-US" sz="3200" spc="-1" strike="noStrike">
                <a:solidFill>
                  <a:srgbClr val="000000"/>
                </a:solidFill>
                <a:latin typeface="Arial"/>
              </a:rPr>
              <a:t>the I/G, </a:t>
            </a:r>
            <a:r>
              <a:rPr b="0" lang="en-US" sz="3200" spc="-1" strike="noStrike">
                <a:solidFill>
                  <a:srgbClr val="000000"/>
                </a:solidFill>
                <a:latin typeface="Arial"/>
              </a:rPr>
              <a:t>U/L etc </a:t>
            </a:r>
            <a:r>
              <a:rPr b="0" lang="en-US" sz="3200" spc="-1" strike="noStrike">
                <a:solidFill>
                  <a:srgbClr val="000000"/>
                </a:solidFill>
                <a:latin typeface="Arial"/>
              </a:rPr>
              <a:t>bits in </a:t>
            </a:r>
            <a:r>
              <a:rPr b="0" lang="en-US" sz="3200" spc="-1" strike="noStrike">
                <a:solidFill>
                  <a:srgbClr val="000000"/>
                </a:solidFill>
                <a:latin typeface="Arial"/>
              </a:rPr>
              <a:t>the </a:t>
            </a:r>
            <a:r>
              <a:rPr b="0" lang="en-US" sz="3200" spc="-1" strike="noStrike">
                <a:solidFill>
                  <a:srgbClr val="000000"/>
                </a:solidFill>
                <a:latin typeface="Arial"/>
              </a:rPr>
              <a:t>address</a:t>
            </a:r>
            <a:r>
              <a:rPr b="0" lang="en-US" sz="3200" spc="-1" strike="noStrike">
                <a:solidFill>
                  <a:srgbClr val="000000"/>
                </a:solidFill>
                <a:latin typeface="Arial"/>
              </a:rPr>
              <a:t>es they </a:t>
            </a:r>
            <a:r>
              <a:rPr b="0" lang="en-US" sz="3200" spc="-1" strike="noStrike">
                <a:solidFill>
                  <a:srgbClr val="000000"/>
                </a:solidFill>
                <a:latin typeface="Arial"/>
              </a:rPr>
              <a:t>just </a:t>
            </a:r>
            <a:r>
              <a:rPr b="0" lang="en-US" sz="3200" spc="-1" strike="noStrike">
                <a:solidFill>
                  <a:srgbClr val="000000"/>
                </a:solidFill>
                <a:latin typeface="Arial"/>
              </a:rPr>
              <a:t>assume </a:t>
            </a:r>
            <a:r>
              <a:rPr b="0" lang="en-US" sz="3200" spc="-1" strike="noStrike">
                <a:solidFill>
                  <a:srgbClr val="000000"/>
                </a:solidFill>
                <a:latin typeface="Arial"/>
              </a:rPr>
              <a:t>address </a:t>
            </a:r>
            <a:r>
              <a:rPr b="0" lang="en-US" sz="3200" spc="-1" strike="noStrike">
                <a:solidFill>
                  <a:srgbClr val="000000"/>
                </a:solidFill>
                <a:latin typeface="Arial"/>
              </a:rPr>
              <a:t>is given </a:t>
            </a:r>
            <a:r>
              <a:rPr b="0" lang="en-US" sz="3200" spc="-1" strike="noStrike">
                <a:solidFill>
                  <a:srgbClr val="000000"/>
                </a:solidFill>
                <a:latin typeface="Arial"/>
              </a:rPr>
              <a:t>to them </a:t>
            </a:r>
            <a:r>
              <a:rPr b="0" lang="en-US" sz="3200" spc="-1" strike="noStrike">
                <a:solidFill>
                  <a:srgbClr val="000000"/>
                </a:solidFill>
                <a:latin typeface="Arial"/>
              </a:rPr>
              <a:t>by </a:t>
            </a:r>
            <a:r>
              <a:rPr b="0" lang="en-US" sz="3200" spc="-1" strike="noStrike">
                <a:solidFill>
                  <a:srgbClr val="000000"/>
                </a:solidFill>
                <a:latin typeface="Arial"/>
              </a:rPr>
              <a:t>upper </a:t>
            </a:r>
            <a:r>
              <a:rPr b="0" lang="en-US" sz="3200" spc="-1" strike="noStrike">
                <a:solidFill>
                  <a:srgbClr val="000000"/>
                </a:solidFill>
                <a:latin typeface="Arial"/>
              </a:rPr>
              <a:t>layer </a:t>
            </a:r>
            <a:r>
              <a:rPr b="0" lang="en-US" sz="3200" spc="-1" strike="noStrike">
                <a:solidFill>
                  <a:srgbClr val="000000"/>
                </a:solidFill>
                <a:latin typeface="Arial"/>
              </a:rPr>
              <a:t>and </a:t>
            </a:r>
            <a:r>
              <a:rPr b="0" lang="en-US" sz="3200" spc="-1" strike="noStrike">
                <a:solidFill>
                  <a:srgbClr val="000000"/>
                </a:solidFill>
                <a:latin typeface="Arial"/>
              </a:rPr>
              <a:t>they </a:t>
            </a:r>
            <a:r>
              <a:rPr b="0" lang="en-US" sz="3200" spc="-1" strike="noStrike">
                <a:solidFill>
                  <a:srgbClr val="000000"/>
                </a:solidFill>
                <a:latin typeface="Arial"/>
              </a:rPr>
              <a:t>use it </a:t>
            </a:r>
            <a:r>
              <a:rPr b="0" lang="en-US" sz="3200" spc="-1" strike="noStrike">
                <a:solidFill>
                  <a:srgbClr val="000000"/>
                </a:solidFill>
                <a:latin typeface="Arial"/>
              </a:rPr>
              <a:t>as is in </a:t>
            </a:r>
            <a:r>
              <a:rPr b="0" lang="en-US" sz="3200" spc="-1" strike="noStrike">
                <a:solidFill>
                  <a:srgbClr val="000000"/>
                </a:solidFill>
                <a:latin typeface="Arial"/>
              </a:rPr>
              <a:t>the </a:t>
            </a:r>
            <a:r>
              <a:rPr b="0" lang="en-US" sz="3200" spc="-1" strike="noStrike">
                <a:solidFill>
                  <a:srgbClr val="000000"/>
                </a:solidFill>
                <a:latin typeface="Arial"/>
              </a:rPr>
              <a:t>frames.</a:t>
            </a:r>
            <a:endParaRPr b="0" lang="en-US" sz="3200" spc="-1" strike="noStrike">
              <a:solidFill>
                <a:srgbClr val="000000"/>
              </a:solidFill>
              <a:latin typeface="Arial"/>
            </a:endParaRPr>
          </a:p>
          <a:p>
            <a:pPr marL="293760" indent="-220320">
              <a:spcBef>
                <a:spcPts val="1417"/>
              </a:spcBef>
              <a:buClr>
                <a:srgbClr val="000000"/>
              </a:buClr>
              <a:buSzPct val="45000"/>
              <a:buFont typeface="Wingdings" charset="2"/>
              <a:buChar char=""/>
            </a:pPr>
            <a:r>
              <a:rPr b="0" lang="en-US" sz="3200" spc="-1" strike="noStrike">
                <a:solidFill>
                  <a:srgbClr val="000000"/>
                </a:solidFill>
                <a:latin typeface="Arial"/>
              </a:rPr>
              <a:t>Thus </a:t>
            </a:r>
            <a:r>
              <a:rPr b="0" lang="en-US" sz="3200" spc="-1" strike="noStrike">
                <a:solidFill>
                  <a:srgbClr val="000000"/>
                </a:solidFill>
                <a:latin typeface="Arial"/>
              </a:rPr>
              <a:t>there </a:t>
            </a:r>
            <a:r>
              <a:rPr b="0" lang="en-US" sz="3200" spc="-1" strike="noStrike">
                <a:solidFill>
                  <a:srgbClr val="000000"/>
                </a:solidFill>
                <a:latin typeface="Arial"/>
              </a:rPr>
              <a:t>might </a:t>
            </a:r>
            <a:r>
              <a:rPr b="0" lang="en-US" sz="3200" spc="-1" strike="noStrike">
                <a:solidFill>
                  <a:srgbClr val="000000"/>
                </a:solidFill>
                <a:latin typeface="Arial"/>
              </a:rPr>
              <a:t>be </a:t>
            </a:r>
            <a:r>
              <a:rPr b="0" lang="en-US" sz="3200" spc="-1" strike="noStrike">
                <a:solidFill>
                  <a:srgbClr val="000000"/>
                </a:solidFill>
                <a:latin typeface="Arial"/>
              </a:rPr>
              <a:t>implem</a:t>
            </a:r>
            <a:r>
              <a:rPr b="0" lang="en-US" sz="3200" spc="-1" strike="noStrike">
                <a:solidFill>
                  <a:srgbClr val="000000"/>
                </a:solidFill>
                <a:latin typeface="Arial"/>
              </a:rPr>
              <a:t>entation</a:t>
            </a:r>
            <a:r>
              <a:rPr b="0" lang="en-US" sz="3200" spc="-1" strike="noStrike">
                <a:solidFill>
                  <a:srgbClr val="000000"/>
                </a:solidFill>
                <a:latin typeface="Arial"/>
              </a:rPr>
              <a:t>s that </a:t>
            </a:r>
            <a:r>
              <a:rPr b="0" lang="en-US" sz="3200" spc="-1" strike="noStrike">
                <a:solidFill>
                  <a:srgbClr val="000000"/>
                </a:solidFill>
                <a:latin typeface="Arial"/>
              </a:rPr>
              <a:t>are </a:t>
            </a:r>
            <a:r>
              <a:rPr b="0" lang="en-US" sz="3200" spc="-1" strike="noStrike">
                <a:solidFill>
                  <a:srgbClr val="000000"/>
                </a:solidFill>
                <a:latin typeface="Arial"/>
              </a:rPr>
              <a:t>using </a:t>
            </a:r>
            <a:r>
              <a:rPr b="0" lang="en-US" sz="3200" spc="-1" strike="noStrike">
                <a:solidFill>
                  <a:srgbClr val="000000"/>
                </a:solidFill>
                <a:latin typeface="Arial"/>
              </a:rPr>
              <a:t>I/G and </a:t>
            </a:r>
            <a:r>
              <a:rPr b="0" lang="en-US" sz="3200" spc="-1" strike="noStrike">
                <a:solidFill>
                  <a:srgbClr val="000000"/>
                </a:solidFill>
                <a:latin typeface="Arial"/>
              </a:rPr>
              <a:t>U/L bits </a:t>
            </a:r>
            <a:r>
              <a:rPr b="0" lang="en-US" sz="3200" spc="-1" strike="noStrike">
                <a:solidFill>
                  <a:srgbClr val="000000"/>
                </a:solidFill>
                <a:latin typeface="Arial"/>
              </a:rPr>
              <a:t>incorrec</a:t>
            </a:r>
            <a:r>
              <a:rPr b="0" lang="en-US" sz="3200" spc="-1" strike="noStrike">
                <a:solidFill>
                  <a:srgbClr val="000000"/>
                </a:solidFill>
                <a:latin typeface="Arial"/>
              </a:rPr>
              <a:t>tly, thus </a:t>
            </a:r>
            <a:r>
              <a:rPr b="0" lang="en-US" sz="3200" spc="-1" strike="noStrike">
                <a:solidFill>
                  <a:srgbClr val="000000"/>
                </a:solidFill>
                <a:latin typeface="Arial"/>
              </a:rPr>
              <a:t>assumi</a:t>
            </a:r>
            <a:r>
              <a:rPr b="0" lang="en-US" sz="3200" spc="-1" strike="noStrike">
                <a:solidFill>
                  <a:srgbClr val="000000"/>
                </a:solidFill>
                <a:latin typeface="Arial"/>
              </a:rPr>
              <a:t>ng that </a:t>
            </a:r>
            <a:r>
              <a:rPr b="0" lang="en-US" sz="3200" spc="-1" strike="noStrike">
                <a:solidFill>
                  <a:srgbClr val="000000"/>
                </a:solidFill>
                <a:latin typeface="Arial"/>
              </a:rPr>
              <a:t>we can </a:t>
            </a:r>
            <a:r>
              <a:rPr b="0" lang="en-US" sz="3200" spc="-1" strike="noStrike">
                <a:solidFill>
                  <a:srgbClr val="000000"/>
                </a:solidFill>
                <a:latin typeface="Arial"/>
              </a:rPr>
              <a:t>just set </a:t>
            </a:r>
            <a:r>
              <a:rPr b="0" lang="en-US" sz="3200" spc="-1" strike="noStrike">
                <a:solidFill>
                  <a:srgbClr val="000000"/>
                </a:solidFill>
                <a:latin typeface="Arial"/>
              </a:rPr>
              <a:t>U/L bit </a:t>
            </a:r>
            <a:r>
              <a:rPr b="0" lang="en-US" sz="3200" spc="-1" strike="noStrike">
                <a:solidFill>
                  <a:srgbClr val="000000"/>
                </a:solidFill>
                <a:latin typeface="Arial"/>
              </a:rPr>
              <a:t>to one </a:t>
            </a:r>
            <a:r>
              <a:rPr b="0" lang="en-US" sz="3200" spc="-1" strike="noStrike">
                <a:solidFill>
                  <a:srgbClr val="000000"/>
                </a:solidFill>
                <a:latin typeface="Arial"/>
              </a:rPr>
              <a:t>and </a:t>
            </a:r>
            <a:r>
              <a:rPr b="0" lang="en-US" sz="3200" spc="-1" strike="noStrike">
                <a:solidFill>
                  <a:srgbClr val="000000"/>
                </a:solidFill>
                <a:latin typeface="Arial"/>
              </a:rPr>
              <a:t>assume </a:t>
            </a:r>
            <a:r>
              <a:rPr b="0" lang="en-US" sz="3200" spc="-1" strike="noStrike">
                <a:solidFill>
                  <a:srgbClr val="000000"/>
                </a:solidFill>
                <a:latin typeface="Arial"/>
              </a:rPr>
              <a:t>we get </a:t>
            </a:r>
            <a:r>
              <a:rPr b="0" lang="en-US" sz="3200" spc="-1" strike="noStrike">
                <a:solidFill>
                  <a:srgbClr val="000000"/>
                </a:solidFill>
                <a:latin typeface="Arial"/>
              </a:rPr>
              <a:t>local </a:t>
            </a:r>
            <a:r>
              <a:rPr b="0" lang="en-US" sz="3200" spc="-1" strike="noStrike">
                <a:solidFill>
                  <a:srgbClr val="000000"/>
                </a:solidFill>
                <a:latin typeface="Arial"/>
              </a:rPr>
              <a:t>address</a:t>
            </a:r>
            <a:r>
              <a:rPr b="0" lang="en-US" sz="3200" spc="-1" strike="noStrike">
                <a:solidFill>
                  <a:srgbClr val="000000"/>
                </a:solidFill>
                <a:latin typeface="Arial"/>
              </a:rPr>
              <a:t>es that </a:t>
            </a:r>
            <a:r>
              <a:rPr b="0" lang="en-US" sz="3200" spc="-1" strike="noStrike">
                <a:solidFill>
                  <a:srgbClr val="000000"/>
                </a:solidFill>
                <a:latin typeface="Arial"/>
              </a:rPr>
              <a:t>does </a:t>
            </a:r>
            <a:r>
              <a:rPr b="0" lang="en-US" sz="3200" spc="-1" strike="noStrike">
                <a:solidFill>
                  <a:srgbClr val="000000"/>
                </a:solidFill>
                <a:latin typeface="Arial"/>
              </a:rPr>
              <a:t>not </a:t>
            </a:r>
            <a:r>
              <a:rPr b="0" lang="en-US" sz="3200" spc="-1" strike="noStrike">
                <a:solidFill>
                  <a:srgbClr val="000000"/>
                </a:solidFill>
                <a:latin typeface="Arial"/>
              </a:rPr>
              <a:t>collide </a:t>
            </a:r>
            <a:r>
              <a:rPr b="0" lang="en-US" sz="3200" spc="-1" strike="noStrike">
                <a:solidFill>
                  <a:srgbClr val="000000"/>
                </a:solidFill>
                <a:latin typeface="Arial"/>
              </a:rPr>
              <a:t>with </a:t>
            </a:r>
            <a:r>
              <a:rPr b="0" lang="en-US" sz="3200" spc="-1" strike="noStrike">
                <a:solidFill>
                  <a:srgbClr val="000000"/>
                </a:solidFill>
                <a:latin typeface="Arial"/>
              </a:rPr>
              <a:t>other </a:t>
            </a:r>
            <a:r>
              <a:rPr b="0" lang="en-US" sz="3200" spc="-1" strike="noStrike">
                <a:solidFill>
                  <a:srgbClr val="000000"/>
                </a:solidFill>
                <a:latin typeface="Arial"/>
              </a:rPr>
              <a:t>address</a:t>
            </a:r>
            <a:r>
              <a:rPr b="0" lang="en-US" sz="3200" spc="-1" strike="noStrike">
                <a:solidFill>
                  <a:srgbClr val="000000"/>
                </a:solidFill>
                <a:latin typeface="Arial"/>
              </a:rPr>
              <a:t>es </a:t>
            </a:r>
            <a:r>
              <a:rPr b="0" lang="en-US" sz="3200" spc="-1" strike="noStrike">
                <a:solidFill>
                  <a:srgbClr val="000000"/>
                </a:solidFill>
                <a:latin typeface="Arial"/>
              </a:rPr>
              <a:t>might </a:t>
            </a:r>
            <a:r>
              <a:rPr b="0" lang="en-US" sz="3200" spc="-1" strike="noStrike">
                <a:solidFill>
                  <a:srgbClr val="000000"/>
                </a:solidFill>
                <a:latin typeface="Arial"/>
              </a:rPr>
              <a:t>not be </a:t>
            </a:r>
            <a:r>
              <a:rPr b="0" lang="en-US" sz="3200" spc="-1" strike="noStrike">
                <a:solidFill>
                  <a:srgbClr val="000000"/>
                </a:solidFill>
                <a:latin typeface="Arial"/>
              </a:rPr>
              <a:t>true.</a:t>
            </a:r>
            <a:endParaRPr b="0" lang="en-US" sz="3200" spc="-1" strike="noStrike">
              <a:solidFill>
                <a:srgbClr val="000000"/>
              </a:solidFill>
              <a:latin typeface="Arial"/>
            </a:endParaRPr>
          </a:p>
          <a:p>
            <a:pPr marL="293760" indent="-220320">
              <a:spcBef>
                <a:spcPts val="1417"/>
              </a:spcBef>
              <a:buClr>
                <a:srgbClr val="000000"/>
              </a:buClr>
              <a:buSzPct val="45000"/>
              <a:buFont typeface="Wingdings" charset="2"/>
              <a:buChar char=""/>
            </a:pPr>
            <a:r>
              <a:rPr b="0" lang="en-US" sz="3200" spc="-1" strike="noStrike">
                <a:solidFill>
                  <a:srgbClr val="000000"/>
                </a:solidFill>
                <a:latin typeface="Arial"/>
              </a:rPr>
              <a:t>Also as </a:t>
            </a:r>
            <a:r>
              <a:rPr b="0" lang="en-US" sz="3200" spc="-1" strike="noStrike">
                <a:solidFill>
                  <a:srgbClr val="000000"/>
                </a:solidFill>
                <a:latin typeface="Arial"/>
              </a:rPr>
              <a:t>the </a:t>
            </a:r>
            <a:r>
              <a:rPr b="0" lang="en-US" sz="3200" spc="-1" strike="noStrike">
                <a:solidFill>
                  <a:srgbClr val="000000"/>
                </a:solidFill>
                <a:latin typeface="Arial"/>
              </a:rPr>
              <a:t>location </a:t>
            </a:r>
            <a:r>
              <a:rPr b="0" lang="en-US" sz="3200" spc="-1" strike="noStrike">
                <a:solidFill>
                  <a:srgbClr val="000000"/>
                </a:solidFill>
                <a:latin typeface="Arial"/>
              </a:rPr>
              <a:t>of the </a:t>
            </a:r>
            <a:r>
              <a:rPr b="0" lang="en-US" sz="3200" spc="-1" strike="noStrike">
                <a:solidFill>
                  <a:srgbClr val="000000"/>
                </a:solidFill>
                <a:latin typeface="Arial"/>
              </a:rPr>
              <a:t>U/L bit </a:t>
            </a:r>
            <a:r>
              <a:rPr b="0" lang="en-US" sz="3200" spc="-1" strike="noStrike">
                <a:solidFill>
                  <a:srgbClr val="000000"/>
                </a:solidFill>
                <a:latin typeface="Arial"/>
              </a:rPr>
              <a:t>is </a:t>
            </a:r>
            <a:r>
              <a:rPr b="0" lang="en-US" sz="3200" spc="-1" strike="noStrike">
                <a:solidFill>
                  <a:srgbClr val="000000"/>
                </a:solidFill>
                <a:latin typeface="Arial"/>
              </a:rPr>
              <a:t>different </a:t>
            </a:r>
            <a:r>
              <a:rPr b="0" lang="en-US" sz="3200" spc="-1" strike="noStrike">
                <a:solidFill>
                  <a:srgbClr val="000000"/>
                </a:solidFill>
                <a:latin typeface="Arial"/>
              </a:rPr>
              <a:t>in </a:t>
            </a:r>
            <a:r>
              <a:rPr b="0" lang="en-US" sz="3200" spc="-1" strike="noStrike">
                <a:solidFill>
                  <a:srgbClr val="000000"/>
                </a:solidFill>
                <a:latin typeface="Arial"/>
              </a:rPr>
              <a:t>802.15.</a:t>
            </a:r>
            <a:r>
              <a:rPr b="0" lang="en-US" sz="3200" spc="-1" strike="noStrike">
                <a:solidFill>
                  <a:srgbClr val="000000"/>
                </a:solidFill>
                <a:latin typeface="Arial"/>
              </a:rPr>
              <a:t>4 than </a:t>
            </a:r>
            <a:r>
              <a:rPr b="0" lang="en-US" sz="3200" spc="-1" strike="noStrike">
                <a:solidFill>
                  <a:srgbClr val="000000"/>
                </a:solidFill>
                <a:latin typeface="Arial"/>
              </a:rPr>
              <a:t>in other </a:t>
            </a:r>
            <a:r>
              <a:rPr b="0" lang="en-US" sz="3200" spc="-1" strike="noStrike">
                <a:solidFill>
                  <a:srgbClr val="000000"/>
                </a:solidFill>
                <a:latin typeface="Arial"/>
              </a:rPr>
              <a:t>802 </a:t>
            </a:r>
            <a:r>
              <a:rPr b="0" lang="en-US" sz="3200" spc="-1" strike="noStrike">
                <a:solidFill>
                  <a:srgbClr val="000000"/>
                </a:solidFill>
                <a:latin typeface="Arial"/>
              </a:rPr>
              <a:t>standar</a:t>
            </a:r>
            <a:r>
              <a:rPr b="0" lang="en-US" sz="3200" spc="-1" strike="noStrike">
                <a:solidFill>
                  <a:srgbClr val="000000"/>
                </a:solidFill>
                <a:latin typeface="Arial"/>
              </a:rPr>
              <a:t>d use </a:t>
            </a:r>
            <a:r>
              <a:rPr b="0" lang="en-US" sz="3200" spc="-1" strike="noStrike">
                <a:solidFill>
                  <a:srgbClr val="000000"/>
                </a:solidFill>
                <a:latin typeface="Arial"/>
              </a:rPr>
              <a:t>this </a:t>
            </a:r>
            <a:r>
              <a:rPr b="0" lang="en-US" sz="3200" spc="-1" strike="noStrike">
                <a:solidFill>
                  <a:srgbClr val="000000"/>
                </a:solidFill>
                <a:latin typeface="Arial"/>
              </a:rPr>
              <a:t>might </a:t>
            </a:r>
            <a:r>
              <a:rPr b="0" lang="en-US" sz="3200" spc="-1" strike="noStrike">
                <a:solidFill>
                  <a:srgbClr val="000000"/>
                </a:solidFill>
                <a:latin typeface="Arial"/>
              </a:rPr>
              <a:t>also </a:t>
            </a:r>
            <a:r>
              <a:rPr b="0" lang="en-US" sz="3200" spc="-1" strike="noStrike">
                <a:solidFill>
                  <a:srgbClr val="000000"/>
                </a:solidFill>
                <a:latin typeface="Arial"/>
              </a:rPr>
              <a:t>cause </a:t>
            </a:r>
            <a:r>
              <a:rPr b="0" lang="en-US" sz="3200" spc="-1" strike="noStrike">
                <a:solidFill>
                  <a:srgbClr val="000000"/>
                </a:solidFill>
                <a:latin typeface="Arial"/>
              </a:rPr>
              <a:t>confusi</a:t>
            </a:r>
            <a:r>
              <a:rPr b="0" lang="en-US" sz="3200" spc="-1" strike="noStrike">
                <a:solidFill>
                  <a:srgbClr val="000000"/>
                </a:solidFill>
                <a:latin typeface="Arial"/>
              </a:rPr>
              <a:t>on, </a:t>
            </a:r>
            <a:r>
              <a:rPr b="0" lang="en-US" sz="3200" spc="-1" strike="noStrike">
                <a:solidFill>
                  <a:srgbClr val="000000"/>
                </a:solidFill>
                <a:latin typeface="Arial"/>
              </a:rPr>
              <a:t>having </a:t>
            </a:r>
            <a:r>
              <a:rPr b="0" lang="en-US" sz="3200" spc="-1" strike="noStrike">
                <a:solidFill>
                  <a:srgbClr val="000000"/>
                </a:solidFill>
                <a:latin typeface="Arial"/>
              </a:rPr>
              <a:t>24-bit </a:t>
            </a:r>
            <a:r>
              <a:rPr b="0" lang="en-US" sz="3200" spc="-1" strike="noStrike">
                <a:solidFill>
                  <a:srgbClr val="000000"/>
                </a:solidFill>
                <a:latin typeface="Arial"/>
              </a:rPr>
              <a:t>CID will </a:t>
            </a:r>
            <a:r>
              <a:rPr b="0" lang="en-US" sz="3200" spc="-1" strike="noStrike">
                <a:solidFill>
                  <a:srgbClr val="000000"/>
                </a:solidFill>
                <a:latin typeface="Arial"/>
              </a:rPr>
              <a:t>make </a:t>
            </a:r>
            <a:r>
              <a:rPr b="0" lang="en-US" sz="3200" spc="-1" strike="noStrike">
                <a:solidFill>
                  <a:srgbClr val="000000"/>
                </a:solidFill>
                <a:latin typeface="Arial"/>
              </a:rPr>
              <a:t>private </a:t>
            </a:r>
            <a:r>
              <a:rPr b="0" lang="en-US" sz="3200" spc="-1" strike="noStrike">
                <a:solidFill>
                  <a:srgbClr val="000000"/>
                </a:solidFill>
                <a:latin typeface="Arial"/>
              </a:rPr>
              <a:t>address</a:t>
            </a:r>
            <a:r>
              <a:rPr b="0" lang="en-US" sz="3200" spc="-1" strike="noStrike">
                <a:solidFill>
                  <a:srgbClr val="000000"/>
                </a:solidFill>
                <a:latin typeface="Arial"/>
              </a:rPr>
              <a:t>es more </a:t>
            </a:r>
            <a:r>
              <a:rPr b="0" lang="en-US" sz="3200" spc="-1" strike="noStrike">
                <a:solidFill>
                  <a:srgbClr val="000000"/>
                </a:solidFill>
                <a:latin typeface="Arial"/>
              </a:rPr>
              <a:t>separat</a:t>
            </a:r>
            <a:r>
              <a:rPr b="0" lang="en-US" sz="3200" spc="-1" strike="noStrike">
                <a:solidFill>
                  <a:srgbClr val="000000"/>
                </a:solidFill>
                <a:latin typeface="Arial"/>
              </a:rPr>
              <a:t>e than </a:t>
            </a:r>
            <a:r>
              <a:rPr b="0" lang="en-US" sz="3200" spc="-1" strike="noStrike">
                <a:solidFill>
                  <a:srgbClr val="000000"/>
                </a:solidFill>
                <a:latin typeface="Arial"/>
              </a:rPr>
              <a:t>just </a:t>
            </a:r>
            <a:r>
              <a:rPr b="0" lang="en-US" sz="3200" spc="-1" strike="noStrike">
                <a:solidFill>
                  <a:srgbClr val="000000"/>
                </a:solidFill>
                <a:latin typeface="Arial"/>
              </a:rPr>
              <a:t>setting </a:t>
            </a:r>
            <a:r>
              <a:rPr b="0" lang="en-US" sz="3200" spc="-1" strike="noStrike">
                <a:solidFill>
                  <a:srgbClr val="000000"/>
                </a:solidFill>
                <a:latin typeface="Arial"/>
              </a:rPr>
              <a:t>few bits.</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1569</TotalTime>
  <Application>LibreOffice/7.4.5.1$Linux_X86_64 LibreOffice_project/40$Build-1</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2023-07-11T18:21:32Z</dcterms:modified>
  <cp:revision>138</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