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8"/>
  </p:notesMasterIdLst>
  <p:handoutMasterIdLst>
    <p:handoutMasterId r:id="rId9"/>
  </p:handoutMasterIdLst>
  <p:sldIdLst>
    <p:sldId id="287" r:id="rId4"/>
    <p:sldId id="370" r:id="rId5"/>
    <p:sldId id="371" r:id="rId6"/>
    <p:sldId id="359" r:id="rId7"/>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15" autoAdjust="0"/>
  </p:normalViewPr>
  <p:slideViewPr>
    <p:cSldViewPr>
      <p:cViewPr varScale="1">
        <p:scale>
          <a:sx n="82" d="100"/>
          <a:sy n="82" d="100"/>
        </p:scale>
        <p:origin x="648" y="72"/>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1415475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&lt;15-23-0383-00-04ab&gt;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July </a:t>
            </a:r>
            <a:r>
              <a:rPr lang="en-US" sz="1500" baseline="0" dirty="0"/>
              <a:t>2023</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Incorporating compressed packet format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11th July 2023</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[How do add compressed packet format without breaking the 4ab MAC]</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[Compressed packet format in MAC for TG4ab.]</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prompt discussion and smooth the development of the TG4ab amendment draft.]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The Problem</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952999"/>
          </a:xfrm>
        </p:spPr>
        <p:txBody>
          <a:bodyPr>
            <a:normAutofit/>
          </a:bodyPr>
          <a:lstStyle/>
          <a:p>
            <a:pPr>
              <a:lnSpc>
                <a:spcPct val="120000"/>
              </a:lnSpc>
              <a:spcBef>
                <a:spcPts val="600"/>
              </a:spcBef>
            </a:pPr>
            <a:r>
              <a:rPr lang="en-US" sz="1800" dirty="0">
                <a:latin typeface="Arial" charset="0"/>
              </a:rPr>
              <a:t>A new compressed MAC frame format has been proposed in for 4ab</a:t>
            </a:r>
          </a:p>
          <a:p>
            <a:pPr>
              <a:lnSpc>
                <a:spcPct val="120000"/>
              </a:lnSpc>
              <a:spcBef>
                <a:spcPts val="600"/>
              </a:spcBef>
            </a:pPr>
            <a:r>
              <a:rPr lang="en-US" sz="1800" dirty="0">
                <a:latin typeface="Arial" charset="0"/>
              </a:rPr>
              <a:t>The proposers view this okay since it is intended to be sent over new PHY channel bands</a:t>
            </a:r>
          </a:p>
          <a:p>
            <a:pPr>
              <a:lnSpc>
                <a:spcPct val="120000"/>
              </a:lnSpc>
              <a:spcBef>
                <a:spcPts val="600"/>
              </a:spcBef>
            </a:pPr>
            <a:r>
              <a:rPr lang="en-US" sz="1800" dirty="0">
                <a:latin typeface="Arial" charset="0"/>
              </a:rPr>
              <a:t>Some problems with this:</a:t>
            </a:r>
          </a:p>
          <a:p>
            <a:pPr>
              <a:lnSpc>
                <a:spcPct val="120000"/>
              </a:lnSpc>
              <a:spcBef>
                <a:spcPts val="600"/>
              </a:spcBef>
            </a:pPr>
            <a:r>
              <a:rPr lang="en-US" sz="1800" dirty="0">
                <a:latin typeface="Arial" charset="0"/>
              </a:rPr>
              <a:t>(A) Once IEEE 802.15.4 has new PHY channel bands, the 15.4 MAC should be usable on it</a:t>
            </a:r>
          </a:p>
          <a:p>
            <a:pPr lvl="1">
              <a:lnSpc>
                <a:spcPct val="120000"/>
              </a:lnSpc>
              <a:spcBef>
                <a:spcPts val="600"/>
              </a:spcBef>
            </a:pPr>
            <a:r>
              <a:rPr lang="en-US" sz="1300" dirty="0">
                <a:latin typeface="Arial" charset="0"/>
              </a:rPr>
              <a:t>Essentially 4ab is providing a ready made PHY definition which may facilitate other users migrating to this band (CSA Zigbee/Matter, etc.)</a:t>
            </a:r>
          </a:p>
          <a:p>
            <a:pPr>
              <a:lnSpc>
                <a:spcPct val="120000"/>
              </a:lnSpc>
              <a:spcBef>
                <a:spcPts val="600"/>
              </a:spcBef>
            </a:pPr>
            <a:r>
              <a:rPr lang="en-US" sz="1800" dirty="0">
                <a:latin typeface="Arial" charset="0"/>
              </a:rPr>
              <a:t>(B) Other NB PHYs may want to use compressed messages </a:t>
            </a:r>
          </a:p>
          <a:p>
            <a:pPr lvl="1">
              <a:lnSpc>
                <a:spcPct val="120000"/>
              </a:lnSpc>
              <a:spcBef>
                <a:spcPts val="600"/>
              </a:spcBef>
            </a:pPr>
            <a:r>
              <a:rPr lang="en-US" sz="1300" dirty="0">
                <a:latin typeface="Arial" charset="0"/>
              </a:rPr>
              <a:t>e.g., in regions where the new 5.8 / 6 GHz channels are not allowed</a:t>
            </a:r>
          </a:p>
          <a:p>
            <a:pPr lvl="1">
              <a:lnSpc>
                <a:spcPct val="120000"/>
              </a:lnSpc>
              <a:spcBef>
                <a:spcPts val="600"/>
              </a:spcBef>
            </a:pPr>
            <a:r>
              <a:rPr lang="en-US" sz="1300" dirty="0">
                <a:latin typeface="Arial" charset="0"/>
              </a:rPr>
              <a:t>The proposal to send the compressed messages over UWB encapsulated in an IE is somewhat inelegant</a:t>
            </a:r>
          </a:p>
          <a:p>
            <a:pPr>
              <a:lnSpc>
                <a:spcPct val="120000"/>
              </a:lnSpc>
              <a:spcBef>
                <a:spcPts val="600"/>
              </a:spcBef>
            </a:pPr>
            <a:r>
              <a:rPr lang="en-US" sz="1800" dirty="0">
                <a:latin typeface="Arial" charset="0"/>
              </a:rPr>
              <a:t>Immediately A and B can potentially give problems for original MAC format and new compressed format coexisting using the same PHY radio channels</a:t>
            </a:r>
          </a:p>
          <a:p>
            <a:pPr lvl="1">
              <a:lnSpc>
                <a:spcPct val="120000"/>
              </a:lnSpc>
              <a:spcBef>
                <a:spcPts val="600"/>
              </a:spcBef>
            </a:pPr>
            <a:endParaRPr lang="en-US" sz="1800" dirty="0">
              <a:latin typeface="Arial" charset="0"/>
            </a:endParaRPr>
          </a:p>
          <a:p>
            <a:pPr lvl="1">
              <a:lnSpc>
                <a:spcPct val="120000"/>
              </a:lnSpc>
              <a:spcBef>
                <a:spcPts val="600"/>
              </a:spcBef>
            </a:pPr>
            <a:endParaRPr lang="en-US" sz="1500" dirty="0">
              <a:latin typeface="Arial" charset="0"/>
            </a:endParaRP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The Solution</a:t>
            </a:r>
            <a:endParaRPr lang="en-US" sz="3500" dirty="0">
              <a:latin typeface="Arial" charset="0"/>
            </a:endParaRPr>
          </a:p>
        </p:txBody>
      </p:sp>
      <p:sp>
        <p:nvSpPr>
          <p:cNvPr id="10243" name="Rectangle 1027"/>
          <p:cNvSpPr>
            <a:spLocks noGrp="1" noChangeArrowheads="1"/>
          </p:cNvSpPr>
          <p:nvPr>
            <p:ph type="body" idx="1"/>
          </p:nvPr>
        </p:nvSpPr>
        <p:spPr>
          <a:xfrm>
            <a:off x="507935" y="1296195"/>
            <a:ext cx="11073671" cy="1219200"/>
          </a:xfrm>
        </p:spPr>
        <p:txBody>
          <a:bodyPr>
            <a:normAutofit/>
          </a:bodyPr>
          <a:lstStyle/>
          <a:p>
            <a:pPr>
              <a:lnSpc>
                <a:spcPct val="120000"/>
              </a:lnSpc>
              <a:spcBef>
                <a:spcPts val="600"/>
              </a:spcBef>
            </a:pPr>
            <a:r>
              <a:rPr lang="en-US" sz="1600" dirty="0">
                <a:latin typeface="Arial" charset="0"/>
              </a:rPr>
              <a:t>So how can we have both 4ab compressed frame format and IEEE 802.15.4 MAC able to coexist….?</a:t>
            </a:r>
          </a:p>
          <a:p>
            <a:pPr>
              <a:lnSpc>
                <a:spcPct val="120000"/>
              </a:lnSpc>
              <a:spcBef>
                <a:spcPts val="600"/>
              </a:spcBef>
            </a:pPr>
            <a:r>
              <a:rPr lang="en-US" sz="1600" dirty="0">
                <a:latin typeface="Arial" charset="0"/>
              </a:rPr>
              <a:t>Well, the IEEE 802.15.4 MAC has a mechanism to allow for extension of the frame formats.</a:t>
            </a:r>
          </a:p>
          <a:p>
            <a:pPr>
              <a:lnSpc>
                <a:spcPct val="120000"/>
              </a:lnSpc>
              <a:spcBef>
                <a:spcPts val="600"/>
              </a:spcBef>
            </a:pPr>
            <a:r>
              <a:rPr lang="en-US" sz="1600" dirty="0">
                <a:latin typeface="Arial" charset="0"/>
              </a:rPr>
              <a:t>The simple solution is to use one of these codes prepended to the compressed frames being defined in 4ab</a:t>
            </a:r>
            <a:endParaRPr lang="en-US" sz="1400" dirty="0">
              <a:latin typeface="Arial" charset="0"/>
            </a:endParaRPr>
          </a:p>
        </p:txBody>
      </p:sp>
      <p:sp>
        <p:nvSpPr>
          <p:cNvPr id="6" name="Rectangle 1027">
            <a:extLst>
              <a:ext uri="{FF2B5EF4-FFF2-40B4-BE49-F238E27FC236}">
                <a16:creationId xmlns:a16="http://schemas.microsoft.com/office/drawing/2014/main" id="{6BFE1C74-FD66-43A0-B8CE-3980CB824C99}"/>
              </a:ext>
            </a:extLst>
          </p:cNvPr>
          <p:cNvSpPr txBox="1">
            <a:spLocks noChangeArrowheads="1"/>
          </p:cNvSpPr>
          <p:nvPr/>
        </p:nvSpPr>
        <p:spPr bwMode="auto">
          <a:xfrm>
            <a:off x="507935" y="2515395"/>
            <a:ext cx="6196871"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normAutofit/>
          </a:bodyPr>
          <a:lst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a:lstStyle>
          <a:p>
            <a:pPr>
              <a:lnSpc>
                <a:spcPct val="120000"/>
              </a:lnSpc>
              <a:spcBef>
                <a:spcPts val="600"/>
              </a:spcBef>
            </a:pPr>
            <a:r>
              <a:rPr lang="en-US" sz="1600" kern="0" dirty="0">
                <a:latin typeface="Arial" charset="0"/>
              </a:rPr>
              <a:t>A single octet, e.g., 0x37, prepended to the compressed messages allows the MAC to simultaneously handle existing 802.15.4 frames and recognise the extended frame and decode the compressed frame message.</a:t>
            </a:r>
          </a:p>
          <a:p>
            <a:pPr>
              <a:lnSpc>
                <a:spcPct val="120000"/>
              </a:lnSpc>
              <a:spcBef>
                <a:spcPts val="600"/>
              </a:spcBef>
            </a:pPr>
            <a:r>
              <a:rPr lang="en-US" sz="1600" kern="0" dirty="0">
                <a:latin typeface="Arial" charset="0"/>
              </a:rPr>
              <a:t>This solves the problem of coexistence when the same PHY are used for both </a:t>
            </a:r>
            <a:r>
              <a:rPr lang="en-US" sz="1600" dirty="0">
                <a:latin typeface="Arial" charset="0"/>
              </a:rPr>
              <a:t>formats, the receiver can decode both as both follow a consistent set of rules</a:t>
            </a:r>
            <a:endParaRPr lang="en-US" sz="1600" kern="0" dirty="0">
              <a:latin typeface="Arial" charset="0"/>
            </a:endParaRPr>
          </a:p>
          <a:p>
            <a:pPr lvl="1">
              <a:lnSpc>
                <a:spcPct val="120000"/>
              </a:lnSpc>
              <a:spcBef>
                <a:spcPts val="600"/>
              </a:spcBef>
            </a:pPr>
            <a:r>
              <a:rPr lang="en-US" sz="1200" kern="0" dirty="0">
                <a:latin typeface="Arial" charset="0"/>
              </a:rPr>
              <a:t>All PHY (including UWB) can be used to send the compressed messages with same encoding and without any clunky IE encapsulation.</a:t>
            </a:r>
          </a:p>
          <a:p>
            <a:pPr>
              <a:lnSpc>
                <a:spcPct val="120000"/>
              </a:lnSpc>
              <a:spcBef>
                <a:spcPts val="600"/>
              </a:spcBef>
            </a:pPr>
            <a:r>
              <a:rPr lang="en-US" sz="1700" kern="0" dirty="0">
                <a:latin typeface="Arial" charset="0"/>
              </a:rPr>
              <a:t>Older MAC implementations decoding the new extended frame should follow existing rules and safely ignore it.</a:t>
            </a:r>
          </a:p>
          <a:p>
            <a:pPr>
              <a:lnSpc>
                <a:spcPct val="120000"/>
              </a:lnSpc>
              <a:spcBef>
                <a:spcPts val="600"/>
              </a:spcBef>
            </a:pPr>
            <a:endParaRPr lang="en-US" sz="900" kern="0" dirty="0">
              <a:latin typeface="Arial" charset="0"/>
            </a:endParaRPr>
          </a:p>
        </p:txBody>
      </p:sp>
      <p:pic>
        <p:nvPicPr>
          <p:cNvPr id="3" name="Picture 2">
            <a:extLst>
              <a:ext uri="{FF2B5EF4-FFF2-40B4-BE49-F238E27FC236}">
                <a16:creationId xmlns:a16="http://schemas.microsoft.com/office/drawing/2014/main" id="{F27A5FEC-B8C6-4884-B994-66A44F15D63F}"/>
              </a:ext>
            </a:extLst>
          </p:cNvPr>
          <p:cNvPicPr>
            <a:picLocks noChangeAspect="1"/>
          </p:cNvPicPr>
          <p:nvPr/>
        </p:nvPicPr>
        <p:blipFill rotWithShape="1">
          <a:blip r:embed="rId3"/>
          <a:srcRect r="5795" b="2707"/>
          <a:stretch/>
        </p:blipFill>
        <p:spPr>
          <a:xfrm>
            <a:off x="6704806" y="2491332"/>
            <a:ext cx="4876800" cy="3764547"/>
          </a:xfrm>
          <a:prstGeom prst="rect">
            <a:avLst/>
          </a:prstGeom>
          <a:ln w="6350">
            <a:solidFill>
              <a:schemeClr val="tx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007223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291" y="2929152"/>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B9634C5A-2AB0-4E1F-BD7E-789F6CCF7DE3}">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602</Words>
  <Application>Microsoft Office PowerPoint</Application>
  <PresentationFormat>Custom</PresentationFormat>
  <Paragraphs>47</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The Problem</vt:lpstr>
      <vt:lpstr>The Solution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1190</cp:revision>
  <cp:lastPrinted>2015-07-14T16:02:16Z</cp:lastPrinted>
  <dcterms:created xsi:type="dcterms:W3CDTF">2009-07-12T16:25:16Z</dcterms:created>
  <dcterms:modified xsi:type="dcterms:W3CDTF">2023-07-11T09:16:36Z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ee06a485-f73e-4c41-8f85-b8c2bdda1341</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