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0" r:id="rId5"/>
    <p:sldId id="359"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15" autoAdjust="0"/>
  </p:normalViewPr>
  <p:slideViewPr>
    <p:cSldViewPr>
      <p:cViewPr varScale="1">
        <p:scale>
          <a:sx n="159" d="100"/>
          <a:sy n="159" d="100"/>
        </p:scale>
        <p:origin x="306" y="13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&lt;15-23-0374-04-04ab&gt;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September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Status of draft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5th September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[Status of editor’s work on draft]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[Status of TG4ab draft preparation work.]</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inform on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5406" y="685959"/>
            <a:ext cx="11963399" cy="457306"/>
          </a:xfrm>
        </p:spPr>
        <p:txBody>
          <a:bodyPr/>
          <a:lstStyle/>
          <a:p>
            <a:r>
              <a:rPr lang="en-GB" sz="4000" dirty="0"/>
              <a:t>Status of P802.15.4ab draft preparation / integration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pic>
        <p:nvPicPr>
          <p:cNvPr id="4" name="Picture 3">
            <a:extLst>
              <a:ext uri="{FF2B5EF4-FFF2-40B4-BE49-F238E27FC236}">
                <a16:creationId xmlns:a16="http://schemas.microsoft.com/office/drawing/2014/main" id="{2AA5BCA1-33C8-47B1-8D01-507C096C5443}"/>
              </a:ext>
            </a:extLst>
          </p:cNvPr>
          <p:cNvPicPr>
            <a:picLocks noChangeAspect="1"/>
          </p:cNvPicPr>
          <p:nvPr/>
        </p:nvPicPr>
        <p:blipFill>
          <a:blip r:embed="rId3"/>
          <a:stretch>
            <a:fillRect/>
          </a:stretch>
        </p:blipFill>
        <p:spPr>
          <a:xfrm>
            <a:off x="1669332" y="1273334"/>
            <a:ext cx="9561700" cy="4823460"/>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25ADFFDF-FC95-494C-AF10-528601665CAB}">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265</Words>
  <Application>Microsoft Office PowerPoint</Application>
  <PresentationFormat>Custom</PresentationFormat>
  <Paragraphs>27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Status of P802.15.4ab draft preparation / integration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1196</cp:revision>
  <cp:lastPrinted>2015-07-14T16:02:16Z</cp:lastPrinted>
  <dcterms:created xsi:type="dcterms:W3CDTF">2009-07-12T16:25:16Z</dcterms:created>
  <dcterms:modified xsi:type="dcterms:W3CDTF">2023-09-05T12:37:45Z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90327182-23a3-4937-9d41-482a882fd5f9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