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8"/>
  </p:notesMasterIdLst>
  <p:handoutMasterIdLst>
    <p:handoutMasterId r:id="rId9"/>
  </p:handoutMasterIdLst>
  <p:sldIdLst>
    <p:sldId id="287" r:id="rId4"/>
    <p:sldId id="370" r:id="rId5"/>
    <p:sldId id="372" r:id="rId6"/>
    <p:sldId id="359" r:id="rId7"/>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2"/>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15" autoAdjust="0"/>
  </p:normalViewPr>
  <p:slideViewPr>
    <p:cSldViewPr>
      <p:cViewPr varScale="1">
        <p:scale>
          <a:sx n="110" d="100"/>
          <a:sy n="110" d="100"/>
        </p:scale>
        <p:origin x="552" y="108"/>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924045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&lt;15-23-0374-02-04ab&gt;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August </a:t>
            </a:r>
            <a:r>
              <a:rPr lang="en-US" sz="1500" baseline="0" dirty="0"/>
              <a:t>2023</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Status of draft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8th August 2023</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[Status of editor’s work on draft]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[Status of TG4ab draft preparation work.]</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inform on the development of the TG4ab amendment draft.]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75406" y="685959"/>
            <a:ext cx="11963399" cy="457306"/>
          </a:xfrm>
        </p:spPr>
        <p:txBody>
          <a:bodyPr/>
          <a:lstStyle/>
          <a:p>
            <a:r>
              <a:rPr lang="en-GB" sz="4000" dirty="0"/>
              <a:t>Status of P802.15.4ab draft preparation / integration</a:t>
            </a:r>
            <a:endParaRPr lang="en-US" sz="3500" dirty="0">
              <a:latin typeface="Arial" charset="0"/>
            </a:endParaRPr>
          </a:p>
        </p:txBody>
      </p:sp>
      <p:sp>
        <p:nvSpPr>
          <p:cNvPr id="10243" name="Rectangle 1027"/>
          <p:cNvSpPr>
            <a:spLocks noGrp="1" noChangeArrowheads="1"/>
          </p:cNvSpPr>
          <p:nvPr>
            <p:ph type="body" idx="1"/>
          </p:nvPr>
        </p:nvSpPr>
        <p:spPr>
          <a:xfrm>
            <a:off x="507935" y="1296194"/>
            <a:ext cx="11073671" cy="4952999"/>
          </a:xfrm>
        </p:spPr>
        <p:txBody>
          <a:bodyPr>
            <a:normAutofit/>
          </a:bodyPr>
          <a:lstStyle/>
          <a:p>
            <a:pPr>
              <a:lnSpc>
                <a:spcPct val="120000"/>
              </a:lnSpc>
              <a:spcBef>
                <a:spcPts val="600"/>
              </a:spcBef>
            </a:pPr>
            <a:endParaRPr lang="en-US" sz="1800" dirty="0">
              <a:latin typeface="Arial" charset="0"/>
            </a:endParaRPr>
          </a:p>
          <a:p>
            <a:pPr lvl="1">
              <a:lnSpc>
                <a:spcPct val="120000"/>
              </a:lnSpc>
              <a:spcBef>
                <a:spcPts val="600"/>
              </a:spcBef>
            </a:pPr>
            <a:endParaRPr lang="en-US" sz="1800" dirty="0">
              <a:latin typeface="Arial" charset="0"/>
            </a:endParaRPr>
          </a:p>
          <a:p>
            <a:pPr lvl="1">
              <a:lnSpc>
                <a:spcPct val="120000"/>
              </a:lnSpc>
              <a:spcBef>
                <a:spcPts val="600"/>
              </a:spcBef>
            </a:pPr>
            <a:endParaRPr lang="en-US" sz="1500" dirty="0">
              <a:latin typeface="Arial" charset="0"/>
            </a:endParaRPr>
          </a:p>
        </p:txBody>
      </p:sp>
      <p:pic>
        <p:nvPicPr>
          <p:cNvPr id="3" name="Picture 2">
            <a:extLst>
              <a:ext uri="{FF2B5EF4-FFF2-40B4-BE49-F238E27FC236}">
                <a16:creationId xmlns:a16="http://schemas.microsoft.com/office/drawing/2014/main" id="{99C24CE1-AF6A-49FE-B9B8-50091BF1563B}"/>
              </a:ext>
            </a:extLst>
          </p:cNvPr>
          <p:cNvPicPr>
            <a:picLocks noChangeAspect="1"/>
          </p:cNvPicPr>
          <p:nvPr/>
        </p:nvPicPr>
        <p:blipFill>
          <a:blip r:embed="rId3"/>
          <a:stretch>
            <a:fillRect/>
          </a:stretch>
        </p:blipFill>
        <p:spPr>
          <a:xfrm>
            <a:off x="837406" y="1260608"/>
            <a:ext cx="10484668" cy="5064786"/>
          </a:xfrm>
          <a:prstGeom prst="rect">
            <a:avLst/>
          </a:prstGeom>
        </p:spPr>
      </p:pic>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B12BF-100E-49EF-9970-0E8E5241FA29}"/>
              </a:ext>
            </a:extLst>
          </p:cNvPr>
          <p:cNvSpPr>
            <a:spLocks noGrp="1"/>
          </p:cNvSpPr>
          <p:nvPr>
            <p:ph type="title"/>
          </p:nvPr>
        </p:nvSpPr>
        <p:spPr/>
        <p:txBody>
          <a:bodyPr/>
          <a:lstStyle/>
          <a:p>
            <a:r>
              <a:rPr lang="en-US" dirty="0"/>
              <a:t>Letter Ballot #197 P802.15.4me Revision</a:t>
            </a:r>
          </a:p>
        </p:txBody>
      </p:sp>
      <p:sp>
        <p:nvSpPr>
          <p:cNvPr id="3" name="Content Placeholder 2">
            <a:extLst>
              <a:ext uri="{FF2B5EF4-FFF2-40B4-BE49-F238E27FC236}">
                <a16:creationId xmlns:a16="http://schemas.microsoft.com/office/drawing/2014/main" id="{E26082DB-899C-49BA-ABE2-C1C308E81427}"/>
              </a:ext>
            </a:extLst>
          </p:cNvPr>
          <p:cNvSpPr>
            <a:spLocks noGrp="1"/>
          </p:cNvSpPr>
          <p:nvPr>
            <p:ph idx="1"/>
          </p:nvPr>
        </p:nvSpPr>
        <p:spPr>
          <a:xfrm>
            <a:off x="935671" y="1981994"/>
            <a:ext cx="10361851" cy="3886765"/>
          </a:xfrm>
        </p:spPr>
        <p:txBody>
          <a:bodyPr>
            <a:normAutofit/>
          </a:bodyPr>
          <a:lstStyle/>
          <a:p>
            <a:r>
              <a:rPr lang="en-IE" sz="2400" dirty="0"/>
              <a:t>The TG4ab editor wishes to encourage all 802.15 WG voting members </a:t>
            </a:r>
            <a:r>
              <a:rPr lang="en-IE" sz="2400"/>
              <a:t>to review </a:t>
            </a:r>
            <a:r>
              <a:rPr lang="en-IE" sz="2400" dirty="0"/>
              <a:t>the 4me draft and comment in LB197.</a:t>
            </a:r>
          </a:p>
          <a:p>
            <a:endParaRPr lang="en-IE" sz="2400" dirty="0"/>
          </a:p>
          <a:p>
            <a:r>
              <a:rPr lang="en-IE" sz="2400" dirty="0"/>
              <a:t>P802.15.4ab is amending this revision so it is in our interest that the text we are amending is clear and unambiguous.</a:t>
            </a:r>
          </a:p>
          <a:p>
            <a:endParaRPr lang="en-IE" sz="2400" dirty="0"/>
          </a:p>
          <a:p>
            <a:r>
              <a:rPr lang="en-IE" sz="2400" dirty="0"/>
              <a:t>Please pay particular attention to the HRP UWB PHY text of Clause 16 after the integration of IEEE 802.15.4z, to make sure that the combined text makes sense, and comment to correct anywhere that it does not.</a:t>
            </a:r>
          </a:p>
        </p:txBody>
      </p:sp>
    </p:spTree>
    <p:extLst>
      <p:ext uri="{BB962C8B-B14F-4D97-AF65-F5344CB8AC3E}">
        <p14:creationId xmlns:p14="http://schemas.microsoft.com/office/powerpoint/2010/main" val="3179985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78E21155-00EB-426D-99CC-2195C8768539}">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376</Words>
  <Application>Microsoft Office PowerPoint</Application>
  <PresentationFormat>Custom</PresentationFormat>
  <Paragraphs>37</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Default Design</vt:lpstr>
      <vt:lpstr>PowerPoint Presentation</vt:lpstr>
      <vt:lpstr>Status of P802.15.4ab draft preparation / integration</vt:lpstr>
      <vt:lpstr>Letter Ballot #197 P802.15.4me Revision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1193</cp:revision>
  <cp:lastPrinted>2015-07-14T16:02:16Z</cp:lastPrinted>
  <dcterms:created xsi:type="dcterms:W3CDTF">2009-07-12T16:25:16Z</dcterms:created>
  <dcterms:modified xsi:type="dcterms:W3CDTF">2023-08-08T13:21:02Z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90327182-23a3-4937-9d41-482a882fd5f9</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