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3"/>
  </p:sldMasterIdLst>
  <p:notesMasterIdLst>
    <p:notesMasterId r:id="rId7"/>
  </p:notesMasterIdLst>
  <p:handoutMasterIdLst>
    <p:handoutMasterId r:id="rId8"/>
  </p:handoutMasterIdLst>
  <p:sldIdLst>
    <p:sldId id="287" r:id="rId4"/>
    <p:sldId id="370" r:id="rId5"/>
    <p:sldId id="359" r:id="rId6"/>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70"/>
            <p14:sldId id="3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2161">
          <p15:clr>
            <a:srgbClr val="A4A3A4"/>
          </p15:clr>
        </p15:guide>
        <p15:guide id="4"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6215" autoAdjust="0"/>
  </p:normalViewPr>
  <p:slideViewPr>
    <p:cSldViewPr>
      <p:cViewPr varScale="1">
        <p:scale>
          <a:sx n="78" d="100"/>
          <a:sy n="78" d="100"/>
        </p:scale>
        <p:origin x="77" y="446"/>
      </p:cViewPr>
      <p:guideLst>
        <p:guide orient="horz" pos="2160"/>
        <p:guide pos="2880"/>
        <p:guide orient="horz" pos="2161"/>
        <p:guide pos="3840"/>
      </p:guideLst>
    </p:cSldViewPr>
  </p:slideViewPr>
  <p:outlineViewPr>
    <p:cViewPr>
      <p:scale>
        <a:sx n="33" d="100"/>
        <a:sy n="33" d="100"/>
      </p:scale>
      <p:origin x="0" y="24564"/>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68" d="100"/>
          <a:sy n="68" d="100"/>
        </p:scale>
        <p:origin x="-3312"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dirty="0"/>
              <a:t>Page </a:t>
            </a:r>
            <a:fld id="{A02D7F57-CF25-5744-BB38-A746692E5220}" type="slidenum">
              <a:rPr lang="en-US"/>
              <a:pPr>
                <a:defRPr/>
              </a:pPr>
              <a:t>‹#›</a:t>
            </a:fld>
            <a:endParaRPr lang="en-US" dirty="0"/>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dirty="0"/>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dirty="0"/>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dirty="0"/>
              <a:t>Page </a:t>
            </a:r>
            <a:fld id="{44150747-EEFC-F243-90C1-8A0124CC47EF}" type="slidenum">
              <a:rPr lang="en-US"/>
              <a:pPr>
                <a:defRPr/>
              </a:pPr>
              <a:t>‹#›</a:t>
            </a:fld>
            <a:endParaRPr lang="en-US" dirty="0"/>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2</a:t>
            </a:fld>
            <a:endParaRPr lang="en-US" dirty="0"/>
          </a:p>
        </p:txBody>
      </p:sp>
    </p:spTree>
    <p:extLst>
      <p:ext uri="{BB962C8B-B14F-4D97-AF65-F5344CB8AC3E}">
        <p14:creationId xmlns:p14="http://schemas.microsoft.com/office/powerpoint/2010/main" val="1152773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dirty="0"/>
              <a:t>doc.: IEEE 802.15-&lt;15-09-0758-00-004e&gt;</a:t>
            </a:r>
          </a:p>
        </p:txBody>
      </p:sp>
      <p:sp>
        <p:nvSpPr>
          <p:cNvPr id="5" name="Date Placeholder 4"/>
          <p:cNvSpPr>
            <a:spLocks noGrp="1"/>
          </p:cNvSpPr>
          <p:nvPr>
            <p:ph type="dt" idx="1"/>
          </p:nvPr>
        </p:nvSpPr>
        <p:spPr/>
        <p:txBody>
          <a:bodyPr/>
          <a:lstStyle/>
          <a:p>
            <a:pPr>
              <a:defRPr/>
            </a:pPr>
            <a:r>
              <a:rPr lang="en-US" dirty="0"/>
              <a:t>&lt;month year&gt;</a:t>
            </a:r>
          </a:p>
        </p:txBody>
      </p:sp>
      <p:sp>
        <p:nvSpPr>
          <p:cNvPr id="6" name="Footer Placeholder 5"/>
          <p:cNvSpPr>
            <a:spLocks noGrp="1"/>
          </p:cNvSpPr>
          <p:nvPr>
            <p:ph type="ftr" sz="quarter" idx="4"/>
          </p:nvPr>
        </p:nvSpPr>
        <p:spPr/>
        <p:txBody>
          <a:bodyPr/>
          <a:lstStyle/>
          <a:p>
            <a:pPr lvl="4">
              <a:defRPr/>
            </a:pPr>
            <a:r>
              <a:rPr lang="en-US" dirty="0"/>
              <a:t>&lt;Pat Kinney&gt;, &lt;Kinney Consulting LLC&gt;</a:t>
            </a:r>
          </a:p>
        </p:txBody>
      </p:sp>
      <p:sp>
        <p:nvSpPr>
          <p:cNvPr id="7" name="Slide Number Placeholder 6"/>
          <p:cNvSpPr>
            <a:spLocks noGrp="1"/>
          </p:cNvSpPr>
          <p:nvPr>
            <p:ph type="sldNum" sz="quarter" idx="5"/>
          </p:nvPr>
        </p:nvSpPr>
        <p:spPr/>
        <p:txBody>
          <a:bodyPr/>
          <a:lstStyle/>
          <a:p>
            <a:pPr>
              <a:defRPr/>
            </a:pPr>
            <a:r>
              <a:rPr lang="en-US" dirty="0"/>
              <a:t>Page </a:t>
            </a:r>
            <a:fld id="{44150747-EEFC-F243-90C1-8A0124CC47EF}" type="slidenum">
              <a:rPr lang="en-US" smtClean="0"/>
              <a:pPr>
                <a:defRPr/>
              </a:pPr>
              <a:t>3</a:t>
            </a:fld>
            <a:endParaRPr lang="en-US" dirty="0"/>
          </a:p>
        </p:txBody>
      </p:sp>
    </p:spTree>
    <p:extLst>
      <p:ext uri="{BB962C8B-B14F-4D97-AF65-F5344CB8AC3E}">
        <p14:creationId xmlns:p14="http://schemas.microsoft.com/office/powerpoint/2010/main" val="3657281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59"/>
            <a:ext cx="10361851" cy="106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282" y="1981659"/>
            <a:ext cx="10361851" cy="4115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399967" y="382085"/>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500" b="1" dirty="0"/>
              <a:t>doc.: &lt;15-23-0374-00-04ab&gt;</a:t>
            </a:r>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507934" y="6376877"/>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1" name="Rectangle 9"/>
          <p:cNvSpPr>
            <a:spLocks noChangeArrowheads="1"/>
          </p:cNvSpPr>
          <p:nvPr userDrawn="1"/>
        </p:nvSpPr>
        <p:spPr bwMode="auto">
          <a:xfrm>
            <a:off x="507935" y="279465"/>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sz="1500" dirty="0"/>
              <a:t>July </a:t>
            </a:r>
            <a:r>
              <a:rPr lang="en-US" sz="1500" baseline="0" dirty="0"/>
              <a:t>2023</a:t>
            </a:r>
            <a:endParaRPr lang="en-US" sz="1500" dirty="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Billy Verso, (Qorvo)</a:t>
            </a:r>
          </a:p>
        </p:txBody>
      </p:sp>
      <p:sp>
        <p:nvSpPr>
          <p:cNvPr id="16" name="Line 10"/>
          <p:cNvSpPr>
            <a:spLocks noChangeShapeType="1"/>
          </p:cNvSpPr>
          <p:nvPr userDrawn="1"/>
        </p:nvSpPr>
        <p:spPr bwMode="auto">
          <a:xfrm>
            <a:off x="507935" y="612917"/>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7" name="Rectangle 9"/>
          <p:cNvSpPr>
            <a:spLocks noChangeArrowheads="1"/>
          </p:cNvSpPr>
          <p:nvPr userDrawn="1"/>
        </p:nvSpPr>
        <p:spPr bwMode="auto">
          <a:xfrm>
            <a:off x="5621135"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3" y="838994"/>
            <a:ext cx="11784066" cy="4871069"/>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700" b="1" dirty="0">
              <a:solidFill>
                <a:schemeClr val="tx2"/>
              </a:solidFill>
              <a:latin typeface="Times New Roman" pitchFamily="18" charset="0"/>
              <a:ea typeface="ＭＳ Ｐゴシック" pitchFamily="-65" charset="-128"/>
              <a:cs typeface="+mn-cs"/>
            </a:endParaRPr>
          </a:p>
          <a:p>
            <a:pPr eaLnBrk="0" hangingPunct="0">
              <a:defRPr/>
            </a:pP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Submission Title:</a:t>
            </a:r>
            <a:r>
              <a:rPr lang="en-US" sz="1700" dirty="0">
                <a:solidFill>
                  <a:schemeClr val="tx2"/>
                </a:solidFill>
                <a:latin typeface="Times New Roman" pitchFamily="18" charset="0"/>
                <a:ea typeface="ＭＳ Ｐゴシック" pitchFamily="-65" charset="-128"/>
                <a:cs typeface="+mn-cs"/>
              </a:rPr>
              <a:t> [</a:t>
            </a:r>
            <a:r>
              <a:rPr lang="en-IE" sz="1700" dirty="0">
                <a:solidFill>
                  <a:srgbClr val="FF0000"/>
                </a:solidFill>
                <a:latin typeface="Times New Roman" pitchFamily="18" charset="0"/>
                <a:ea typeface="ＭＳ Ｐゴシック" pitchFamily="-65" charset="-128"/>
                <a:cs typeface="+mn-cs"/>
              </a:rPr>
              <a:t>Status of draft</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Date Submitted: </a:t>
            </a:r>
            <a:r>
              <a:rPr lang="en-US" sz="1700" dirty="0">
                <a:solidFill>
                  <a:schemeClr val="tx2"/>
                </a:solidFill>
                <a:latin typeface="Times New Roman" pitchFamily="18" charset="0"/>
                <a:ea typeface="ＭＳ Ｐゴシック" pitchFamily="-65" charset="-128"/>
                <a:cs typeface="+mn-cs"/>
              </a:rPr>
              <a:t>[</a:t>
            </a:r>
            <a:r>
              <a:rPr lang="en-US" sz="1700" dirty="0">
                <a:solidFill>
                  <a:srgbClr val="FF0000"/>
                </a:solidFill>
                <a:latin typeface="Times New Roman" pitchFamily="18" charset="0"/>
                <a:ea typeface="ＭＳ Ｐゴシック" pitchFamily="-65" charset="-128"/>
                <a:cs typeface="+mn-cs"/>
              </a:rPr>
              <a:t>25th July 2023</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Source:</a:t>
            </a:r>
            <a:r>
              <a:rPr lang="en-US" sz="1700" dirty="0">
                <a:solidFill>
                  <a:schemeClr val="tx2"/>
                </a:solidFill>
                <a:latin typeface="Times New Roman" pitchFamily="18" charset="0"/>
                <a:ea typeface="ＭＳ Ｐゴシック" pitchFamily="-65" charset="-128"/>
                <a:cs typeface="+mn-cs"/>
              </a:rPr>
              <a:t> [</a:t>
            </a:r>
            <a:r>
              <a:rPr lang="en-US" sz="1700" dirty="0">
                <a:solidFill>
                  <a:srgbClr val="FF0000"/>
                </a:solidFill>
                <a:latin typeface="Times New Roman" pitchFamily="18" charset="0"/>
                <a:ea typeface="ＭＳ Ｐゴシック" pitchFamily="-65" charset="-128"/>
                <a:cs typeface="+mn-cs"/>
              </a:rPr>
              <a:t>Billy Verso</a:t>
            </a:r>
            <a:r>
              <a:rPr lang="en-US" sz="1700" dirty="0">
                <a:solidFill>
                  <a:schemeClr val="tx2"/>
                </a:solidFill>
                <a:latin typeface="Times New Roman" pitchFamily="18" charset="0"/>
                <a:ea typeface="ＭＳ Ｐゴシック" pitchFamily="-65" charset="-128"/>
                <a:cs typeface="+mn-cs"/>
              </a:rPr>
              <a:t>] Company [</a:t>
            </a:r>
            <a:r>
              <a:rPr lang="en-US" sz="1700" dirty="0">
                <a:solidFill>
                  <a:srgbClr val="FF0000"/>
                </a:solidFill>
                <a:latin typeface="Times New Roman" pitchFamily="18" charset="0"/>
                <a:ea typeface="ＭＳ Ｐゴシック" pitchFamily="-65" charset="-128"/>
                <a:cs typeface="+mn-cs"/>
              </a:rPr>
              <a:t>Qorvo, Inc.</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Address [</a:t>
            </a:r>
            <a:r>
              <a:rPr lang="en-US" sz="1700" dirty="0">
                <a:solidFill>
                  <a:srgbClr val="FF0000"/>
                </a:solidFill>
                <a:latin typeface="Times New Roman" pitchFamily="18" charset="0"/>
                <a:ea typeface="ＭＳ Ｐゴシック" pitchFamily="-65" charset="-128"/>
                <a:cs typeface="+mn-cs"/>
              </a:rPr>
              <a:t> </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E-Mail:[</a:t>
            </a:r>
            <a:r>
              <a:rPr lang="en-US" sz="1700" dirty="0" err="1">
                <a:solidFill>
                  <a:srgbClr val="FF0000"/>
                </a:solidFill>
                <a:latin typeface="Times New Roman" pitchFamily="18" charset="0"/>
                <a:ea typeface="ＭＳ Ｐゴシック" pitchFamily="-65" charset="-128"/>
                <a:cs typeface="+mn-cs"/>
              </a:rPr>
              <a:t>billy.verso</a:t>
            </a:r>
            <a:r>
              <a:rPr lang="en-US" sz="1700" dirty="0">
                <a:solidFill>
                  <a:srgbClr val="FF0000"/>
                </a:solidFill>
                <a:latin typeface="Times New Roman" pitchFamily="18" charset="0"/>
                <a:ea typeface="ＭＳ Ｐゴシック" pitchFamily="-65" charset="-128"/>
                <a:cs typeface="+mn-cs"/>
              </a:rPr>
              <a:t> (at) qorvo.com</a:t>
            </a:r>
            <a:r>
              <a:rPr lang="en-US" sz="1700" dirty="0">
                <a:solidFill>
                  <a:schemeClr val="tx2"/>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Re:</a:t>
            </a:r>
            <a:r>
              <a:rPr lang="en-US" sz="1700" dirty="0">
                <a:solidFill>
                  <a:schemeClr val="tx2"/>
                </a:solidFill>
                <a:latin typeface="Times New Roman" pitchFamily="18" charset="0"/>
                <a:ea typeface="ＭＳ Ｐゴシック" pitchFamily="-65" charset="-128"/>
                <a:cs typeface="+mn-cs"/>
              </a:rPr>
              <a:t> [Status of editor’s work on draft]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Abstract:</a:t>
            </a:r>
            <a:r>
              <a:rPr lang="en-US" sz="1700" dirty="0">
                <a:solidFill>
                  <a:schemeClr val="tx2"/>
                </a:solidFill>
                <a:latin typeface="Times New Roman" pitchFamily="18" charset="0"/>
                <a:ea typeface="ＭＳ Ｐゴシック" pitchFamily="-65" charset="-128"/>
                <a:cs typeface="+mn-cs"/>
              </a:rPr>
              <a:t>	[Status of TG4ab draft preparation work.]</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Purpose:</a:t>
            </a:r>
            <a:r>
              <a:rPr lang="en-US" sz="1700" dirty="0">
                <a:solidFill>
                  <a:schemeClr val="tx2"/>
                </a:solidFill>
                <a:latin typeface="Times New Roman" pitchFamily="18" charset="0"/>
                <a:ea typeface="ＭＳ Ｐゴシック" pitchFamily="-65" charset="-128"/>
                <a:cs typeface="+mn-cs"/>
              </a:rPr>
              <a:t>	[To inform on the development of the TG4ab amendment draft.]</a:t>
            </a:r>
          </a:p>
          <a:p>
            <a:pPr eaLnBrk="0" hangingPunct="0">
              <a:defRPr/>
            </a:pPr>
            <a:r>
              <a:rPr lang="en-US" sz="1700" b="1" dirty="0">
                <a:solidFill>
                  <a:schemeClr val="tx2"/>
                </a:solidFill>
                <a:latin typeface="Times New Roman" pitchFamily="18" charset="0"/>
                <a:ea typeface="ＭＳ Ｐゴシック" pitchFamily="-65" charset="-128"/>
                <a:cs typeface="+mn-cs"/>
              </a:rPr>
              <a:t>Notice:</a:t>
            </a:r>
            <a:r>
              <a:rPr lang="en-US" sz="17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Release:</a:t>
            </a:r>
            <a:r>
              <a:rPr lang="en-US" sz="17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75406" y="685959"/>
            <a:ext cx="11963399" cy="457306"/>
          </a:xfrm>
        </p:spPr>
        <p:txBody>
          <a:bodyPr/>
          <a:lstStyle/>
          <a:p>
            <a:r>
              <a:rPr lang="en-GB" sz="4000" dirty="0"/>
              <a:t>Status of P802.15.4ab draft preparation / integration</a:t>
            </a:r>
            <a:endParaRPr lang="en-US" sz="3500" dirty="0">
              <a:latin typeface="Arial" charset="0"/>
            </a:endParaRPr>
          </a:p>
        </p:txBody>
      </p:sp>
      <p:sp>
        <p:nvSpPr>
          <p:cNvPr id="10243" name="Rectangle 1027"/>
          <p:cNvSpPr>
            <a:spLocks noGrp="1" noChangeArrowheads="1"/>
          </p:cNvSpPr>
          <p:nvPr>
            <p:ph type="body" idx="1"/>
          </p:nvPr>
        </p:nvSpPr>
        <p:spPr>
          <a:xfrm>
            <a:off x="507935" y="1296194"/>
            <a:ext cx="11073671" cy="4952999"/>
          </a:xfrm>
        </p:spPr>
        <p:txBody>
          <a:bodyPr>
            <a:normAutofit/>
          </a:bodyPr>
          <a:lstStyle/>
          <a:p>
            <a:pPr>
              <a:lnSpc>
                <a:spcPct val="120000"/>
              </a:lnSpc>
              <a:spcBef>
                <a:spcPts val="600"/>
              </a:spcBef>
            </a:pPr>
            <a:endParaRPr lang="en-US" sz="1800" dirty="0">
              <a:latin typeface="Arial" charset="0"/>
            </a:endParaRPr>
          </a:p>
          <a:p>
            <a:pPr lvl="1">
              <a:lnSpc>
                <a:spcPct val="120000"/>
              </a:lnSpc>
              <a:spcBef>
                <a:spcPts val="600"/>
              </a:spcBef>
            </a:pPr>
            <a:endParaRPr lang="en-US" sz="1800" dirty="0">
              <a:latin typeface="Arial" charset="0"/>
            </a:endParaRPr>
          </a:p>
          <a:p>
            <a:pPr lvl="1">
              <a:lnSpc>
                <a:spcPct val="120000"/>
              </a:lnSpc>
              <a:spcBef>
                <a:spcPts val="600"/>
              </a:spcBef>
            </a:pPr>
            <a:endParaRPr lang="en-US" sz="1500" dirty="0">
              <a:latin typeface="Arial" charset="0"/>
            </a:endParaRPr>
          </a:p>
        </p:txBody>
      </p:sp>
      <p:pic>
        <p:nvPicPr>
          <p:cNvPr id="5" name="Picture 4">
            <a:extLst>
              <a:ext uri="{FF2B5EF4-FFF2-40B4-BE49-F238E27FC236}">
                <a16:creationId xmlns:a16="http://schemas.microsoft.com/office/drawing/2014/main" id="{F333C4AF-0425-40ED-827C-7AA34DC2389A}"/>
              </a:ext>
            </a:extLst>
          </p:cNvPr>
          <p:cNvPicPr>
            <a:picLocks noChangeAspect="1"/>
          </p:cNvPicPr>
          <p:nvPr/>
        </p:nvPicPr>
        <p:blipFill>
          <a:blip r:embed="rId3"/>
          <a:stretch>
            <a:fillRect/>
          </a:stretch>
        </p:blipFill>
        <p:spPr>
          <a:xfrm>
            <a:off x="762882" y="1351972"/>
            <a:ext cx="10590124" cy="4973422"/>
          </a:xfrm>
          <a:prstGeom prst="rect">
            <a:avLst/>
          </a:prstGeom>
        </p:spPr>
      </p:pic>
    </p:spTree>
    <p:extLst>
      <p:ext uri="{BB962C8B-B14F-4D97-AF65-F5344CB8AC3E}">
        <p14:creationId xmlns:p14="http://schemas.microsoft.com/office/powerpoint/2010/main" val="969140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2489"/>
            <a:ext cx="12190413" cy="500642"/>
          </a:xfrm>
          <a:prstGeom prst="rect">
            <a:avLst/>
          </a:prstGeom>
          <a:noFill/>
        </p:spPr>
        <p:txBody>
          <a:bodyPr wrap="square" lIns="99560" tIns="49780" rIns="99560" bIns="49780" rtlCol="0">
            <a:spAutoFit/>
          </a:bodyPr>
          <a:lstStyle/>
          <a:p>
            <a:pPr algn="ctr"/>
            <a:r>
              <a:rPr lang="en-IE" sz="2600" b="1" dirty="0"/>
              <a:t>THE END</a:t>
            </a:r>
          </a:p>
        </p:txBody>
      </p:sp>
    </p:spTree>
    <p:extLst>
      <p:ext uri="{BB962C8B-B14F-4D97-AF65-F5344CB8AC3E}">
        <p14:creationId xmlns:p14="http://schemas.microsoft.com/office/powerpoint/2010/main" val="214540552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idjA4MDI0NzwvVXNlck5hbWU+PERhdGVUaW1lPjA4LzAxLzIwMjEgMTI6NTk6MDI8L0RhdGVUaW1lPjxMYWJlbFN0cmluZz5VTlJFU1RSSUNURUQ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D356AA49-1F13-4EB0-AA8E-57FAD09BD349}">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19989A03-FC4A-472D-ACB4-298FA7D78D39}">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
  <TotalTime>0</TotalTime>
  <Words>265</Words>
  <Application>Microsoft Office PowerPoint</Application>
  <PresentationFormat>Custom</PresentationFormat>
  <Paragraphs>27</Paragraphs>
  <Slides>3</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Times New Roman</vt:lpstr>
      <vt:lpstr>Default Design</vt:lpstr>
      <vt:lpstr>PowerPoint Presentation</vt:lpstr>
      <vt:lpstr>Status of P802.15.4ab draft preparation / integration</vt:lpstr>
      <vt:lpstr>PowerPoint Presentation</vt:lpstr>
    </vt:vector>
  </TitlesOfParts>
  <Company>Decawave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Billy Verso</cp:lastModifiedBy>
  <cp:revision>1188</cp:revision>
  <cp:lastPrinted>2015-07-14T16:02:16Z</cp:lastPrinted>
  <dcterms:created xsi:type="dcterms:W3CDTF">2009-07-12T16:25:16Z</dcterms:created>
  <dcterms:modified xsi:type="dcterms:W3CDTF">2023-07-25T13:06:53Z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90327182-23a3-4937-9d41-482a882fd5f9</vt:lpwstr>
  </property>
  <property fmtid="{D5CDD505-2E9C-101B-9397-08002B2CF9AE}" pid="3" name="bjClsUserRVM">
    <vt:lpwstr>[]</vt:lpwstr>
  </property>
  <property fmtid="{D5CDD505-2E9C-101B-9397-08002B2CF9AE}" pid="4" name="bjSaver">
    <vt:lpwstr>iwBQqIGM6YJfvP+wd87oT95wYEBiIJN0</vt:lpwstr>
  </property>
  <property fmtid="{D5CDD505-2E9C-101B-9397-08002B2CF9AE}" pid="5"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6" name="bjDocumentLabelXML-0">
    <vt:lpwstr>ames.com/2008/01/sie/internal/label"&gt;&lt;element uid="ee71e43c-6952-4aa0-ba93-1c3981439a05" value="" /&gt;&lt;/sisl&gt;</vt:lpwstr>
  </property>
  <property fmtid="{D5CDD505-2E9C-101B-9397-08002B2CF9AE}" pid="7" name="bjDocumentSecurityLabel">
    <vt:lpwstr>UNRESTRICTED</vt:lpwstr>
  </property>
  <property fmtid="{D5CDD505-2E9C-101B-9397-08002B2CF9AE}" pid="8" name="bjLabelHistoryID">
    <vt:lpwstr>{D356AA49-1F13-4EB0-AA8E-57FAD09BD349}</vt:lpwstr>
  </property>
</Properties>
</file>