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 id="2147483879" r:id="rId4"/>
  </p:sldMasterIdLst>
  <p:notesMasterIdLst>
    <p:notesMasterId r:id="rId43"/>
  </p:notesMasterIdLst>
  <p:sldIdLst>
    <p:sldId id="363" r:id="rId5"/>
    <p:sldId id="322" r:id="rId6"/>
    <p:sldId id="2441" r:id="rId7"/>
    <p:sldId id="2434" r:id="rId8"/>
    <p:sldId id="2366" r:id="rId9"/>
    <p:sldId id="339" r:id="rId10"/>
    <p:sldId id="365" r:id="rId11"/>
    <p:sldId id="304" r:id="rId12"/>
    <p:sldId id="369" r:id="rId13"/>
    <p:sldId id="370" r:id="rId14"/>
    <p:sldId id="372" r:id="rId15"/>
    <p:sldId id="371" r:id="rId16"/>
    <p:sldId id="2422" r:id="rId17"/>
    <p:sldId id="2423" r:id="rId18"/>
    <p:sldId id="2424" r:id="rId19"/>
    <p:sldId id="401" r:id="rId20"/>
    <p:sldId id="402" r:id="rId21"/>
    <p:sldId id="317" r:id="rId22"/>
    <p:sldId id="2442" r:id="rId23"/>
    <p:sldId id="2392" r:id="rId24"/>
    <p:sldId id="2417" r:id="rId25"/>
    <p:sldId id="361" r:id="rId26"/>
    <p:sldId id="2416" r:id="rId27"/>
    <p:sldId id="2395" r:id="rId28"/>
    <p:sldId id="2399" r:id="rId29"/>
    <p:sldId id="312" r:id="rId30"/>
    <p:sldId id="2385" r:id="rId31"/>
    <p:sldId id="2446" r:id="rId32"/>
    <p:sldId id="2377" r:id="rId33"/>
    <p:sldId id="326" r:id="rId34"/>
    <p:sldId id="2435" r:id="rId35"/>
    <p:sldId id="2448" r:id="rId36"/>
    <p:sldId id="2440" r:id="rId37"/>
    <p:sldId id="2444" r:id="rId38"/>
    <p:sldId id="2447" r:id="rId39"/>
    <p:sldId id="2451" r:id="rId40"/>
    <p:sldId id="2450" r:id="rId41"/>
    <p:sldId id="296" r:id="rId42"/>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79" d="100"/>
          <a:sy n="79" d="100"/>
        </p:scale>
        <p:origin x="82" y="115"/>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FC786CB-99F3-B157-88D2-EE374078D0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84200"/>
            <a:ext cx="147884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7B767044-D93E-A857-374C-8EAC45E902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76646" y="14817"/>
            <a:ext cx="2915355"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547A3E2-4D28-0807-A565-61E3D7358CE8}"/>
              </a:ext>
            </a:extLst>
          </p:cNvPr>
          <p:cNvSpPr/>
          <p:nvPr/>
        </p:nvSpPr>
        <p:spPr>
          <a:xfrm>
            <a:off x="615245" y="4178301"/>
            <a:ext cx="3451579"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8">
            <a:extLst>
              <a:ext uri="{FF2B5EF4-FFF2-40B4-BE49-F238E27FC236}">
                <a16:creationId xmlns:a16="http://schemas.microsoft.com/office/drawing/2014/main" id="{93879F16-DB70-EB7B-141D-531D00DEB3D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03090" y="6242051"/>
            <a:ext cx="979310"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784763"/>
            <a:ext cx="6719659" cy="2387600"/>
          </a:xfrm>
        </p:spPr>
        <p:txBody>
          <a:bodyPr anchor="b"/>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424193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CAE439-1C9A-9E21-E3BA-4CF9CB375448}"/>
              </a:ext>
            </a:extLst>
          </p:cNvPr>
          <p:cNvSpPr/>
          <p:nvPr/>
        </p:nvSpPr>
        <p:spPr>
          <a:xfrm>
            <a:off x="615245" y="4178301"/>
            <a:ext cx="3451579"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56F4C7CC-06AC-C9F9-F631-C788BADD44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584201"/>
            <a:ext cx="1456267" cy="62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079F47CC-2EA0-0E05-AA37-F7B4720AB8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03090" y="6242051"/>
            <a:ext cx="979310"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FA1CD253-0632-9001-92F4-C903A7C1AE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76646" y="14817"/>
            <a:ext cx="2915355" cy="318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1784763"/>
            <a:ext cx="6719659" cy="2387600"/>
          </a:xfrm>
        </p:spPr>
        <p:txBody>
          <a:bodyPr anchor="b"/>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6"/>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0157BE12-90A7-FAA9-6282-3BEF084414C5}"/>
              </a:ext>
            </a:extLst>
          </p:cNvPr>
          <p:cNvSpPr>
            <a:spLocks noGrp="1"/>
          </p:cNvSpPr>
          <p:nvPr>
            <p:ph type="ftr" sz="quarter" idx="10"/>
          </p:nvPr>
        </p:nvSpPr>
        <p:spPr>
          <a:xfrm>
            <a:off x="609601" y="5905500"/>
            <a:ext cx="4114800" cy="366184"/>
          </a:xfrm>
          <a:prstGeom prst="rect">
            <a:avLst/>
          </a:prstGeom>
        </p:spPr>
        <p:txBody>
          <a:bodyPr anchor="b" anchorCtr="0"/>
          <a:lstStyle>
            <a:lvl1pPr algn="l" eaLnBrk="1" fontAlgn="auto" hangingPunct="1">
              <a:spcBef>
                <a:spcPts val="0"/>
              </a:spcBef>
              <a:spcAft>
                <a:spcPts val="0"/>
              </a:spcAft>
              <a:defRPr sz="700">
                <a:solidFill>
                  <a:schemeClr val="bg1"/>
                </a:solidFill>
                <a:latin typeface="+mn-lt"/>
                <a:ea typeface="+mn-ea"/>
                <a:cs typeface="+mn-cs"/>
              </a:defRPr>
            </a:lvl1pPr>
          </a:lstStyle>
          <a:p>
            <a:pPr>
              <a:defRPr/>
            </a:pPr>
            <a:endParaRPr lang="en-US"/>
          </a:p>
        </p:txBody>
      </p:sp>
    </p:spTree>
    <p:extLst>
      <p:ext uri="{BB962C8B-B14F-4D97-AF65-F5344CB8AC3E}">
        <p14:creationId xmlns:p14="http://schemas.microsoft.com/office/powerpoint/2010/main" val="1036644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B4B366-407E-1D09-04F5-499855F340B9}"/>
              </a:ext>
            </a:extLst>
          </p:cNvPr>
          <p:cNvSpPr/>
          <p:nvPr/>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DEF54403-3CAE-87FA-9530-9290A707E0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D2064122-382B-EF37-03AB-7C575F043C5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516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2CDCB9-FCFA-92FC-38CF-E6E151FC3ECC}"/>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9804F43D-0F66-BF1E-5F89-3286F5E642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4C40BB4-7219-7483-6D0F-7E39A1A8B5A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D6EBAC5D-F41D-2E11-A844-F97237AC72A7}"/>
              </a:ext>
            </a:extLst>
          </p:cNvPr>
          <p:cNvSpPr>
            <a:spLocks noGrp="1"/>
          </p:cNvSpPr>
          <p:nvPr>
            <p:ph type="sldNum" sz="quarter" idx="15"/>
          </p:nvPr>
        </p:nvSpPr>
        <p:spPr/>
        <p:txBody>
          <a:bodyPr/>
          <a:lstStyle>
            <a:lvl1pPr>
              <a:defRPr/>
            </a:lvl1pPr>
          </a:lstStyle>
          <a:p>
            <a:pPr>
              <a:defRPr/>
            </a:pPr>
            <a:fld id="{F63DE338-B09D-4577-A305-939A46EBF2CA}" type="slidenum">
              <a:rPr lang="en-US" altLang="en-US"/>
              <a:pPr>
                <a:defRPr/>
              </a:pPr>
              <a:t>‹#›</a:t>
            </a:fld>
            <a:endParaRPr lang="en-US" altLang="en-US" dirty="0"/>
          </a:p>
        </p:txBody>
      </p:sp>
    </p:spTree>
    <p:extLst>
      <p:ext uri="{BB962C8B-B14F-4D97-AF65-F5344CB8AC3E}">
        <p14:creationId xmlns:p14="http://schemas.microsoft.com/office/powerpoint/2010/main" val="2393509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B86BB9E-90A0-A066-5ABA-BE9EED7C1A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DEC3A46-F5C4-CDCB-75CF-627A2FD85A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3">
            <a:extLst>
              <a:ext uri="{FF2B5EF4-FFF2-40B4-BE49-F238E27FC236}">
                <a16:creationId xmlns:a16="http://schemas.microsoft.com/office/drawing/2014/main" id="{2E6C2697-C1D3-6CCC-B22D-B236CDE6BC6B}"/>
              </a:ext>
            </a:extLst>
          </p:cNvPr>
          <p:cNvSpPr>
            <a:spLocks noGrp="1"/>
          </p:cNvSpPr>
          <p:nvPr>
            <p:ph type="sldNum" sz="quarter" idx="15"/>
          </p:nvPr>
        </p:nvSpPr>
        <p:spPr/>
        <p:txBody>
          <a:bodyPr/>
          <a:lstStyle>
            <a:lvl1pPr>
              <a:defRPr/>
            </a:lvl1pPr>
          </a:lstStyle>
          <a:p>
            <a:pPr>
              <a:defRPr/>
            </a:pPr>
            <a:fld id="{07A91E3A-5005-4180-BDCD-E7D882253AE1}" type="slidenum">
              <a:rPr lang="en-US" altLang="en-US"/>
              <a:pPr>
                <a:defRPr/>
              </a:pPr>
              <a:t>‹#›</a:t>
            </a:fld>
            <a:endParaRPr lang="en-US" altLang="en-US" dirty="0"/>
          </a:p>
        </p:txBody>
      </p:sp>
    </p:spTree>
    <p:extLst>
      <p:ext uri="{BB962C8B-B14F-4D97-AF65-F5344CB8AC3E}">
        <p14:creationId xmlns:p14="http://schemas.microsoft.com/office/powerpoint/2010/main" val="23111481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06331-5AFE-CAA0-FF9E-19C9999395D8}"/>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AABA876B-5FD9-568F-087D-0003465C12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F90684B-7452-E6FA-9FE0-F21CD66C9A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3EF0B48-B2D9-54E3-442F-77E66072AAF1}"/>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8" name="Slide Number Placeholder 3">
            <a:extLst>
              <a:ext uri="{FF2B5EF4-FFF2-40B4-BE49-F238E27FC236}">
                <a16:creationId xmlns:a16="http://schemas.microsoft.com/office/drawing/2014/main" id="{799F1D02-A18C-7B50-7353-C83F44E6518C}"/>
              </a:ext>
            </a:extLst>
          </p:cNvPr>
          <p:cNvSpPr>
            <a:spLocks noGrp="1"/>
          </p:cNvSpPr>
          <p:nvPr>
            <p:ph type="sldNum" sz="quarter" idx="17"/>
          </p:nvPr>
        </p:nvSpPr>
        <p:spPr/>
        <p:txBody>
          <a:bodyPr/>
          <a:lstStyle>
            <a:lvl1pPr>
              <a:defRPr/>
            </a:lvl1pPr>
          </a:lstStyle>
          <a:p>
            <a:pPr>
              <a:defRPr/>
            </a:pPr>
            <a:fld id="{846209B9-FD33-40C7-B51A-1B1E3E7BEFEA}" type="slidenum">
              <a:rPr lang="en-US" altLang="en-US"/>
              <a:pPr>
                <a:defRPr/>
              </a:pPr>
              <a:t>‹#›</a:t>
            </a:fld>
            <a:endParaRPr lang="en-US" altLang="en-US" dirty="0"/>
          </a:p>
        </p:txBody>
      </p:sp>
    </p:spTree>
    <p:extLst>
      <p:ext uri="{BB962C8B-B14F-4D97-AF65-F5344CB8AC3E}">
        <p14:creationId xmlns:p14="http://schemas.microsoft.com/office/powerpoint/2010/main" val="1617507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B0536-D14B-6BC4-6D06-414F2A202A97}"/>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5" name="Rectangle 4">
            <a:extLst>
              <a:ext uri="{FF2B5EF4-FFF2-40B4-BE49-F238E27FC236}">
                <a16:creationId xmlns:a16="http://schemas.microsoft.com/office/drawing/2014/main" id="{97592337-496C-C750-2E68-0A863092B6CF}"/>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27E6DBB1-3053-FF01-AC6B-BF1C785110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3770A4F4-0E4F-A488-8E80-20EFD0C273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3"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8" name="Slide Number Placeholder 3">
            <a:extLst>
              <a:ext uri="{FF2B5EF4-FFF2-40B4-BE49-F238E27FC236}">
                <a16:creationId xmlns:a16="http://schemas.microsoft.com/office/drawing/2014/main" id="{1E0EA3E2-50AD-361F-E893-1AEB7F3C5E0B}"/>
              </a:ext>
            </a:extLst>
          </p:cNvPr>
          <p:cNvSpPr>
            <a:spLocks noGrp="1"/>
          </p:cNvSpPr>
          <p:nvPr>
            <p:ph type="sldNum" sz="quarter" idx="17"/>
          </p:nvPr>
        </p:nvSpPr>
        <p:spPr/>
        <p:txBody>
          <a:bodyPr/>
          <a:lstStyle>
            <a:lvl1pPr>
              <a:defRPr/>
            </a:lvl1pPr>
          </a:lstStyle>
          <a:p>
            <a:pPr>
              <a:defRPr/>
            </a:pPr>
            <a:fld id="{A41EC266-9C12-42DB-A420-4584D8A2F11A}" type="slidenum">
              <a:rPr lang="en-US" altLang="en-US"/>
              <a:pPr>
                <a:defRPr/>
              </a:pPr>
              <a:t>‹#›</a:t>
            </a:fld>
            <a:endParaRPr lang="en-US" altLang="en-US" dirty="0"/>
          </a:p>
        </p:txBody>
      </p:sp>
    </p:spTree>
    <p:extLst>
      <p:ext uri="{BB962C8B-B14F-4D97-AF65-F5344CB8AC3E}">
        <p14:creationId xmlns:p14="http://schemas.microsoft.com/office/powerpoint/2010/main" val="34864296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3FBFD-5D55-5A07-61D9-050424A9B478}"/>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CCFBAAA2-D3EB-E3EB-8315-15F032666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8169062B-505C-399E-6D88-3D0A7A93E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9" name="Picture Placeholder 4"/>
          <p:cNvSpPr>
            <a:spLocks noGrp="1"/>
          </p:cNvSpPr>
          <p:nvPr>
            <p:ph type="pic" sz="quarter" idx="16"/>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7" name="Slide Number Placeholder 3">
            <a:extLst>
              <a:ext uri="{FF2B5EF4-FFF2-40B4-BE49-F238E27FC236}">
                <a16:creationId xmlns:a16="http://schemas.microsoft.com/office/drawing/2014/main" id="{762DD1F8-4D44-9743-5DA6-F0A68A32739D}"/>
              </a:ext>
            </a:extLst>
          </p:cNvPr>
          <p:cNvSpPr>
            <a:spLocks noGrp="1"/>
          </p:cNvSpPr>
          <p:nvPr>
            <p:ph type="sldNum" sz="quarter" idx="17"/>
          </p:nvPr>
        </p:nvSpPr>
        <p:spPr/>
        <p:txBody>
          <a:bodyPr/>
          <a:lstStyle>
            <a:lvl1pPr>
              <a:defRPr/>
            </a:lvl1pPr>
          </a:lstStyle>
          <a:p>
            <a:pPr>
              <a:defRPr/>
            </a:pPr>
            <a:fld id="{401CB76C-352D-4964-ACAD-9CE6312AA534}" type="slidenum">
              <a:rPr lang="en-US" altLang="en-US"/>
              <a:pPr>
                <a:defRPr/>
              </a:pPr>
              <a:t>‹#›</a:t>
            </a:fld>
            <a:endParaRPr lang="en-US" altLang="en-US" dirty="0"/>
          </a:p>
        </p:txBody>
      </p:sp>
    </p:spTree>
    <p:extLst>
      <p:ext uri="{BB962C8B-B14F-4D97-AF65-F5344CB8AC3E}">
        <p14:creationId xmlns:p14="http://schemas.microsoft.com/office/powerpoint/2010/main" val="25697737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629FCE-FDFC-A996-17CD-DC7A3617B3CE}"/>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1F23C210-06B4-B60A-65DD-A4E6CEE0BC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6D36BA93-8337-FBF9-445B-18A4DC34D1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E64EDF9-FC15-3E38-06A3-CB2A845D4503}"/>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9" name="Slide Number Placeholder 3">
            <a:extLst>
              <a:ext uri="{FF2B5EF4-FFF2-40B4-BE49-F238E27FC236}">
                <a16:creationId xmlns:a16="http://schemas.microsoft.com/office/drawing/2014/main" id="{74DE9D78-7092-189C-0431-ECAD66416FED}"/>
              </a:ext>
            </a:extLst>
          </p:cNvPr>
          <p:cNvSpPr>
            <a:spLocks noGrp="1"/>
          </p:cNvSpPr>
          <p:nvPr>
            <p:ph type="sldNum" sz="quarter" idx="16"/>
          </p:nvPr>
        </p:nvSpPr>
        <p:spPr/>
        <p:txBody>
          <a:bodyPr/>
          <a:lstStyle>
            <a:lvl1pPr>
              <a:defRPr>
                <a:solidFill>
                  <a:schemeClr val="bg1"/>
                </a:solidFill>
              </a:defRPr>
            </a:lvl1pPr>
          </a:lstStyle>
          <a:p>
            <a:pPr>
              <a:defRPr/>
            </a:pPr>
            <a:fld id="{5AF0FE92-A636-4484-99DC-3B3EC9CCCA1B}" type="slidenum">
              <a:rPr lang="en-US" altLang="en-US"/>
              <a:pPr>
                <a:defRPr/>
              </a:pPr>
              <a:t>‹#›</a:t>
            </a:fld>
            <a:endParaRPr lang="en-US" altLang="en-US" dirty="0"/>
          </a:p>
        </p:txBody>
      </p:sp>
    </p:spTree>
    <p:extLst>
      <p:ext uri="{BB962C8B-B14F-4D97-AF65-F5344CB8AC3E}">
        <p14:creationId xmlns:p14="http://schemas.microsoft.com/office/powerpoint/2010/main" val="225863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E94DA5-9D6C-ADDF-75BD-35E7B6BA7722}"/>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6" name="Rectangle 5">
            <a:extLst>
              <a:ext uri="{FF2B5EF4-FFF2-40B4-BE49-F238E27FC236}">
                <a16:creationId xmlns:a16="http://schemas.microsoft.com/office/drawing/2014/main" id="{F3740231-C84E-239A-086B-83CBFCDD3A7D}"/>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744E1098-5E5C-CBB5-3813-A779CA0B2E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66FF2154-9BF4-7381-B19D-B5709A70F4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Edit Master text styles</a:t>
            </a:r>
          </a:p>
        </p:txBody>
      </p:sp>
      <p:sp>
        <p:nvSpPr>
          <p:cNvPr id="9" name="Slide Number Placeholder 3">
            <a:extLst>
              <a:ext uri="{FF2B5EF4-FFF2-40B4-BE49-F238E27FC236}">
                <a16:creationId xmlns:a16="http://schemas.microsoft.com/office/drawing/2014/main" id="{974FB57B-7C01-1B8C-1A4F-CC311597A2D3}"/>
              </a:ext>
            </a:extLst>
          </p:cNvPr>
          <p:cNvSpPr>
            <a:spLocks noGrp="1"/>
          </p:cNvSpPr>
          <p:nvPr>
            <p:ph type="sldNum" sz="quarter" idx="16"/>
          </p:nvPr>
        </p:nvSpPr>
        <p:spPr/>
        <p:txBody>
          <a:bodyPr/>
          <a:lstStyle>
            <a:lvl1pPr>
              <a:defRPr>
                <a:solidFill>
                  <a:schemeClr val="bg1"/>
                </a:solidFill>
              </a:defRPr>
            </a:lvl1pPr>
          </a:lstStyle>
          <a:p>
            <a:pPr>
              <a:defRPr/>
            </a:pPr>
            <a:fld id="{C040B52F-54D3-46C4-8336-6974EF8661F2}" type="slidenum">
              <a:rPr lang="en-US" altLang="en-US"/>
              <a:pPr>
                <a:defRPr/>
              </a:pPr>
              <a:t>‹#›</a:t>
            </a:fld>
            <a:endParaRPr lang="en-US" altLang="en-US" dirty="0"/>
          </a:p>
        </p:txBody>
      </p:sp>
    </p:spTree>
    <p:extLst>
      <p:ext uri="{BB962C8B-B14F-4D97-AF65-F5344CB8AC3E}">
        <p14:creationId xmlns:p14="http://schemas.microsoft.com/office/powerpoint/2010/main" val="2471503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F8329E-E85C-ADEE-C5D1-1D5D2E82DA30}"/>
              </a:ext>
            </a:extLst>
          </p:cNvPr>
          <p:cNvSpPr/>
          <p:nvPr/>
        </p:nvSpPr>
        <p:spPr>
          <a:xfrm>
            <a:off x="6245579" y="4967818"/>
            <a:ext cx="5339644"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42370B25-1782-1BB1-4127-85FE56BBEC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C12DBE44-2800-0969-6E3C-AAC1CDE80E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5"/>
          </p:nvPr>
        </p:nvSpPr>
        <p:spPr>
          <a:xfrm>
            <a:off x="609605" y="1775897"/>
            <a:ext cx="5340343" cy="4257280"/>
          </a:xfrm>
          <a:solidFill>
            <a:srgbClr val="CCCCCC"/>
          </a:solidFill>
        </p:spPr>
        <p:txBody>
          <a:bodyPr rtlCol="0" anchor="ctr">
            <a:normAutofit/>
          </a:bodyPr>
          <a:lstStyle>
            <a:lvl1pPr algn="ctr">
              <a:defRPr b="0">
                <a:solidFill>
                  <a:srgbClr val="FFFFFF"/>
                </a:solidFill>
              </a:defRPr>
            </a:lvl1pPr>
          </a:lstStyle>
          <a:p>
            <a:pPr lvl="0"/>
            <a:r>
              <a:rPr lang="en-US" noProof="0" dirty="0"/>
              <a:t>Click icon to add picture</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7"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Edit Master text styles</a:t>
            </a:r>
          </a:p>
        </p:txBody>
      </p:sp>
      <p:sp>
        <p:nvSpPr>
          <p:cNvPr id="12"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bg1"/>
                </a:solidFill>
              </a:defRPr>
            </a:lvl1pPr>
          </a:lstStyle>
          <a:p>
            <a:pPr lvl="0"/>
            <a:r>
              <a:rPr lang="en-US"/>
              <a:t>Edit Master text styles</a:t>
            </a:r>
          </a:p>
        </p:txBody>
      </p:sp>
      <p:sp>
        <p:nvSpPr>
          <p:cNvPr id="8" name="Slide Number Placeholder 3">
            <a:extLst>
              <a:ext uri="{FF2B5EF4-FFF2-40B4-BE49-F238E27FC236}">
                <a16:creationId xmlns:a16="http://schemas.microsoft.com/office/drawing/2014/main" id="{63430415-C99C-657A-D4A5-1A03DFD58D85}"/>
              </a:ext>
            </a:extLst>
          </p:cNvPr>
          <p:cNvSpPr>
            <a:spLocks noGrp="1"/>
          </p:cNvSpPr>
          <p:nvPr>
            <p:ph type="sldNum" sz="quarter" idx="16"/>
          </p:nvPr>
        </p:nvSpPr>
        <p:spPr/>
        <p:txBody>
          <a:bodyPr/>
          <a:lstStyle>
            <a:lvl1pPr>
              <a:defRPr>
                <a:solidFill>
                  <a:schemeClr val="bg1"/>
                </a:solidFill>
              </a:defRPr>
            </a:lvl1pPr>
          </a:lstStyle>
          <a:p>
            <a:pPr>
              <a:defRPr/>
            </a:pPr>
            <a:fld id="{D686837F-5F79-429D-8D9B-66FD70B6987F}" type="slidenum">
              <a:rPr lang="en-US" altLang="en-US"/>
              <a:pPr>
                <a:defRPr/>
              </a:pPr>
              <a:t>‹#›</a:t>
            </a:fld>
            <a:endParaRPr lang="en-US" altLang="en-US" dirty="0"/>
          </a:p>
        </p:txBody>
      </p:sp>
    </p:spTree>
    <p:extLst>
      <p:ext uri="{BB962C8B-B14F-4D97-AF65-F5344CB8AC3E}">
        <p14:creationId xmlns:p14="http://schemas.microsoft.com/office/powerpoint/2010/main" val="3661799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1D1C85-8AFD-A366-62B1-EEF70A4CF18A}"/>
              </a:ext>
            </a:extLst>
          </p:cNvPr>
          <p:cNvSpPr/>
          <p:nvPr/>
        </p:nvSpPr>
        <p:spPr>
          <a:xfrm>
            <a:off x="4363157" y="3943351"/>
            <a:ext cx="7828844"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8220C908-7377-F5E6-525E-B54D4063B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CA3ED86-0F00-F364-794E-0CA1C8BD71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62451" y="1428140"/>
            <a:ext cx="6719659"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4645FE3D-466B-D0F0-0726-3D1FFCBA30F4}"/>
              </a:ext>
            </a:extLst>
          </p:cNvPr>
          <p:cNvSpPr>
            <a:spLocks noGrp="1"/>
          </p:cNvSpPr>
          <p:nvPr>
            <p:ph type="sldNum" sz="quarter" idx="10"/>
          </p:nvPr>
        </p:nvSpPr>
        <p:spPr/>
        <p:txBody>
          <a:bodyPr/>
          <a:lstStyle>
            <a:lvl1pPr>
              <a:defRPr>
                <a:solidFill>
                  <a:schemeClr val="bg1"/>
                </a:solidFill>
              </a:defRPr>
            </a:lvl1pPr>
          </a:lstStyle>
          <a:p>
            <a:pPr>
              <a:defRPr/>
            </a:pPr>
            <a:fld id="{2B3CA923-26F5-4175-940F-9EB332FABD36}" type="slidenum">
              <a:rPr lang="en-US" altLang="en-US"/>
              <a:pPr>
                <a:defRPr/>
              </a:pPr>
              <a:t>‹#›</a:t>
            </a:fld>
            <a:endParaRPr lang="en-US" altLang="en-US" dirty="0"/>
          </a:p>
        </p:txBody>
      </p:sp>
    </p:spTree>
    <p:extLst>
      <p:ext uri="{BB962C8B-B14F-4D97-AF65-F5344CB8AC3E}">
        <p14:creationId xmlns:p14="http://schemas.microsoft.com/office/powerpoint/2010/main" val="3414181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0E5EA-BD7D-2BEF-8FED-8C2C2FE897D2}"/>
              </a:ext>
            </a:extLst>
          </p:cNvPr>
          <p:cNvSpPr/>
          <p:nvPr/>
        </p:nvSpPr>
        <p:spPr>
          <a:xfrm>
            <a:off x="4363157" y="3943351"/>
            <a:ext cx="7828844" cy="11218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F9B0A00B-C193-FA25-C768-5EAA4C2CCC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7E359336-BCF0-3B08-A53D-7E8CAF19BE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62451" y="1428140"/>
            <a:ext cx="6719659" cy="2387600"/>
          </a:xfrm>
        </p:spPr>
        <p:txBody>
          <a:bodyPr anchor="b"/>
          <a:lstStyle>
            <a:lvl1pPr algn="l">
              <a:lnSpc>
                <a:spcPct val="85000"/>
              </a:lnSpc>
              <a:defRPr sz="2933" spc="31">
                <a:solidFill>
                  <a:schemeClr val="bg1"/>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EC3DFF77-ABE8-BCF4-AAE2-E40BAF346AFA}"/>
              </a:ext>
            </a:extLst>
          </p:cNvPr>
          <p:cNvSpPr>
            <a:spLocks noGrp="1"/>
          </p:cNvSpPr>
          <p:nvPr>
            <p:ph type="sldNum" sz="quarter" idx="10"/>
          </p:nvPr>
        </p:nvSpPr>
        <p:spPr/>
        <p:txBody>
          <a:bodyPr/>
          <a:lstStyle>
            <a:lvl1pPr>
              <a:defRPr>
                <a:solidFill>
                  <a:schemeClr val="bg1"/>
                </a:solidFill>
              </a:defRPr>
            </a:lvl1pPr>
          </a:lstStyle>
          <a:p>
            <a:pPr>
              <a:defRPr/>
            </a:pPr>
            <a:fld id="{3277AEF2-5AAA-40B0-8AE0-443FCAFC76DD}" type="slidenum">
              <a:rPr lang="en-US" altLang="en-US"/>
              <a:pPr>
                <a:defRPr/>
              </a:pPr>
              <a:t>‹#›</a:t>
            </a:fld>
            <a:endParaRPr lang="en-US" altLang="en-US" dirty="0"/>
          </a:p>
        </p:txBody>
      </p:sp>
    </p:spTree>
    <p:extLst>
      <p:ext uri="{BB962C8B-B14F-4D97-AF65-F5344CB8AC3E}">
        <p14:creationId xmlns:p14="http://schemas.microsoft.com/office/powerpoint/2010/main" val="2032748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EC3E9AB-193A-61B1-A518-912FFBD725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2B140ED2-FBF5-B67C-FE2B-710ACDA109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3875B0E-8743-2019-FCBA-2526953DCC71}"/>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a:extLst>
              <a:ext uri="{FF2B5EF4-FFF2-40B4-BE49-F238E27FC236}">
                <a16:creationId xmlns:a16="http://schemas.microsoft.com/office/drawing/2014/main" id="{A5C299D5-AEEC-1C0F-30BC-EBDCA7DBD0CC}"/>
              </a:ext>
            </a:extLst>
          </p:cNvPr>
          <p:cNvSpPr>
            <a:spLocks noGrp="1"/>
          </p:cNvSpPr>
          <p:nvPr>
            <p:ph type="sldNum" sz="quarter" idx="10"/>
          </p:nvPr>
        </p:nvSpPr>
        <p:spPr/>
        <p:txBody>
          <a:bodyPr/>
          <a:lstStyle>
            <a:lvl1pPr>
              <a:defRPr/>
            </a:lvl1pPr>
          </a:lstStyle>
          <a:p>
            <a:pPr>
              <a:defRPr/>
            </a:pPr>
            <a:fld id="{E6481394-4EB5-476D-B993-18D78021F7DD}" type="slidenum">
              <a:rPr lang="en-US" altLang="en-US"/>
              <a:pPr>
                <a:defRPr/>
              </a:pPr>
              <a:t>‹#›</a:t>
            </a:fld>
            <a:endParaRPr lang="en-US" altLang="en-US" dirty="0"/>
          </a:p>
        </p:txBody>
      </p:sp>
    </p:spTree>
    <p:extLst>
      <p:ext uri="{BB962C8B-B14F-4D97-AF65-F5344CB8AC3E}">
        <p14:creationId xmlns:p14="http://schemas.microsoft.com/office/powerpoint/2010/main" val="2338215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021A86-4F4D-E373-E956-A064CD0A5F63}"/>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6" name="Picture 6">
            <a:extLst>
              <a:ext uri="{FF2B5EF4-FFF2-40B4-BE49-F238E27FC236}">
                <a16:creationId xmlns:a16="http://schemas.microsoft.com/office/drawing/2014/main" id="{2B87C2B3-2F42-0C3B-25C4-DA0B04B36C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6AA94110-5544-C2AE-E30D-A2A6D7E3F9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8" name="Slide Number Placeholder 4">
            <a:extLst>
              <a:ext uri="{FF2B5EF4-FFF2-40B4-BE49-F238E27FC236}">
                <a16:creationId xmlns:a16="http://schemas.microsoft.com/office/drawing/2014/main" id="{B3685AA7-B6E5-1DB1-D1FB-60DC4A680D43}"/>
              </a:ext>
            </a:extLst>
          </p:cNvPr>
          <p:cNvSpPr>
            <a:spLocks noGrp="1"/>
          </p:cNvSpPr>
          <p:nvPr>
            <p:ph type="sldNum" sz="quarter" idx="15"/>
          </p:nvPr>
        </p:nvSpPr>
        <p:spPr/>
        <p:txBody>
          <a:bodyPr/>
          <a:lstStyle>
            <a:lvl1pPr>
              <a:defRPr/>
            </a:lvl1pPr>
          </a:lstStyle>
          <a:p>
            <a:pPr>
              <a:defRPr/>
            </a:pPr>
            <a:fld id="{310B9777-1E83-47C3-BB5B-E722DAF9E5D4}" type="slidenum">
              <a:rPr lang="en-US" altLang="en-US"/>
              <a:pPr>
                <a:defRPr/>
              </a:pPr>
              <a:t>‹#›</a:t>
            </a:fld>
            <a:endParaRPr lang="en-US" altLang="en-US" dirty="0"/>
          </a:p>
        </p:txBody>
      </p:sp>
    </p:spTree>
    <p:extLst>
      <p:ext uri="{BB962C8B-B14F-4D97-AF65-F5344CB8AC3E}">
        <p14:creationId xmlns:p14="http://schemas.microsoft.com/office/powerpoint/2010/main" val="29497345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0D83616-8BAE-CAF9-263B-72D9DDE560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CF43109A-7581-CA05-9E1A-A50F14CE3D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4167"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4">
            <a:extLst>
              <a:ext uri="{FF2B5EF4-FFF2-40B4-BE49-F238E27FC236}">
                <a16:creationId xmlns:a16="http://schemas.microsoft.com/office/drawing/2014/main" id="{F90092DD-F0D4-7F09-01F7-B3A781296F59}"/>
              </a:ext>
            </a:extLst>
          </p:cNvPr>
          <p:cNvSpPr>
            <a:spLocks noGrp="1"/>
          </p:cNvSpPr>
          <p:nvPr>
            <p:ph type="sldNum" sz="quarter" idx="15"/>
          </p:nvPr>
        </p:nvSpPr>
        <p:spPr/>
        <p:txBody>
          <a:bodyPr/>
          <a:lstStyle>
            <a:lvl1pPr>
              <a:defRPr/>
            </a:lvl1pPr>
          </a:lstStyle>
          <a:p>
            <a:pPr>
              <a:defRPr/>
            </a:pPr>
            <a:fld id="{4257F8E9-77AC-40B9-9778-2935B939D4B0}" type="slidenum">
              <a:rPr lang="en-US" altLang="en-US"/>
              <a:pPr>
                <a:defRPr/>
              </a:pPr>
              <a:t>‹#›</a:t>
            </a:fld>
            <a:endParaRPr lang="en-US" altLang="en-US" dirty="0"/>
          </a:p>
        </p:txBody>
      </p:sp>
    </p:spTree>
    <p:extLst>
      <p:ext uri="{BB962C8B-B14F-4D97-AF65-F5344CB8AC3E}">
        <p14:creationId xmlns:p14="http://schemas.microsoft.com/office/powerpoint/2010/main" val="26417133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FAF2C5-DDB1-BC0E-9313-10C213C16782}"/>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6392CD5C-BAAE-D185-E990-98DD85E23507}"/>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842835D2-1644-FD90-5EFE-12626A407B2A}"/>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9" name="Picture 6">
            <a:extLst>
              <a:ext uri="{FF2B5EF4-FFF2-40B4-BE49-F238E27FC236}">
                <a16:creationId xmlns:a16="http://schemas.microsoft.com/office/drawing/2014/main" id="{A42C8521-E398-8D24-C60A-3E8B6B53A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AEF0A08A-D310-64F3-18C0-DF04B48148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F837BD2-884D-81EF-EDC4-55C402BBD954}"/>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5C19A19D-1D44-0FEB-6625-A119497AEB91}"/>
              </a:ext>
            </a:extLst>
          </p:cNvPr>
          <p:cNvSpPr>
            <a:spLocks noGrp="1"/>
          </p:cNvSpPr>
          <p:nvPr>
            <p:ph type="sldNum" sz="quarter" idx="19"/>
          </p:nvPr>
        </p:nvSpPr>
        <p:spPr/>
        <p:txBody>
          <a:bodyPr/>
          <a:lstStyle>
            <a:lvl1pPr>
              <a:defRPr/>
            </a:lvl1pPr>
          </a:lstStyle>
          <a:p>
            <a:pPr>
              <a:defRPr/>
            </a:pPr>
            <a:fld id="{530072A8-D540-4DF5-9D47-5F5099D7B991}" type="slidenum">
              <a:rPr lang="en-US" altLang="en-US"/>
              <a:pPr>
                <a:defRPr/>
              </a:pPr>
              <a:t>‹#›</a:t>
            </a:fld>
            <a:endParaRPr lang="en-US" altLang="en-US" dirty="0"/>
          </a:p>
        </p:txBody>
      </p:sp>
    </p:spTree>
    <p:extLst>
      <p:ext uri="{BB962C8B-B14F-4D97-AF65-F5344CB8AC3E}">
        <p14:creationId xmlns:p14="http://schemas.microsoft.com/office/powerpoint/2010/main" val="40952041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D126DF-B53D-1D8F-670D-097316384757}"/>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CC6938D8-0936-6F32-5223-5DC74F778890}"/>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B5B8E50B-FC09-FBBF-F7E7-3983710BB6DF}"/>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9" name="Rectangle 8">
            <a:extLst>
              <a:ext uri="{FF2B5EF4-FFF2-40B4-BE49-F238E27FC236}">
                <a16:creationId xmlns:a16="http://schemas.microsoft.com/office/drawing/2014/main" id="{35799546-AF3D-1983-4826-8072641456B4}"/>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2" name="Picture 6">
            <a:extLst>
              <a:ext uri="{FF2B5EF4-FFF2-40B4-BE49-F238E27FC236}">
                <a16:creationId xmlns:a16="http://schemas.microsoft.com/office/drawing/2014/main" id="{72103B7B-D34F-4A00-411C-D211FDA3C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3A8CE878-A946-8EFD-216D-785E142F89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4" name="Slide Number Placeholder 4">
            <a:extLst>
              <a:ext uri="{FF2B5EF4-FFF2-40B4-BE49-F238E27FC236}">
                <a16:creationId xmlns:a16="http://schemas.microsoft.com/office/drawing/2014/main" id="{055C20F5-6A13-0B6B-174E-2471139A12E4}"/>
              </a:ext>
            </a:extLst>
          </p:cNvPr>
          <p:cNvSpPr>
            <a:spLocks noGrp="1"/>
          </p:cNvSpPr>
          <p:nvPr>
            <p:ph type="sldNum" sz="quarter" idx="19"/>
          </p:nvPr>
        </p:nvSpPr>
        <p:spPr/>
        <p:txBody>
          <a:bodyPr/>
          <a:lstStyle>
            <a:lvl1pPr>
              <a:defRPr/>
            </a:lvl1pPr>
          </a:lstStyle>
          <a:p>
            <a:pPr>
              <a:defRPr/>
            </a:pPr>
            <a:fld id="{E2494497-8B7D-4CB3-B435-EC23E5BD99EA}" type="slidenum">
              <a:rPr lang="en-US" altLang="en-US"/>
              <a:pPr>
                <a:defRPr/>
              </a:pPr>
              <a:t>‹#›</a:t>
            </a:fld>
            <a:endParaRPr lang="en-US" altLang="en-US" dirty="0"/>
          </a:p>
        </p:txBody>
      </p:sp>
    </p:spTree>
    <p:extLst>
      <p:ext uri="{BB962C8B-B14F-4D97-AF65-F5344CB8AC3E}">
        <p14:creationId xmlns:p14="http://schemas.microsoft.com/office/powerpoint/2010/main" val="845931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1E4F70-1D71-E512-75E2-23012100B87A}"/>
              </a:ext>
            </a:extLst>
          </p:cNvPr>
          <p:cNvSpPr/>
          <p:nvPr/>
        </p:nvSpPr>
        <p:spPr>
          <a:xfrm>
            <a:off x="615245" y="5615518"/>
            <a:ext cx="34515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7" name="Rectangle 6">
            <a:extLst>
              <a:ext uri="{FF2B5EF4-FFF2-40B4-BE49-F238E27FC236}">
                <a16:creationId xmlns:a16="http://schemas.microsoft.com/office/drawing/2014/main" id="{2F0758B6-EBDA-58F0-C601-F1283E765B3F}"/>
              </a:ext>
            </a:extLst>
          </p:cNvPr>
          <p:cNvSpPr/>
          <p:nvPr/>
        </p:nvSpPr>
        <p:spPr>
          <a:xfrm>
            <a:off x="4363156" y="5615518"/>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8" name="Rectangle 7">
            <a:extLst>
              <a:ext uri="{FF2B5EF4-FFF2-40B4-BE49-F238E27FC236}">
                <a16:creationId xmlns:a16="http://schemas.microsoft.com/office/drawing/2014/main" id="{E3CE061E-AC7D-8DA0-DC50-4AB8877E8E9E}"/>
              </a:ext>
            </a:extLst>
          </p:cNvPr>
          <p:cNvSpPr/>
          <p:nvPr/>
        </p:nvSpPr>
        <p:spPr>
          <a:xfrm>
            <a:off x="8108245" y="5615518"/>
            <a:ext cx="347415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9" name="Picture 6">
            <a:extLst>
              <a:ext uri="{FF2B5EF4-FFF2-40B4-BE49-F238E27FC236}">
                <a16:creationId xmlns:a16="http://schemas.microsoft.com/office/drawing/2014/main" id="{D2961C3E-90A3-0CDF-DC43-A4E8679929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5FD032B2-67DF-FA67-93CF-E504E28711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3" name="Slide Number Placeholder 4">
            <a:extLst>
              <a:ext uri="{FF2B5EF4-FFF2-40B4-BE49-F238E27FC236}">
                <a16:creationId xmlns:a16="http://schemas.microsoft.com/office/drawing/2014/main" id="{1ED032A1-72EA-3F8D-EB4F-5CD9B71199E9}"/>
              </a:ext>
            </a:extLst>
          </p:cNvPr>
          <p:cNvSpPr>
            <a:spLocks noGrp="1"/>
          </p:cNvSpPr>
          <p:nvPr>
            <p:ph type="sldNum" sz="quarter" idx="19"/>
          </p:nvPr>
        </p:nvSpPr>
        <p:spPr/>
        <p:txBody>
          <a:bodyPr/>
          <a:lstStyle>
            <a:lvl1pPr>
              <a:defRPr/>
            </a:lvl1pPr>
          </a:lstStyle>
          <a:p>
            <a:pPr>
              <a:defRPr/>
            </a:pPr>
            <a:fld id="{C79C89DA-0FA8-4D99-B362-187E2235855A}" type="slidenum">
              <a:rPr lang="en-US" altLang="en-US"/>
              <a:pPr>
                <a:defRPr/>
              </a:pPr>
              <a:t>‹#›</a:t>
            </a:fld>
            <a:endParaRPr lang="en-US" altLang="en-US" dirty="0"/>
          </a:p>
        </p:txBody>
      </p:sp>
    </p:spTree>
    <p:extLst>
      <p:ext uri="{BB962C8B-B14F-4D97-AF65-F5344CB8AC3E}">
        <p14:creationId xmlns:p14="http://schemas.microsoft.com/office/powerpoint/2010/main" val="346398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E87EA0-478E-CBE4-78CB-2B07453D2F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FC8402A-C8AD-3A7C-B4A1-860FDEC2E3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E94FEBA-CA9B-B291-9CC4-93326E45E622}"/>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3"/>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7" y="3917963"/>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8C118940-AECC-14F1-2FB6-62532F4C2328}"/>
              </a:ext>
            </a:extLst>
          </p:cNvPr>
          <p:cNvSpPr>
            <a:spLocks noGrp="1"/>
          </p:cNvSpPr>
          <p:nvPr>
            <p:ph type="sldNum" sz="quarter" idx="19"/>
          </p:nvPr>
        </p:nvSpPr>
        <p:spPr/>
        <p:txBody>
          <a:bodyPr/>
          <a:lstStyle>
            <a:lvl1pPr>
              <a:defRPr/>
            </a:lvl1pPr>
          </a:lstStyle>
          <a:p>
            <a:pPr>
              <a:defRPr/>
            </a:pPr>
            <a:fld id="{28BC64D3-0078-4C5F-A539-151A1E553234}" type="slidenum">
              <a:rPr lang="en-US" altLang="en-US"/>
              <a:pPr>
                <a:defRPr/>
              </a:pPr>
              <a:t>‹#›</a:t>
            </a:fld>
            <a:endParaRPr lang="en-US" altLang="en-US" dirty="0"/>
          </a:p>
        </p:txBody>
      </p:sp>
    </p:spTree>
    <p:extLst>
      <p:ext uri="{BB962C8B-B14F-4D97-AF65-F5344CB8AC3E}">
        <p14:creationId xmlns:p14="http://schemas.microsoft.com/office/powerpoint/2010/main" val="9878758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C60D11-D512-05FC-22A5-00BFDE573592}"/>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BF9F87BB-D342-3772-ABF9-3CA68199C3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0BBE317-1BA2-4395-B9F2-A89B5677EB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25402910-30E8-6E0E-6628-B39B096D5150}"/>
              </a:ext>
            </a:extLst>
          </p:cNvPr>
          <p:cNvSpPr>
            <a:spLocks noGrp="1"/>
          </p:cNvSpPr>
          <p:nvPr>
            <p:ph type="sldNum" sz="quarter" idx="19"/>
          </p:nvPr>
        </p:nvSpPr>
        <p:spPr/>
        <p:txBody>
          <a:bodyPr/>
          <a:lstStyle>
            <a:lvl1pPr>
              <a:defRPr/>
            </a:lvl1pPr>
          </a:lstStyle>
          <a:p>
            <a:pPr>
              <a:defRPr/>
            </a:pPr>
            <a:fld id="{A02DE5F9-CD69-416A-89DB-AD2149EF0150}" type="slidenum">
              <a:rPr lang="en-US" altLang="en-US"/>
              <a:pPr>
                <a:defRPr/>
              </a:pPr>
              <a:t>‹#›</a:t>
            </a:fld>
            <a:endParaRPr lang="en-US" altLang="en-US" dirty="0"/>
          </a:p>
        </p:txBody>
      </p:sp>
    </p:spTree>
    <p:extLst>
      <p:ext uri="{BB962C8B-B14F-4D97-AF65-F5344CB8AC3E}">
        <p14:creationId xmlns:p14="http://schemas.microsoft.com/office/powerpoint/2010/main" val="8798573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FC6062B-AA11-5ABB-52EC-BB31FC7039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F04E8F0-176F-7FBA-DD6C-CA8D66CEAF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3917964"/>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8128077" y="3917964"/>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1" y="2137836"/>
            <a:ext cx="3462868" cy="1706033"/>
          </a:xfrm>
          <a:solidFill>
            <a:srgbClr val="CCCCCC"/>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4364568" y="2137836"/>
            <a:ext cx="3462868"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8128000" y="2137836"/>
            <a:ext cx="3441700" cy="1706033"/>
          </a:xfrm>
          <a:solidFill>
            <a:srgbClr val="CCCCCC"/>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8" name="Slide Number Placeholder 4">
            <a:extLst>
              <a:ext uri="{FF2B5EF4-FFF2-40B4-BE49-F238E27FC236}">
                <a16:creationId xmlns:a16="http://schemas.microsoft.com/office/drawing/2014/main" id="{325D40B3-774B-96F6-38D4-B11240D23C7F}"/>
              </a:ext>
            </a:extLst>
          </p:cNvPr>
          <p:cNvSpPr>
            <a:spLocks noGrp="1"/>
          </p:cNvSpPr>
          <p:nvPr>
            <p:ph type="sldNum" sz="quarter" idx="19"/>
          </p:nvPr>
        </p:nvSpPr>
        <p:spPr/>
        <p:txBody>
          <a:bodyPr/>
          <a:lstStyle>
            <a:lvl1pPr>
              <a:defRPr/>
            </a:lvl1pPr>
          </a:lstStyle>
          <a:p>
            <a:pPr>
              <a:defRPr/>
            </a:pPr>
            <a:fld id="{D6645C59-E169-4706-9CD1-ECA6FB9530C7}" type="slidenum">
              <a:rPr lang="en-US" altLang="en-US"/>
              <a:pPr>
                <a:defRPr/>
              </a:pPr>
              <a:t>‹#›</a:t>
            </a:fld>
            <a:endParaRPr lang="en-US" altLang="en-US" dirty="0"/>
          </a:p>
        </p:txBody>
      </p:sp>
    </p:spTree>
    <p:extLst>
      <p:ext uri="{BB962C8B-B14F-4D97-AF65-F5344CB8AC3E}">
        <p14:creationId xmlns:p14="http://schemas.microsoft.com/office/powerpoint/2010/main" val="335744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1FF791-1168-A669-909D-3C066FB5B128}"/>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340838D0-5AFE-68DE-5801-26FDF58FD7D4}"/>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76E5AEE5-DDBC-35D1-5675-2EDCF3FA2B50}"/>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61D8CAF6-49B6-B781-21A6-0D2EFFA959AB}"/>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1" name="Rectangle 10">
            <a:extLst>
              <a:ext uri="{FF2B5EF4-FFF2-40B4-BE49-F238E27FC236}">
                <a16:creationId xmlns:a16="http://schemas.microsoft.com/office/drawing/2014/main" id="{D2447E56-64F4-3B52-262F-049FABC4DA18}"/>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12" name="Picture 6">
            <a:extLst>
              <a:ext uri="{FF2B5EF4-FFF2-40B4-BE49-F238E27FC236}">
                <a16:creationId xmlns:a16="http://schemas.microsoft.com/office/drawing/2014/main" id="{06B5FD22-35C3-5421-0FB3-FC1C1F2751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a:extLst>
              <a:ext uri="{FF2B5EF4-FFF2-40B4-BE49-F238E27FC236}">
                <a16:creationId xmlns:a16="http://schemas.microsoft.com/office/drawing/2014/main" id="{EB840F09-36C1-1F9C-42E8-495FF142F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E91FCBA-DA5B-ACEC-9E23-E52A270342AD}"/>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12DD47F4-C24E-C6A1-23BA-AB7C3DBD26B3}"/>
              </a:ext>
            </a:extLst>
          </p:cNvPr>
          <p:cNvSpPr>
            <a:spLocks noGrp="1"/>
          </p:cNvSpPr>
          <p:nvPr>
            <p:ph type="sldNum" sz="quarter" idx="23"/>
          </p:nvPr>
        </p:nvSpPr>
        <p:spPr/>
        <p:txBody>
          <a:bodyPr/>
          <a:lstStyle>
            <a:lvl1pPr>
              <a:defRPr/>
            </a:lvl1pPr>
          </a:lstStyle>
          <a:p>
            <a:pPr>
              <a:defRPr/>
            </a:pPr>
            <a:fld id="{891F5907-310D-465E-818B-9C6CA2686BB9}" type="slidenum">
              <a:rPr lang="en-US" altLang="en-US"/>
              <a:pPr>
                <a:defRPr/>
              </a:pPr>
              <a:t>‹#›</a:t>
            </a:fld>
            <a:endParaRPr lang="en-US" altLang="en-US" dirty="0"/>
          </a:p>
        </p:txBody>
      </p:sp>
    </p:spTree>
    <p:extLst>
      <p:ext uri="{BB962C8B-B14F-4D97-AF65-F5344CB8AC3E}">
        <p14:creationId xmlns:p14="http://schemas.microsoft.com/office/powerpoint/2010/main" val="3929377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C6F221-6B24-E82D-C619-FF0F286E5EA5}"/>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954E95C9-AEE1-B914-D475-2D4AAA790F51}"/>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FDE7EDD0-B56A-1A41-8FFB-C50732B2617C}"/>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1D8532CC-632D-3974-9559-A6CCE448F257}"/>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2" name="Rectangle 11">
            <a:extLst>
              <a:ext uri="{FF2B5EF4-FFF2-40B4-BE49-F238E27FC236}">
                <a16:creationId xmlns:a16="http://schemas.microsoft.com/office/drawing/2014/main" id="{2B2270BE-53B2-360E-D4A0-8A974F3B88A2}"/>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3" name="Rectangle 12">
            <a:extLst>
              <a:ext uri="{FF2B5EF4-FFF2-40B4-BE49-F238E27FC236}">
                <a16:creationId xmlns:a16="http://schemas.microsoft.com/office/drawing/2014/main" id="{C90C599C-ED56-D323-862C-8CD653ADFFF5}"/>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14" name="Picture 6">
            <a:extLst>
              <a:ext uri="{FF2B5EF4-FFF2-40B4-BE49-F238E27FC236}">
                <a16:creationId xmlns:a16="http://schemas.microsoft.com/office/drawing/2014/main" id="{DEF7C6A3-5BDA-B5B9-A6BF-4F4304FE49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AF119E3F-657A-8050-BC1F-8EC8D5F46F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8" name="Slide Number Placeholder 4">
            <a:extLst>
              <a:ext uri="{FF2B5EF4-FFF2-40B4-BE49-F238E27FC236}">
                <a16:creationId xmlns:a16="http://schemas.microsoft.com/office/drawing/2014/main" id="{0BFB6E83-E0C1-60A5-3A96-ABE7AC0C4261}"/>
              </a:ext>
            </a:extLst>
          </p:cNvPr>
          <p:cNvSpPr>
            <a:spLocks noGrp="1"/>
          </p:cNvSpPr>
          <p:nvPr>
            <p:ph type="sldNum" sz="quarter" idx="23"/>
          </p:nvPr>
        </p:nvSpPr>
        <p:spPr/>
        <p:txBody>
          <a:bodyPr/>
          <a:lstStyle>
            <a:lvl1pPr>
              <a:defRPr/>
            </a:lvl1pPr>
          </a:lstStyle>
          <a:p>
            <a:pPr>
              <a:defRPr/>
            </a:pPr>
            <a:fld id="{A711E8D5-8B33-4CDB-874A-70C4A01E2CD2}" type="slidenum">
              <a:rPr lang="en-US" altLang="en-US"/>
              <a:pPr>
                <a:defRPr/>
              </a:pPr>
              <a:t>‹#›</a:t>
            </a:fld>
            <a:endParaRPr lang="en-US" altLang="en-US" dirty="0"/>
          </a:p>
        </p:txBody>
      </p:sp>
    </p:spTree>
    <p:extLst>
      <p:ext uri="{BB962C8B-B14F-4D97-AF65-F5344CB8AC3E}">
        <p14:creationId xmlns:p14="http://schemas.microsoft.com/office/powerpoint/2010/main" val="107263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C8A82C-A851-8B2E-DDAD-4A2F43E2775F}"/>
              </a:ext>
            </a:extLst>
          </p:cNvPr>
          <p:cNvSpPr/>
          <p:nvPr/>
        </p:nvSpPr>
        <p:spPr>
          <a:xfrm>
            <a:off x="615244" y="5615518"/>
            <a:ext cx="1978379"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7" name="Rectangle 6">
            <a:extLst>
              <a:ext uri="{FF2B5EF4-FFF2-40B4-BE49-F238E27FC236}">
                <a16:creationId xmlns:a16="http://schemas.microsoft.com/office/drawing/2014/main" id="{A719386A-335D-D2DA-0C08-29175E66A512}"/>
              </a:ext>
            </a:extLst>
          </p:cNvPr>
          <p:cNvSpPr/>
          <p:nvPr/>
        </p:nvSpPr>
        <p:spPr>
          <a:xfrm>
            <a:off x="2867378" y="5615518"/>
            <a:ext cx="1967090"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8" name="Rectangle 7">
            <a:extLst>
              <a:ext uri="{FF2B5EF4-FFF2-40B4-BE49-F238E27FC236}">
                <a16:creationId xmlns:a16="http://schemas.microsoft.com/office/drawing/2014/main" id="{34D8C859-20FE-534B-0170-EF2CD41D1D91}"/>
              </a:ext>
            </a:extLst>
          </p:cNvPr>
          <p:cNvSpPr/>
          <p:nvPr/>
        </p:nvSpPr>
        <p:spPr>
          <a:xfrm>
            <a:off x="5119512" y="5615518"/>
            <a:ext cx="1972734"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9" name="Rectangle 8">
            <a:extLst>
              <a:ext uri="{FF2B5EF4-FFF2-40B4-BE49-F238E27FC236}">
                <a16:creationId xmlns:a16="http://schemas.microsoft.com/office/drawing/2014/main" id="{8B670414-6408-9751-4299-242A8703311D}"/>
              </a:ext>
            </a:extLst>
          </p:cNvPr>
          <p:cNvSpPr/>
          <p:nvPr/>
        </p:nvSpPr>
        <p:spPr>
          <a:xfrm>
            <a:off x="7363179" y="5615518"/>
            <a:ext cx="1972732"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sp>
        <p:nvSpPr>
          <p:cNvPr id="12" name="Rectangle 11">
            <a:extLst>
              <a:ext uri="{FF2B5EF4-FFF2-40B4-BE49-F238E27FC236}">
                <a16:creationId xmlns:a16="http://schemas.microsoft.com/office/drawing/2014/main" id="{FECA05A3-A39B-948E-BC8B-7A588FB25E1E}"/>
              </a:ext>
            </a:extLst>
          </p:cNvPr>
          <p:cNvSpPr/>
          <p:nvPr/>
        </p:nvSpPr>
        <p:spPr>
          <a:xfrm>
            <a:off x="9615312" y="5615518"/>
            <a:ext cx="1972732"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200" dirty="0"/>
          </a:p>
        </p:txBody>
      </p:sp>
      <p:pic>
        <p:nvPicPr>
          <p:cNvPr id="13" name="Picture 6">
            <a:extLst>
              <a:ext uri="{FF2B5EF4-FFF2-40B4-BE49-F238E27FC236}">
                <a16:creationId xmlns:a16="http://schemas.microsoft.com/office/drawing/2014/main" id="{64552DA7-EF85-6851-4C9B-16FF11A0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307E63B9-B44A-8742-5C2B-C7A27445B9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5" name="Slide Number Placeholder 4">
            <a:extLst>
              <a:ext uri="{FF2B5EF4-FFF2-40B4-BE49-F238E27FC236}">
                <a16:creationId xmlns:a16="http://schemas.microsoft.com/office/drawing/2014/main" id="{B7301637-3B15-640C-F33D-11BE5E3C01AA}"/>
              </a:ext>
            </a:extLst>
          </p:cNvPr>
          <p:cNvSpPr>
            <a:spLocks noGrp="1"/>
          </p:cNvSpPr>
          <p:nvPr>
            <p:ph type="sldNum" sz="quarter" idx="23"/>
          </p:nvPr>
        </p:nvSpPr>
        <p:spPr/>
        <p:txBody>
          <a:bodyPr/>
          <a:lstStyle>
            <a:lvl1pPr>
              <a:defRPr/>
            </a:lvl1pPr>
          </a:lstStyle>
          <a:p>
            <a:pPr>
              <a:defRPr/>
            </a:pPr>
            <a:fld id="{03AE9E5B-1339-4CE0-BE84-29E42FC3BCD7}" type="slidenum">
              <a:rPr lang="en-US" altLang="en-US"/>
              <a:pPr>
                <a:defRPr/>
              </a:pPr>
              <a:t>‹#›</a:t>
            </a:fld>
            <a:endParaRPr lang="en-US" altLang="en-US" dirty="0"/>
          </a:p>
        </p:txBody>
      </p:sp>
    </p:spTree>
    <p:extLst>
      <p:ext uri="{BB962C8B-B14F-4D97-AF65-F5344CB8AC3E}">
        <p14:creationId xmlns:p14="http://schemas.microsoft.com/office/powerpoint/2010/main" val="42882156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7272CAD-347E-94D9-4496-04B3D40E0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76D769B-C403-0549-82D0-174FBD87C5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F6EB41A-F264-BCE5-EE2A-E3D8211C6A22}"/>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739C0FFA-860D-23B2-9973-7F8DF175D7F5}"/>
              </a:ext>
            </a:extLst>
          </p:cNvPr>
          <p:cNvSpPr>
            <a:spLocks noGrp="1"/>
          </p:cNvSpPr>
          <p:nvPr>
            <p:ph type="sldNum" sz="quarter" idx="23"/>
          </p:nvPr>
        </p:nvSpPr>
        <p:spPr/>
        <p:txBody>
          <a:bodyPr/>
          <a:lstStyle>
            <a:lvl1pPr>
              <a:defRPr/>
            </a:lvl1pPr>
          </a:lstStyle>
          <a:p>
            <a:pPr>
              <a:defRPr/>
            </a:pPr>
            <a:fld id="{D7763CC3-1050-475D-A4F3-B9110690D1C6}" type="slidenum">
              <a:rPr lang="en-US" altLang="en-US"/>
              <a:pPr>
                <a:defRPr/>
              </a:pPr>
              <a:t>‹#›</a:t>
            </a:fld>
            <a:endParaRPr lang="en-US" altLang="en-US" dirty="0"/>
          </a:p>
        </p:txBody>
      </p:sp>
    </p:spTree>
    <p:extLst>
      <p:ext uri="{BB962C8B-B14F-4D97-AF65-F5344CB8AC3E}">
        <p14:creationId xmlns:p14="http://schemas.microsoft.com/office/powerpoint/2010/main" val="15319688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7FF930-5BE5-02CB-FB06-3FE5990D06A7}"/>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7" name="Picture 6">
            <a:extLst>
              <a:ext uri="{FF2B5EF4-FFF2-40B4-BE49-F238E27FC236}">
                <a16:creationId xmlns:a16="http://schemas.microsoft.com/office/drawing/2014/main" id="{74444E07-B03F-6042-7E69-ABEA9EB0A6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4E5EAC6-C584-5C2A-AD72-F0E9ECDB95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9" name="Slide Number Placeholder 4">
            <a:extLst>
              <a:ext uri="{FF2B5EF4-FFF2-40B4-BE49-F238E27FC236}">
                <a16:creationId xmlns:a16="http://schemas.microsoft.com/office/drawing/2014/main" id="{532D7272-4407-899F-2AA8-BFB678D32DC6}"/>
              </a:ext>
            </a:extLst>
          </p:cNvPr>
          <p:cNvSpPr>
            <a:spLocks noGrp="1"/>
          </p:cNvSpPr>
          <p:nvPr>
            <p:ph type="sldNum" sz="quarter" idx="23"/>
          </p:nvPr>
        </p:nvSpPr>
        <p:spPr/>
        <p:txBody>
          <a:bodyPr/>
          <a:lstStyle>
            <a:lvl1pPr>
              <a:defRPr/>
            </a:lvl1pPr>
          </a:lstStyle>
          <a:p>
            <a:pPr>
              <a:defRPr/>
            </a:pPr>
            <a:fld id="{5075C9D0-12E3-41F3-8B49-99DC313ACCA7}" type="slidenum">
              <a:rPr lang="en-US" altLang="en-US"/>
              <a:pPr>
                <a:defRPr/>
              </a:pPr>
              <a:t>‹#›</a:t>
            </a:fld>
            <a:endParaRPr lang="en-US" altLang="en-US" dirty="0"/>
          </a:p>
        </p:txBody>
      </p:sp>
    </p:spTree>
    <p:extLst>
      <p:ext uri="{BB962C8B-B14F-4D97-AF65-F5344CB8AC3E}">
        <p14:creationId xmlns:p14="http://schemas.microsoft.com/office/powerpoint/2010/main" val="1204330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BF1DBE60-6C88-3A25-A9E1-620D29BF08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D25319B-D9BB-A4AF-5045-B81333F9E0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4"/>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10" name="Content Placeholder 3"/>
          <p:cNvSpPr>
            <a:spLocks noGrp="1"/>
          </p:cNvSpPr>
          <p:nvPr>
            <p:ph sz="half" idx="15"/>
          </p:nvPr>
        </p:nvSpPr>
        <p:spPr>
          <a:xfrm>
            <a:off x="5120149"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6"/>
            <a:ext cx="1983445" cy="1706033"/>
          </a:xfrm>
          <a:solidFill>
            <a:schemeClr val="bg2">
              <a:lumMod val="60000"/>
              <a:lumOff val="40000"/>
            </a:schemeClr>
          </a:solidFill>
        </p:spPr>
        <p:txBody>
          <a:bodyPr rtlCol="0" anchor="ctr">
            <a:normAutofit/>
          </a:bodyPr>
          <a:lstStyle>
            <a:lvl1pPr algn="ctr">
              <a:defRPr sz="1100" b="0">
                <a:solidFill>
                  <a:srgbClr val="FFFFFF"/>
                </a:solidFill>
              </a:defRPr>
            </a:lvl1pPr>
          </a:lstStyle>
          <a:p>
            <a:pPr lvl="0"/>
            <a:r>
              <a:rPr lang="en-US" noProof="0" dirty="0"/>
              <a:t>Click icon to add picture</a:t>
            </a:r>
          </a:p>
        </p:txBody>
      </p:sp>
      <p:sp>
        <p:nvSpPr>
          <p:cNvPr id="16" name="Picture Placeholder 5"/>
          <p:cNvSpPr>
            <a:spLocks noGrp="1"/>
          </p:cNvSpPr>
          <p:nvPr>
            <p:ph type="pic" sz="quarter" idx="17"/>
          </p:nvPr>
        </p:nvSpPr>
        <p:spPr>
          <a:xfrm>
            <a:off x="2871245" y="2137836"/>
            <a:ext cx="1964944"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17" name="Picture Placeholder 5"/>
          <p:cNvSpPr>
            <a:spLocks noGrp="1"/>
          </p:cNvSpPr>
          <p:nvPr>
            <p:ph type="pic" sz="quarter" idx="18"/>
          </p:nvPr>
        </p:nvSpPr>
        <p:spPr>
          <a:xfrm>
            <a:off x="512014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6" name="Content Placeholder 3"/>
          <p:cNvSpPr>
            <a:spLocks noGrp="1"/>
          </p:cNvSpPr>
          <p:nvPr>
            <p:ph sz="half" idx="19"/>
          </p:nvPr>
        </p:nvSpPr>
        <p:spPr>
          <a:xfrm>
            <a:off x="7363291"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89"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29" name="Content Placeholder 3"/>
          <p:cNvSpPr>
            <a:spLocks noGrp="1"/>
          </p:cNvSpPr>
          <p:nvPr>
            <p:ph sz="half" idx="21"/>
          </p:nvPr>
        </p:nvSpPr>
        <p:spPr>
          <a:xfrm>
            <a:off x="9616978" y="3917964"/>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6" y="2137836"/>
            <a:ext cx="1965426" cy="1706033"/>
          </a:xfrm>
          <a:solidFill>
            <a:schemeClr val="bg2">
              <a:lumMod val="60000"/>
              <a:lumOff val="40000"/>
            </a:schemeClr>
          </a:solidFill>
        </p:spPr>
        <p:txBody>
          <a:bodyPr rtlCol="0" anchor="ctr">
            <a:normAutofit/>
          </a:bodyP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dirty="0"/>
              <a:t>Click icon to add picture</a:t>
            </a:r>
          </a:p>
        </p:txBody>
      </p:sp>
      <p:sp>
        <p:nvSpPr>
          <p:cNvPr id="8" name="Slide Number Placeholder 4">
            <a:extLst>
              <a:ext uri="{FF2B5EF4-FFF2-40B4-BE49-F238E27FC236}">
                <a16:creationId xmlns:a16="http://schemas.microsoft.com/office/drawing/2014/main" id="{BE6681D1-74CC-CC67-497B-4152BAD6DDB9}"/>
              </a:ext>
            </a:extLst>
          </p:cNvPr>
          <p:cNvSpPr>
            <a:spLocks noGrp="1"/>
          </p:cNvSpPr>
          <p:nvPr>
            <p:ph type="sldNum" sz="quarter" idx="23"/>
          </p:nvPr>
        </p:nvSpPr>
        <p:spPr/>
        <p:txBody>
          <a:bodyPr/>
          <a:lstStyle>
            <a:lvl1pPr>
              <a:defRPr/>
            </a:lvl1pPr>
          </a:lstStyle>
          <a:p>
            <a:pPr>
              <a:defRPr/>
            </a:pPr>
            <a:fld id="{B960BB1E-24D7-4124-A1D4-84C687E643F9}" type="slidenum">
              <a:rPr lang="en-US" altLang="en-US"/>
              <a:pPr>
                <a:defRPr/>
              </a:pPr>
              <a:t>‹#›</a:t>
            </a:fld>
            <a:endParaRPr lang="en-US" altLang="en-US" dirty="0"/>
          </a:p>
        </p:txBody>
      </p:sp>
    </p:spTree>
    <p:extLst>
      <p:ext uri="{BB962C8B-B14F-4D97-AF65-F5344CB8AC3E}">
        <p14:creationId xmlns:p14="http://schemas.microsoft.com/office/powerpoint/2010/main" val="4018257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A4E9964-E98B-4784-EC63-4A7D4E811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38689E5C-2D13-FED9-F314-3B22EA61CB7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4F4527A-33AF-0028-9342-2933E2FEEF16}"/>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C275AEC0-87EF-1BF7-E6E3-5CF9F5C36A41}"/>
              </a:ext>
            </a:extLst>
          </p:cNvPr>
          <p:cNvSpPr>
            <a:spLocks noGrp="1"/>
          </p:cNvSpPr>
          <p:nvPr>
            <p:ph type="sldNum" sz="quarter" idx="10"/>
          </p:nvPr>
        </p:nvSpPr>
        <p:spPr/>
        <p:txBody>
          <a:bodyPr/>
          <a:lstStyle>
            <a:lvl1pPr>
              <a:defRPr/>
            </a:lvl1pPr>
          </a:lstStyle>
          <a:p>
            <a:pPr>
              <a:defRPr/>
            </a:pPr>
            <a:fld id="{3A38C153-2454-4679-8551-64AE6BFFA648}" type="slidenum">
              <a:rPr lang="en-US" altLang="en-US"/>
              <a:pPr>
                <a:defRPr/>
              </a:pPr>
              <a:t>‹#›</a:t>
            </a:fld>
            <a:endParaRPr lang="en-US" altLang="en-US" dirty="0"/>
          </a:p>
        </p:txBody>
      </p:sp>
    </p:spTree>
    <p:extLst>
      <p:ext uri="{BB962C8B-B14F-4D97-AF65-F5344CB8AC3E}">
        <p14:creationId xmlns:p14="http://schemas.microsoft.com/office/powerpoint/2010/main" val="317078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8DCB3-CC28-B123-4D38-484FAD438F5B}"/>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C023E13E-6D53-74D3-5240-75284069A0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837F2E-AA01-F3DD-CF09-3A4019D660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7" name="Slide Number Placeholder 3">
            <a:extLst>
              <a:ext uri="{FF2B5EF4-FFF2-40B4-BE49-F238E27FC236}">
                <a16:creationId xmlns:a16="http://schemas.microsoft.com/office/drawing/2014/main" id="{AAA979E8-9FF3-A807-D681-626378538ADB}"/>
              </a:ext>
            </a:extLst>
          </p:cNvPr>
          <p:cNvSpPr>
            <a:spLocks noGrp="1"/>
          </p:cNvSpPr>
          <p:nvPr>
            <p:ph type="sldNum" sz="quarter" idx="15"/>
          </p:nvPr>
        </p:nvSpPr>
        <p:spPr/>
        <p:txBody>
          <a:bodyPr/>
          <a:lstStyle>
            <a:lvl1pPr>
              <a:defRPr/>
            </a:lvl1pPr>
          </a:lstStyle>
          <a:p>
            <a:pPr>
              <a:defRPr/>
            </a:pPr>
            <a:fld id="{EF30CABF-6CBC-4934-B014-66747915AB20}" type="slidenum">
              <a:rPr lang="en-US" altLang="en-US"/>
              <a:pPr>
                <a:defRPr/>
              </a:pPr>
              <a:t>‹#›</a:t>
            </a:fld>
            <a:endParaRPr lang="en-US" altLang="en-US" dirty="0"/>
          </a:p>
        </p:txBody>
      </p:sp>
    </p:spTree>
    <p:extLst>
      <p:ext uri="{BB962C8B-B14F-4D97-AF65-F5344CB8AC3E}">
        <p14:creationId xmlns:p14="http://schemas.microsoft.com/office/powerpoint/2010/main" val="406591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C5DC532-76B1-CAB1-2031-7E1FC0954E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D0B30BA2-61AA-B882-E6FA-DC8786A5F2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2"/>
            <a:ext cx="10972800"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3">
            <a:extLst>
              <a:ext uri="{FF2B5EF4-FFF2-40B4-BE49-F238E27FC236}">
                <a16:creationId xmlns:a16="http://schemas.microsoft.com/office/drawing/2014/main" id="{FE905C52-EF34-7ECB-4C77-CAE34C3417C5}"/>
              </a:ext>
            </a:extLst>
          </p:cNvPr>
          <p:cNvSpPr>
            <a:spLocks noGrp="1"/>
          </p:cNvSpPr>
          <p:nvPr>
            <p:ph type="sldNum" sz="quarter" idx="15"/>
          </p:nvPr>
        </p:nvSpPr>
        <p:spPr/>
        <p:txBody>
          <a:bodyPr/>
          <a:lstStyle>
            <a:lvl1pPr>
              <a:defRPr/>
            </a:lvl1pPr>
          </a:lstStyle>
          <a:p>
            <a:pPr>
              <a:defRPr/>
            </a:pPr>
            <a:fld id="{E3E59212-6A97-4B3B-9374-E8FBC8F0763E}" type="slidenum">
              <a:rPr lang="en-US" altLang="en-US"/>
              <a:pPr>
                <a:defRPr/>
              </a:pPr>
              <a:t>‹#›</a:t>
            </a:fld>
            <a:endParaRPr lang="en-US" altLang="en-US" dirty="0"/>
          </a:p>
        </p:txBody>
      </p:sp>
    </p:spTree>
    <p:extLst>
      <p:ext uri="{BB962C8B-B14F-4D97-AF65-F5344CB8AC3E}">
        <p14:creationId xmlns:p14="http://schemas.microsoft.com/office/powerpoint/2010/main" val="595588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F5B970E-69DB-BA2A-CCA3-75BF1DDAE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E7F32A0F-1E24-C2D6-EF1E-786F80A2E0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2D9CDF-5869-CD98-3D39-1168B8342B2F}"/>
              </a:ext>
            </a:extLst>
          </p:cNvPr>
          <p:cNvSpPr/>
          <p:nvPr userDrawn="1"/>
        </p:nvSpPr>
        <p:spPr>
          <a:xfrm>
            <a:off x="615245" y="8233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6" name="Slide Number Placeholder 2">
            <a:extLst>
              <a:ext uri="{FF2B5EF4-FFF2-40B4-BE49-F238E27FC236}">
                <a16:creationId xmlns:a16="http://schemas.microsoft.com/office/drawing/2014/main" id="{9C0EDD86-E94F-3C72-8AFD-055C5AAD69FF}"/>
              </a:ext>
            </a:extLst>
          </p:cNvPr>
          <p:cNvSpPr>
            <a:spLocks noGrp="1"/>
          </p:cNvSpPr>
          <p:nvPr>
            <p:ph type="sldNum" sz="quarter" idx="10"/>
          </p:nvPr>
        </p:nvSpPr>
        <p:spPr/>
        <p:txBody>
          <a:bodyPr/>
          <a:lstStyle>
            <a:lvl1pPr>
              <a:defRPr/>
            </a:lvl1pPr>
          </a:lstStyle>
          <a:p>
            <a:pPr>
              <a:defRPr/>
            </a:pPr>
            <a:fld id="{58AC3E6D-F049-4C72-A93F-46450DCEA3ED}" type="slidenum">
              <a:rPr lang="en-US" altLang="en-US"/>
              <a:pPr>
                <a:defRPr/>
              </a:pPr>
              <a:t>‹#›</a:t>
            </a:fld>
            <a:endParaRPr lang="en-US" altLang="en-US" dirty="0"/>
          </a:p>
        </p:txBody>
      </p:sp>
    </p:spTree>
    <p:extLst>
      <p:ext uri="{BB962C8B-B14F-4D97-AF65-F5344CB8AC3E}">
        <p14:creationId xmlns:p14="http://schemas.microsoft.com/office/powerpoint/2010/main" val="2359355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33E47D-0A23-85EE-2B8C-374838F91A0D}"/>
              </a:ext>
            </a:extLst>
          </p:cNvPr>
          <p:cNvSpPr/>
          <p:nvPr/>
        </p:nvSpPr>
        <p:spPr>
          <a:xfrm>
            <a:off x="615245" y="1242485"/>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4" name="Picture 6">
            <a:extLst>
              <a:ext uri="{FF2B5EF4-FFF2-40B4-BE49-F238E27FC236}">
                <a16:creationId xmlns:a16="http://schemas.microsoft.com/office/drawing/2014/main" id="{25F66F8D-6501-BA8E-977E-11B77FA364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D8E5282B-FA40-3248-99FB-46C6AFF322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Edit Master text styles</a:t>
            </a:r>
          </a:p>
        </p:txBody>
      </p:sp>
      <p:sp>
        <p:nvSpPr>
          <p:cNvPr id="6" name="Slide Number Placeholder 2">
            <a:extLst>
              <a:ext uri="{FF2B5EF4-FFF2-40B4-BE49-F238E27FC236}">
                <a16:creationId xmlns:a16="http://schemas.microsoft.com/office/drawing/2014/main" id="{80702473-7BD5-CF7A-5DCB-3446C27874B6}"/>
              </a:ext>
            </a:extLst>
          </p:cNvPr>
          <p:cNvSpPr>
            <a:spLocks noGrp="1"/>
          </p:cNvSpPr>
          <p:nvPr>
            <p:ph type="sldNum" sz="quarter" idx="15"/>
          </p:nvPr>
        </p:nvSpPr>
        <p:spPr/>
        <p:txBody>
          <a:bodyPr/>
          <a:lstStyle>
            <a:lvl1pPr>
              <a:defRPr/>
            </a:lvl1pPr>
          </a:lstStyle>
          <a:p>
            <a:pPr>
              <a:defRPr/>
            </a:pPr>
            <a:fld id="{03F0C3B7-82AA-4A75-AB65-9F411CFE07E5}" type="slidenum">
              <a:rPr lang="en-US" altLang="en-US"/>
              <a:pPr>
                <a:defRPr/>
              </a:pPr>
              <a:t>‹#›</a:t>
            </a:fld>
            <a:endParaRPr lang="en-US" altLang="en-US" dirty="0"/>
          </a:p>
        </p:txBody>
      </p:sp>
    </p:spTree>
    <p:extLst>
      <p:ext uri="{BB962C8B-B14F-4D97-AF65-F5344CB8AC3E}">
        <p14:creationId xmlns:p14="http://schemas.microsoft.com/office/powerpoint/2010/main" val="26843513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1E4D0F95-105E-4E49-4B1D-E1CCCD596D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D7036D41-3B0B-F6E8-F2BC-7373E1A39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1" y="869242"/>
            <a:ext cx="10972802" cy="918633"/>
          </a:xfrm>
        </p:spPr>
        <p:txBody>
          <a:bodyPr>
            <a:normAutofit/>
          </a:bodyPr>
          <a:lstStyle>
            <a:lvl1pPr>
              <a:defRPr sz="2133" b="0" cap="none">
                <a:solidFill>
                  <a:schemeClr val="tx1"/>
                </a:solidFill>
              </a:defRPr>
            </a:lvl1pPr>
          </a:lstStyle>
          <a:p>
            <a:pPr lvl="0"/>
            <a:r>
              <a:rPr lang="en-US"/>
              <a:t>Edit Master text styles</a:t>
            </a:r>
          </a:p>
        </p:txBody>
      </p:sp>
      <p:sp>
        <p:nvSpPr>
          <p:cNvPr id="5" name="Slide Number Placeholder 2">
            <a:extLst>
              <a:ext uri="{FF2B5EF4-FFF2-40B4-BE49-F238E27FC236}">
                <a16:creationId xmlns:a16="http://schemas.microsoft.com/office/drawing/2014/main" id="{468308D1-3FE2-ED4A-8FBD-7E3E35B46CFB}"/>
              </a:ext>
            </a:extLst>
          </p:cNvPr>
          <p:cNvSpPr>
            <a:spLocks noGrp="1"/>
          </p:cNvSpPr>
          <p:nvPr>
            <p:ph type="sldNum" sz="quarter" idx="15"/>
          </p:nvPr>
        </p:nvSpPr>
        <p:spPr/>
        <p:txBody>
          <a:bodyPr/>
          <a:lstStyle>
            <a:lvl1pPr>
              <a:defRPr/>
            </a:lvl1pPr>
          </a:lstStyle>
          <a:p>
            <a:pPr>
              <a:defRPr/>
            </a:pPr>
            <a:fld id="{8D2A9E08-4971-47EE-8347-FC0800ED828B}" type="slidenum">
              <a:rPr lang="en-US" altLang="en-US"/>
              <a:pPr>
                <a:defRPr/>
              </a:pPr>
              <a:t>‹#›</a:t>
            </a:fld>
            <a:endParaRPr lang="en-US" altLang="en-US" dirty="0"/>
          </a:p>
        </p:txBody>
      </p:sp>
    </p:spTree>
    <p:extLst>
      <p:ext uri="{BB962C8B-B14F-4D97-AF65-F5344CB8AC3E}">
        <p14:creationId xmlns:p14="http://schemas.microsoft.com/office/powerpoint/2010/main" val="1858808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CCA19F46-BB45-79CD-3EAE-A793CCBDD7C5}"/>
              </a:ext>
            </a:extLst>
          </p:cNvPr>
          <p:cNvSpPr>
            <a:spLocks noGrp="1"/>
          </p:cNvSpPr>
          <p:nvPr>
            <p:ph type="sldNum" sz="quarter" idx="10"/>
          </p:nvPr>
        </p:nvSpPr>
        <p:spPr/>
        <p:txBody>
          <a:bodyPr/>
          <a:lstStyle>
            <a:lvl1pPr>
              <a:defRPr/>
            </a:lvl1pPr>
          </a:lstStyle>
          <a:p>
            <a:pPr>
              <a:defRPr/>
            </a:pPr>
            <a:fld id="{FCA3B34C-6EBE-4126-BDF5-425EB727C254}" type="slidenum">
              <a:rPr lang="en-US" altLang="en-US"/>
              <a:pPr>
                <a:defRPr/>
              </a:pPr>
              <a:t>‹#›</a:t>
            </a:fld>
            <a:endParaRPr lang="en-US" altLang="en-US" dirty="0"/>
          </a:p>
        </p:txBody>
      </p:sp>
    </p:spTree>
    <p:extLst>
      <p:ext uri="{BB962C8B-B14F-4D97-AF65-F5344CB8AC3E}">
        <p14:creationId xmlns:p14="http://schemas.microsoft.com/office/powerpoint/2010/main" val="34708454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30F89CB-80E8-10FF-7B5D-A3E934D5B1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43068" y="6242051"/>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CF5077D1-B82C-FC35-3B51-41837F8FD8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6267451"/>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a:extLst>
              <a:ext uri="{FF2B5EF4-FFF2-40B4-BE49-F238E27FC236}">
                <a16:creationId xmlns:a16="http://schemas.microsoft.com/office/drawing/2014/main" id="{D26FA6BF-4EED-2FC4-A808-6C2586A5D404}"/>
              </a:ext>
            </a:extLst>
          </p:cNvPr>
          <p:cNvSpPr>
            <a:spLocks noGrp="1"/>
          </p:cNvSpPr>
          <p:nvPr>
            <p:ph type="sldNum" sz="quarter" idx="10"/>
          </p:nvPr>
        </p:nvSpPr>
        <p:spPr/>
        <p:txBody>
          <a:bodyPr/>
          <a:lstStyle>
            <a:lvl1pPr>
              <a:defRPr/>
            </a:lvl1pPr>
          </a:lstStyle>
          <a:p>
            <a:pPr>
              <a:defRPr/>
            </a:pPr>
            <a:fld id="{79556CE7-C346-4A41-8B4E-1B1211128D16}" type="slidenum">
              <a:rPr lang="en-US" altLang="en-US"/>
              <a:pPr>
                <a:defRPr/>
              </a:pPr>
              <a:t>‹#›</a:t>
            </a:fld>
            <a:endParaRPr lang="en-US" altLang="en-US" dirty="0"/>
          </a:p>
        </p:txBody>
      </p:sp>
    </p:spTree>
    <p:extLst>
      <p:ext uri="{BB962C8B-B14F-4D97-AF65-F5344CB8AC3E}">
        <p14:creationId xmlns:p14="http://schemas.microsoft.com/office/powerpoint/2010/main" val="29377972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38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theme" Target="../theme/theme4.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802.15-23-0370-02-04ab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July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3851D-DD65-DFA0-DC9D-D32A12BB447E}"/>
              </a:ext>
            </a:extLst>
          </p:cNvPr>
          <p:cNvSpPr>
            <a:spLocks noGrp="1"/>
          </p:cNvSpPr>
          <p:nvPr>
            <p:ph type="title"/>
          </p:nvPr>
        </p:nvSpPr>
        <p:spPr>
          <a:xfrm>
            <a:off x="609600" y="366185"/>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4D074B9A-4EB8-7967-268C-99403A349662}"/>
              </a:ext>
            </a:extLst>
          </p:cNvPr>
          <p:cNvSpPr>
            <a:spLocks noGrp="1" noChangeArrowheads="1"/>
          </p:cNvSpPr>
          <p:nvPr>
            <p:ph type="body" idx="1"/>
          </p:nvPr>
        </p:nvSpPr>
        <p:spPr bwMode="auto">
          <a:xfrm>
            <a:off x="609600" y="1826684"/>
            <a:ext cx="109728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4361FA57-852A-63B6-C9D0-FB434BE78421}"/>
              </a:ext>
            </a:extLst>
          </p:cNvPr>
          <p:cNvSpPr>
            <a:spLocks noGrp="1"/>
          </p:cNvSpPr>
          <p:nvPr>
            <p:ph type="sldNum" sz="quarter" idx="4"/>
          </p:nvPr>
        </p:nvSpPr>
        <p:spPr>
          <a:xfrm>
            <a:off x="10780889" y="6174318"/>
            <a:ext cx="801511" cy="366183"/>
          </a:xfrm>
          <a:prstGeom prst="rect">
            <a:avLst/>
          </a:prstGeom>
        </p:spPr>
        <p:txBody>
          <a:bodyPr vert="horz" wrap="square" lIns="0" tIns="0" rIns="0" bIns="0" numCol="1" anchor="ctr" anchorCtr="0" compatLnSpc="1">
            <a:prstTxWarp prst="textNoShape">
              <a:avLst/>
            </a:prstTxWarp>
          </a:bodyPr>
          <a:lstStyle>
            <a:lvl1pPr algn="r" eaLnBrk="1" hangingPunct="1">
              <a:defRPr sz="933">
                <a:latin typeface="Montserrat" charset="0"/>
              </a:defRPr>
            </a:lvl1pPr>
          </a:lstStyle>
          <a:p>
            <a:pPr>
              <a:defRPr/>
            </a:pPr>
            <a:fld id="{B1582AAE-37D8-45C9-9E89-0684CD971B85}" type="slidenum">
              <a:rPr lang="en-US" altLang="en-US"/>
              <a:pPr>
                <a:defRPr/>
              </a:pPr>
              <a:t>‹#›</a:t>
            </a:fld>
            <a:endParaRPr lang="en-US" altLang="en-US" dirty="0"/>
          </a:p>
        </p:txBody>
      </p:sp>
    </p:spTree>
    <p:extLst>
      <p:ext uri="{BB962C8B-B14F-4D97-AF65-F5344CB8AC3E}">
        <p14:creationId xmlns:p14="http://schemas.microsoft.com/office/powerpoint/2010/main" val="325080886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Lst>
  <p:hf hdr="0" ftr="0" dt="0"/>
  <p:txStyles>
    <p:titleStyle>
      <a:lvl1pPr algn="l" defTabSz="685783" rtl="0" eaLnBrk="0" fontAlgn="base" hangingPunct="0">
        <a:lnSpc>
          <a:spcPct val="90000"/>
        </a:lnSpc>
        <a:spcBef>
          <a:spcPct val="0"/>
        </a:spcBef>
        <a:spcAft>
          <a:spcPct val="0"/>
        </a:spcAft>
        <a:defRPr sz="2667" b="1"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2pPr>
      <a:lvl3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3pPr>
      <a:lvl4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4pPr>
      <a:lvl5pPr algn="l" defTabSz="685783" rtl="0" eaLnBrk="0" fontAlgn="base" hangingPunct="0">
        <a:lnSpc>
          <a:spcPct val="90000"/>
        </a:lnSpc>
        <a:spcBef>
          <a:spcPct val="0"/>
        </a:spcBef>
        <a:spcAft>
          <a:spcPct val="0"/>
        </a:spcAft>
        <a:defRPr sz="2667" b="1">
          <a:solidFill>
            <a:schemeClr val="tx1"/>
          </a:solidFill>
          <a:latin typeface="Montserrat ExtraBold" charset="0"/>
          <a:ea typeface="MS PGothic" panose="020B0600070205080204" pitchFamily="34" charset="-128"/>
          <a:cs typeface="Montserrat ExtraBold"/>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algn="l" defTabSz="685783" rtl="0" eaLnBrk="0" fontAlgn="base" hangingPunct="0">
        <a:lnSpc>
          <a:spcPct val="90000"/>
        </a:lnSpc>
        <a:spcBef>
          <a:spcPts val="751"/>
        </a:spcBef>
        <a:spcAft>
          <a:spcPct val="0"/>
        </a:spcAft>
        <a:defRPr sz="1600" b="1" kern="1200">
          <a:solidFill>
            <a:schemeClr val="tx1"/>
          </a:solidFill>
          <a:latin typeface="Montserrat" pitchFamily="2" charset="77"/>
          <a:ea typeface="MS PGothic" panose="020B0600070205080204" pitchFamily="34" charset="-128"/>
          <a:cs typeface="Montserrat" pitchFamily="2" charset="77"/>
        </a:defRPr>
      </a:lvl1pPr>
      <a:lvl2pPr marL="2117" indent="-2117" algn="l" defTabSz="685783" rtl="0" eaLnBrk="0" fontAlgn="base" hangingPunct="0">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181" indent="-110064" algn="l" defTabSz="685783" rtl="0" eaLnBrk="0" fontAlgn="base" hangingPunct="0">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0" fontAlgn="base" hangingPunct="0">
        <a:spcBef>
          <a:spcPts val="200"/>
        </a:spcBef>
        <a:spcAft>
          <a:spcPct val="0"/>
        </a:spcAft>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3667" rtl="0" eaLnBrk="0" fontAlgn="base" hangingPunct="0">
        <a:spcBef>
          <a:spcPts val="200"/>
        </a:spcBef>
        <a:spcAft>
          <a:spcPct val="0"/>
        </a:spcAft>
        <a:buClr>
          <a:srgbClr val="4AC9E3"/>
        </a:buClr>
        <a:buFont typeface="Lucida Grande"/>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tandards.ieee.org/about/sasb/patcom/" TargetMode="Externa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5/dcn/23/15-23-0305-04-04ab-july-2023-tg4ab-agenda.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3/15-23-0320-00-04ab-tg4ab-conf-call-mins-may-to-jul-2023.docx" TargetMode="External"/><Relationship Id="rId2" Type="http://schemas.openxmlformats.org/officeDocument/2006/relationships/hyperlink" Target="https://mentor.ieee.org/802.15/dcn/23/15-23-0319-00-04ab-tg4ab-may-interim-mins.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kqE5P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July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DCC2-C13A-72CA-C8D4-CADFE7E39112}"/>
              </a:ext>
            </a:extLst>
          </p:cNvPr>
          <p:cNvSpPr>
            <a:spLocks noGrp="1"/>
          </p:cNvSpPr>
          <p:nvPr>
            <p:ph type="title"/>
          </p:nvPr>
        </p:nvSpPr>
        <p:spPr>
          <a:xfrm>
            <a:off x="1981200" y="478367"/>
            <a:ext cx="8229600" cy="448733"/>
          </a:xfrm>
        </p:spPr>
        <p:txBody>
          <a:bodyPr>
            <a:noAutofit/>
          </a:bodyPr>
          <a:lstStyle/>
          <a:p>
            <a:pPr eaLnBrk="1" hangingPunct="1">
              <a:defRPr/>
            </a:pPr>
            <a:r>
              <a:rPr lang="en-US" altLang="en-US" dirty="0"/>
              <a:t>Patent-related information</a:t>
            </a:r>
            <a:endParaRPr lang="en-US" dirty="0"/>
          </a:p>
        </p:txBody>
      </p:sp>
      <p:sp>
        <p:nvSpPr>
          <p:cNvPr id="45059" name="Content Placeholder 2">
            <a:extLst>
              <a:ext uri="{FF2B5EF4-FFF2-40B4-BE49-F238E27FC236}">
                <a16:creationId xmlns:a16="http://schemas.microsoft.com/office/drawing/2014/main" id="{4E693620-4C56-9FC3-238C-445F3B69A217}"/>
              </a:ext>
            </a:extLst>
          </p:cNvPr>
          <p:cNvSpPr>
            <a:spLocks noGrp="1" noChangeArrowheads="1"/>
          </p:cNvSpPr>
          <p:nvPr>
            <p:ph idx="1"/>
          </p:nvPr>
        </p:nvSpPr>
        <p:spPr>
          <a:xfrm>
            <a:off x="1981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102793A-E438-3724-34C9-B6B6A378A360}"/>
              </a:ext>
            </a:extLst>
          </p:cNvPr>
          <p:cNvSpPr/>
          <p:nvPr/>
        </p:nvSpPr>
        <p:spPr>
          <a:xfrm>
            <a:off x="1864785" y="994834"/>
            <a:ext cx="8011583" cy="5260671"/>
          </a:xfrm>
          <a:prstGeom prst="rect">
            <a:avLst/>
          </a:prstGeom>
        </p:spPr>
        <p:txBody>
          <a:bodyPr>
            <a:spAutoFit/>
          </a:bodyPr>
          <a:lstStyle/>
          <a:p>
            <a:pPr marL="479988" defTabSz="914377" eaLnBrk="1" hangingPunct="1">
              <a:lnSpc>
                <a:spcPct val="90000"/>
              </a:lnSpc>
              <a:spcBef>
                <a:spcPts val="800"/>
              </a:spcBef>
              <a:defRPr/>
            </a:pPr>
            <a:r>
              <a:rPr lang="en-US" altLang="en-US" sz="2133" b="1" dirty="0">
                <a:solidFill>
                  <a:prstClr val="black"/>
                </a:solidFill>
                <a:latin typeface="Calibri" panose="020F0502020204030204"/>
                <a:cs typeface="Calibri" panose="020F0502020204030204" pitchFamily="34" charset="0"/>
              </a:rPr>
              <a:t>The patent policy and the procedures used to execute that policy are documented in the:</a:t>
            </a:r>
          </a:p>
          <a:p>
            <a:pPr marL="1315167" lvl="3" indent="-230394" defTabSz="914377"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solidFill>
                  <a:prstClr val="black"/>
                </a:solidFill>
                <a:latin typeface="Calibri" panose="020F0502020204030204"/>
                <a:cs typeface="Calibri" panose="020F0502020204030204" pitchFamily="34" charset="0"/>
              </a:rPr>
              <a:t>IEEE SA Standards Board Bylaws</a:t>
            </a:r>
            <a:r>
              <a:rPr lang="en-US" altLang="en-US" sz="2133" b="1" dirty="0">
                <a:solidFill>
                  <a:prstClr val="black"/>
                </a:solidFill>
                <a:latin typeface="Calibri" panose="020F0502020204030204"/>
                <a:cs typeface="Calibri" panose="020F0502020204030204" pitchFamily="34" charset="0"/>
              </a:rPr>
              <a:t> </a:t>
            </a:r>
            <a:r>
              <a:rPr lang="en-US" altLang="en-US" sz="1600" b="1" dirty="0">
                <a:solidFill>
                  <a:prstClr val="black"/>
                </a:solidFill>
                <a:latin typeface="Calibri" panose="020F0502020204030204"/>
                <a:cs typeface="Calibri" panose="020F0502020204030204" pitchFamily="34" charset="0"/>
              </a:rPr>
              <a:t>(http://standards.ieee.org/develop/policies/bylaws/sect6-7.html#6) </a:t>
            </a:r>
          </a:p>
          <a:p>
            <a:pPr marL="1315167" lvl="3" indent="-230394" defTabSz="914377" eaLnBrk="1" hangingPunct="1">
              <a:lnSpc>
                <a:spcPct val="90000"/>
              </a:lnSpc>
              <a:spcBef>
                <a:spcPts val="800"/>
              </a:spcBef>
              <a:buClr>
                <a:srgbClr val="4AC9E3"/>
              </a:buClr>
              <a:buSzPct val="150000"/>
              <a:buFont typeface="Arial" panose="020B0604020202020204" pitchFamily="34" charset="0"/>
              <a:buChar char="•"/>
              <a:defRPr/>
            </a:pPr>
            <a:r>
              <a:rPr lang="en-US" altLang="en-US" sz="2133" b="1" i="1" dirty="0">
                <a:solidFill>
                  <a:prstClr val="black"/>
                </a:solidFill>
                <a:latin typeface="Calibri" panose="020F0502020204030204"/>
                <a:cs typeface="Calibri" panose="020F0502020204030204" pitchFamily="34" charset="0"/>
              </a:rPr>
              <a:t>IEEE SA Standards Board Operations Manual</a:t>
            </a:r>
            <a:r>
              <a:rPr lang="en-US" altLang="en-US" sz="2133" b="1" dirty="0">
                <a:solidFill>
                  <a:prstClr val="black"/>
                </a:solidFill>
                <a:latin typeface="Calibri" panose="020F0502020204030204"/>
                <a:cs typeface="Calibri" panose="020F0502020204030204" pitchFamily="34" charset="0"/>
              </a:rPr>
              <a:t> </a:t>
            </a:r>
            <a:r>
              <a:rPr lang="en-US" altLang="en-US" sz="1600" b="1" dirty="0">
                <a:solidFill>
                  <a:prstClr val="black"/>
                </a:solidFill>
                <a:latin typeface="Calibri" panose="020F0502020204030204"/>
                <a:cs typeface="Calibri" panose="020F0502020204030204" pitchFamily="34" charset="0"/>
              </a:rPr>
              <a:t>(http://standards.ieee.org/develop/policies/opman/sect6.html#6.3)</a:t>
            </a:r>
          </a:p>
          <a:p>
            <a:pPr marL="457189" lvl="1" indent="152396" defTabSz="914377" eaLnBrk="1" hangingPunct="1">
              <a:lnSpc>
                <a:spcPct val="90000"/>
              </a:lnSpc>
              <a:defRPr/>
            </a:pPr>
            <a:endParaRPr lang="en-US" altLang="en-US" sz="2133" dirty="0">
              <a:solidFill>
                <a:prstClr val="black"/>
              </a:solidFill>
              <a:latin typeface="Calibri" panose="020F0502020204030204"/>
            </a:endParaRPr>
          </a:p>
          <a:p>
            <a:pPr marL="479988" lvl="1" indent="0" defTabSz="914377" eaLnBrk="1" hangingPunct="1">
              <a:lnSpc>
                <a:spcPct val="90000"/>
              </a:lnSpc>
              <a:defRPr/>
            </a:pPr>
            <a:r>
              <a:rPr lang="en-US" altLang="en-US" sz="2133" b="1" dirty="0">
                <a:solidFill>
                  <a:prstClr val="black"/>
                </a:solidFill>
                <a:latin typeface="Calibri" panose="020F0502020204030204"/>
                <a:cs typeface="Calibri" panose="020F0502020204030204" pitchFamily="34" charset="0"/>
              </a:rPr>
              <a:t>Material about the patent policy is available at </a:t>
            </a:r>
            <a:r>
              <a:rPr lang="en-US" altLang="en-US" sz="2133" b="1" i="1" dirty="0">
                <a:solidFill>
                  <a:prstClr val="black"/>
                </a:solidFill>
                <a:latin typeface="Calibri" panose="020F0502020204030204"/>
                <a:cs typeface="Calibri" panose="020F0502020204030204" pitchFamily="34" charset="0"/>
                <a:hlinkClick r:id="rId2"/>
              </a:rPr>
              <a:t>http://standards.ieee.org/about/sasb/patcom/</a:t>
            </a:r>
            <a:endParaRPr lang="en-US" altLang="en-US" sz="2133" b="1" i="1" dirty="0">
              <a:solidFill>
                <a:prstClr val="black"/>
              </a:solidFill>
              <a:latin typeface="Calibri" panose="020F0502020204030204"/>
              <a:cs typeface="Calibri" panose="020F0502020204030204" pitchFamily="34" charset="0"/>
            </a:endParaRPr>
          </a:p>
          <a:p>
            <a:pPr marL="479988" lvl="1" indent="0" defTabSz="914377" eaLnBrk="1" hangingPunct="1">
              <a:lnSpc>
                <a:spcPct val="90000"/>
              </a:lnSpc>
              <a:defRPr/>
            </a:pPr>
            <a:endParaRPr lang="en-US" altLang="en-US" sz="2133" b="1" i="1" dirty="0">
              <a:solidFill>
                <a:prstClr val="black"/>
              </a:solidFill>
              <a:latin typeface="Calibri" panose="020F0502020204030204"/>
              <a:cs typeface="Calibri" panose="020F0502020204030204" pitchFamily="34" charset="0"/>
            </a:endParaRPr>
          </a:p>
          <a:p>
            <a:pPr marL="457189" lvl="1" indent="152396" defTabSz="914377" eaLnBrk="1" hangingPunct="1">
              <a:lnSpc>
                <a:spcPct val="90000"/>
              </a:lnSpc>
              <a:defRPr/>
            </a:pPr>
            <a:endParaRPr lang="en-US" altLang="en-US" sz="2133" b="1" dirty="0">
              <a:solidFill>
                <a:prstClr val="black"/>
              </a:solidFill>
              <a:latin typeface="Calibri" panose="020F0502020204030204"/>
              <a:cs typeface="Calibri" panose="020F0502020204030204" pitchFamily="34" charset="0"/>
            </a:endParaRPr>
          </a:p>
          <a:p>
            <a:pPr marL="479988" algn="ctr" defTabSz="914377" eaLnBrk="1" hangingPunct="1">
              <a:lnSpc>
                <a:spcPct val="90000"/>
              </a:lnSpc>
              <a:defRPr/>
            </a:pPr>
            <a:r>
              <a:rPr lang="en-US" altLang="en-US" sz="3200" b="1" dirty="0">
                <a:solidFill>
                  <a:prstClr val="black"/>
                </a:solidFill>
                <a:latin typeface="Calibri" panose="020F0502020204030204"/>
                <a:cs typeface="Calibri" panose="020F0502020204030204" pitchFamily="34" charset="0"/>
              </a:rPr>
              <a:t>If you have questions, contact the IEEE SA Standards Board Patent Committee Administrator at patcom@ieee.org</a:t>
            </a:r>
          </a:p>
          <a:p>
            <a:pPr defTabSz="914377" eaLnBrk="1" hangingPunct="1">
              <a:lnSpc>
                <a:spcPct val="80000"/>
              </a:lnSpc>
              <a:defRPr/>
            </a:pPr>
            <a:br>
              <a:rPr lang="en-US" altLang="en-US" sz="2133" b="1" dirty="0">
                <a:solidFill>
                  <a:prstClr val="black"/>
                </a:solidFill>
                <a:latin typeface="Calibri" panose="020F0502020204030204"/>
                <a:cs typeface="Calibri" panose="020F0502020204030204" pitchFamily="34" charset="0"/>
              </a:rPr>
            </a:br>
            <a:endParaRPr lang="en-US" altLang="en-US" sz="2133" b="1" dirty="0">
              <a:solidFill>
                <a:prstClr val="black"/>
              </a:solidFill>
              <a:latin typeface="Calibri" panose="020F0502020204030204"/>
              <a:cs typeface="Calibri" panose="020F0502020204030204" pitchFamily="34" charset="0"/>
            </a:endParaRPr>
          </a:p>
        </p:txBody>
      </p:sp>
      <p:sp>
        <p:nvSpPr>
          <p:cNvPr id="6" name="TextBox 5">
            <a:extLst>
              <a:ext uri="{FF2B5EF4-FFF2-40B4-BE49-F238E27FC236}">
                <a16:creationId xmlns:a16="http://schemas.microsoft.com/office/drawing/2014/main" id="{97669C64-A50C-AE20-78BD-21062DF74479}"/>
              </a:ext>
            </a:extLst>
          </p:cNvPr>
          <p:cNvSpPr txBox="1"/>
          <p:nvPr/>
        </p:nvSpPr>
        <p:spPr>
          <a:xfrm>
            <a:off x="1524000" y="6237818"/>
            <a:ext cx="9144000" cy="297454"/>
          </a:xfrm>
          <a:prstGeom prst="rect">
            <a:avLst/>
          </a:prstGeom>
          <a:noFill/>
        </p:spPr>
        <p:txBody>
          <a:bodyPr>
            <a:spAutoFit/>
          </a:bodyPr>
          <a:lstStyle/>
          <a:p>
            <a:pPr algn="ctr" defTabSz="914377" eaLnBrk="1" hangingPunct="1">
              <a:defRPr/>
            </a:pPr>
            <a:r>
              <a:rPr lang="en-US" sz="1333" dirty="0">
                <a:solidFill>
                  <a:prstClr val="black"/>
                </a:solidFill>
                <a:latin typeface="Calibri" panose="020F0502020204030204"/>
              </a:rPr>
              <a:t>08 June 2021 – Slide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17</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19</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https://mentor.ieee.org/802.15/dcn/23/15-23-0305-04-04ab-july-2023-tg4ab-agenda.xlsx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July 2023 802 Plenary Session</a:t>
            </a:r>
          </a:p>
          <a:p>
            <a:r>
              <a:rPr lang="en-US" sz="2800" dirty="0"/>
              <a:t>Mixed Mode</a:t>
            </a:r>
          </a:p>
          <a:p>
            <a:r>
              <a:rPr lang="en-US" sz="2800" dirty="0"/>
              <a:t>Live from Berlin, DE</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5" name="Picture 2" descr="Photo">
            <a:extLst>
              <a:ext uri="{FF2B5EF4-FFF2-40B4-BE49-F238E27FC236}">
                <a16:creationId xmlns:a16="http://schemas.microsoft.com/office/drawing/2014/main" id="{1D11DC5C-3A12-4449-F8BE-DC8C5316A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3861048"/>
            <a:ext cx="3384376" cy="253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15-23-0305-04.</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Billy Verso (Qorvo)</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20</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15-23-0319-00 and 15-23-0320-00</a:t>
            </a:r>
          </a:p>
          <a:p>
            <a:endParaRPr lang="en-US" dirty="0"/>
          </a:p>
          <a:p>
            <a:r>
              <a:rPr lang="en-US" dirty="0"/>
              <a:t>Moved by: David </a:t>
            </a:r>
            <a:r>
              <a:rPr lang="en-US" dirty="0" err="1"/>
              <a:t>Xun</a:t>
            </a:r>
            <a:r>
              <a:rPr lang="en-US" dirty="0"/>
              <a:t> Yang (Huawei)</a:t>
            </a:r>
          </a:p>
          <a:p>
            <a:r>
              <a:rPr lang="en-US" dirty="0"/>
              <a:t>Second by: Clint Chaplin</a:t>
            </a:r>
          </a:p>
          <a:p>
            <a:endParaRPr lang="en-US" dirty="0"/>
          </a:p>
          <a:p>
            <a:r>
              <a:rPr lang="en-US" dirty="0"/>
              <a:t>May Interim Minutes:	</a:t>
            </a:r>
          </a:p>
          <a:p>
            <a:r>
              <a:rPr lang="en-US" dirty="0"/>
              <a:t>			Minutes links:</a:t>
            </a:r>
          </a:p>
          <a:p>
            <a:r>
              <a:rPr lang="en-US" dirty="0">
                <a:hlinkClick r:id="rId2"/>
              </a:rPr>
              <a:t>https://mentor.ieee.org/802.15/dcn/23/15-23-0319-00-04ab-tg4ab-may-interim-mins.docx</a:t>
            </a:r>
            <a:endParaRPr lang="en-US" dirty="0"/>
          </a:p>
          <a:p>
            <a:r>
              <a:rPr lang="en-US" dirty="0"/>
              <a:t>		</a:t>
            </a:r>
          </a:p>
          <a:p>
            <a:r>
              <a:rPr lang="en-US" dirty="0"/>
              <a:t>Interim telecon minutes:	</a:t>
            </a:r>
          </a:p>
          <a:p>
            <a:r>
              <a:rPr lang="en-US" dirty="0">
                <a:hlinkClick r:id="rId3"/>
              </a:rPr>
              <a:t>https://mentor.ieee.org/802.15/dcn/23/15-23-0320-00-04ab-tg4ab-conf-call-mins-may-to-jul-2023.docx</a:t>
            </a:r>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Work on the draft amendment!</a:t>
            </a:r>
          </a:p>
          <a:p>
            <a:pPr marL="0" indent="0" algn="ctr"/>
            <a:r>
              <a:rPr lang="en-US" b="1" dirty="0">
                <a:solidFill>
                  <a:schemeClr val="accent1">
                    <a:lumMod val="50000"/>
                  </a:schemeClr>
                </a:solidFill>
              </a:rPr>
              <a:t>And….</a:t>
            </a:r>
          </a:p>
          <a:p>
            <a:pPr marL="457200" indent="-457200">
              <a:buFont typeface="Arial" panose="020B0604020202020204" pitchFamily="34" charset="0"/>
              <a:buChar char="•"/>
            </a:pPr>
            <a:r>
              <a:rPr lang="en-US" b="1" dirty="0">
                <a:solidFill>
                  <a:schemeClr val="accent1">
                    <a:lumMod val="50000"/>
                  </a:schemeClr>
                </a:solidFill>
              </a:rPr>
              <a:t>Work on the draft amendment some more</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We have a full 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t>Questions and discussions time may be limited:  </a:t>
            </a:r>
            <a:r>
              <a:rPr lang="en-US" b="1" dirty="0">
                <a:solidFill>
                  <a:schemeClr val="accent1">
                    <a:lumMod val="50000"/>
                  </a:schemeClr>
                </a:solidFill>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24</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919537" y="595696"/>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26</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26</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601058" y="2115630"/>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70993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395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Presentations and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C2F74-8574-41CB-CD7E-23FAC5837BD6}"/>
              </a:ext>
            </a:extLst>
          </p:cNvPr>
          <p:cNvSpPr>
            <a:spLocks noGrp="1"/>
          </p:cNvSpPr>
          <p:nvPr>
            <p:ph type="title"/>
          </p:nvPr>
        </p:nvSpPr>
        <p:spPr/>
        <p:txBody>
          <a:bodyPr/>
          <a:lstStyle/>
          <a:p>
            <a:r>
              <a:rPr lang="en-US" dirty="0"/>
              <a:t>Breakout Reports</a:t>
            </a:r>
          </a:p>
        </p:txBody>
      </p:sp>
      <p:sp>
        <p:nvSpPr>
          <p:cNvPr id="3" name="Content Placeholder 2">
            <a:extLst>
              <a:ext uri="{FF2B5EF4-FFF2-40B4-BE49-F238E27FC236}">
                <a16:creationId xmlns:a16="http://schemas.microsoft.com/office/drawing/2014/main" id="{A416587D-910E-CBDA-C640-970D1EE8117E}"/>
              </a:ext>
            </a:extLst>
          </p:cNvPr>
          <p:cNvSpPr>
            <a:spLocks noGrp="1"/>
          </p:cNvSpPr>
          <p:nvPr>
            <p:ph idx="1"/>
          </p:nvPr>
        </p:nvSpPr>
        <p:spPr/>
        <p:txBody>
          <a:bodyPr/>
          <a:lstStyle/>
          <a:p>
            <a:pPr marL="457200" indent="-457200">
              <a:buFont typeface="Arial" panose="020B0604020202020204" pitchFamily="34" charset="0"/>
              <a:buChar char="•"/>
            </a:pPr>
            <a:r>
              <a:rPr lang="en-US" dirty="0"/>
              <a:t>Vinod</a:t>
            </a:r>
          </a:p>
          <a:p>
            <a:pPr marL="457200" indent="-457200">
              <a:buFont typeface="Arial" panose="020B0604020202020204" pitchFamily="34" charset="0"/>
              <a:buChar char="•"/>
            </a:pPr>
            <a:r>
              <a:rPr lang="en-US" dirty="0" err="1"/>
              <a:t>Pooria</a:t>
            </a:r>
            <a:endParaRPr lang="en-US" dirty="0"/>
          </a:p>
          <a:p>
            <a:pPr marL="457200" indent="-457200">
              <a:buFont typeface="Arial" panose="020B0604020202020204" pitchFamily="34" charset="0"/>
              <a:buChar char="•"/>
            </a:pPr>
            <a:r>
              <a:rPr lang="en-US" dirty="0"/>
              <a:t>Alex</a:t>
            </a:r>
          </a:p>
        </p:txBody>
      </p:sp>
      <p:sp>
        <p:nvSpPr>
          <p:cNvPr id="4" name="Slide Number Placeholder 3">
            <a:extLst>
              <a:ext uri="{FF2B5EF4-FFF2-40B4-BE49-F238E27FC236}">
                <a16:creationId xmlns:a16="http://schemas.microsoft.com/office/drawing/2014/main" id="{05153914-B8A4-427A-6AF5-1F5AE5510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spTree>
    <p:extLst>
      <p:ext uri="{BB962C8B-B14F-4D97-AF65-F5344CB8AC3E}">
        <p14:creationId xmlns:p14="http://schemas.microsoft.com/office/powerpoint/2010/main" val="1106008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35</a:t>
            </a:fld>
            <a:endParaRPr lang="en-US" altLang="en-US">
              <a:solidFill>
                <a:schemeClr val="tx1"/>
              </a:solidFill>
            </a:endParaRPr>
          </a:p>
        </p:txBody>
      </p:sp>
      <p:sp>
        <p:nvSpPr>
          <p:cNvPr id="11" name="Title 10">
            <a:extLst>
              <a:ext uri="{FF2B5EF4-FFF2-40B4-BE49-F238E27FC236}">
                <a16:creationId xmlns:a16="http://schemas.microsoft.com/office/drawing/2014/main" id="{5875CBBE-2A41-7CF0-2BBF-AEEEFFBBDD26}"/>
              </a:ext>
            </a:extLst>
          </p:cNvPr>
          <p:cNvSpPr>
            <a:spLocks noGrp="1"/>
          </p:cNvSpPr>
          <p:nvPr>
            <p:ph type="title"/>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812800" y="4934334"/>
            <a:ext cx="9712325" cy="1508212"/>
          </a:xfrm>
        </p:spPr>
        <p:txBody>
          <a:bodyPr>
            <a:normAutofit lnSpcReduction="10000"/>
          </a:bodyPr>
          <a:lstStyle/>
          <a:p>
            <a:r>
              <a:rPr lang="en-US" dirty="0"/>
              <a:t>Usual Cadence and Phase: Every other Tuesday 06:00 PT</a:t>
            </a:r>
          </a:p>
          <a:p>
            <a:r>
              <a:rPr lang="en-US" dirty="0"/>
              <a:t>Calls:  July 25</a:t>
            </a:r>
            <a:r>
              <a:rPr lang="en-US" baseline="30000" dirty="0"/>
              <a:t>th</a:t>
            </a:r>
            <a:r>
              <a:rPr lang="en-US" dirty="0"/>
              <a:t>, August 8</a:t>
            </a:r>
            <a:r>
              <a:rPr lang="en-US" baseline="30000" dirty="0"/>
              <a:t>th</a:t>
            </a:r>
            <a:r>
              <a:rPr lang="en-US" dirty="0"/>
              <a:t>, 22</a:t>
            </a:r>
            <a:r>
              <a:rPr lang="en-US" baseline="30000" dirty="0"/>
              <a:t>nd</a:t>
            </a:r>
            <a:r>
              <a:rPr lang="en-US" dirty="0"/>
              <a:t>, 4</a:t>
            </a:r>
            <a:r>
              <a:rPr lang="en-US" baseline="30000" dirty="0"/>
              <a:t>th</a:t>
            </a:r>
            <a:r>
              <a:rPr lang="en-US" dirty="0"/>
              <a:t> </a:t>
            </a:r>
          </a:p>
          <a:p>
            <a:r>
              <a:rPr lang="en-US" dirty="0"/>
              <a:t>Editor calls: ??</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36</a:t>
            </a:fld>
            <a:endParaRPr lang="en-US" altLang="en-US"/>
          </a:p>
        </p:txBody>
      </p:sp>
      <p:sp>
        <p:nvSpPr>
          <p:cNvPr id="6" name="Rectangle: Rounded Corners 5">
            <a:extLst>
              <a:ext uri="{FF2B5EF4-FFF2-40B4-BE49-F238E27FC236}">
                <a16:creationId xmlns:a16="http://schemas.microsoft.com/office/drawing/2014/main" id="{D6128047-7ED2-DE92-5BAD-3C501B584F50}"/>
              </a:ext>
            </a:extLst>
          </p:cNvPr>
          <p:cNvSpPr/>
          <p:nvPr/>
        </p:nvSpPr>
        <p:spPr bwMode="auto">
          <a:xfrm>
            <a:off x="7752184" y="3174941"/>
            <a:ext cx="2664296" cy="360040"/>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pic>
        <p:nvPicPr>
          <p:cNvPr id="7" name="Picture 6">
            <a:extLst>
              <a:ext uri="{FF2B5EF4-FFF2-40B4-BE49-F238E27FC236}">
                <a16:creationId xmlns:a16="http://schemas.microsoft.com/office/drawing/2014/main" id="{3DC2135A-9E29-AF15-43A2-F9F4C8DD4866}"/>
              </a:ext>
            </a:extLst>
          </p:cNvPr>
          <p:cNvPicPr>
            <a:picLocks noChangeAspect="1"/>
          </p:cNvPicPr>
          <p:nvPr/>
        </p:nvPicPr>
        <p:blipFill>
          <a:blip r:embed="rId2"/>
          <a:stretch>
            <a:fillRect/>
          </a:stretch>
        </p:blipFill>
        <p:spPr>
          <a:xfrm>
            <a:off x="1666875" y="1484784"/>
            <a:ext cx="8858250" cy="3305175"/>
          </a:xfrm>
          <a:prstGeom prst="rect">
            <a:avLst/>
          </a:prstGeom>
        </p:spPr>
      </p:pic>
      <p:sp>
        <p:nvSpPr>
          <p:cNvPr id="8" name="Arrow: Right 7">
            <a:extLst>
              <a:ext uri="{FF2B5EF4-FFF2-40B4-BE49-F238E27FC236}">
                <a16:creationId xmlns:a16="http://schemas.microsoft.com/office/drawing/2014/main" id="{9C2FC91A-A8F1-116D-4D29-F11F3AC1C131}"/>
              </a:ext>
            </a:extLst>
          </p:cNvPr>
          <p:cNvSpPr/>
          <p:nvPr/>
        </p:nvSpPr>
        <p:spPr bwMode="auto">
          <a:xfrm rot="1631484">
            <a:off x="1608095" y="2412259"/>
            <a:ext cx="1800200"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2639616" y="4005064"/>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5619301" y="3645024"/>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5615519" y="2814901"/>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7680176" y="3137371"/>
            <a:ext cx="2736304" cy="397610"/>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10096879" y="3383872"/>
            <a:ext cx="1447752" cy="1069434"/>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endParaRPr kumimoji="0" lang="en-US" sz="1600" i="0" u="none" strike="noStrike" cap="none" normalizeH="0" baseline="0" dirty="0">
              <a:ln>
                <a:noFill/>
              </a:ln>
              <a:solidFill>
                <a:schemeClr val="accent1">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D4AE4B3C-0B44-F154-3155-5CF90B6CC6DF}"/>
              </a:ext>
            </a:extLst>
          </p:cNvPr>
          <p:cNvSpPr/>
          <p:nvPr/>
        </p:nvSpPr>
        <p:spPr bwMode="auto">
          <a:xfrm>
            <a:off x="8112224" y="2780928"/>
            <a:ext cx="2880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1007436" y="685802"/>
            <a:ext cx="10352617" cy="566060"/>
          </a:xfrm>
        </p:spPr>
        <p:txBody>
          <a:bodyPr wrap="square" anchor="ctr">
            <a:normAutofit fontScale="90000"/>
          </a:bodyPr>
          <a:lstStyle/>
          <a:p>
            <a:r>
              <a:rPr lang="en-US" dirty="0"/>
              <a:t>Interim Virtual Meeting (telecon) Schedule</a:t>
            </a:r>
            <a:endParaRPr lang="en-US" altLang="en-US" dirty="0"/>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623392" y="3861048"/>
            <a:ext cx="1008112"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Next</a:t>
            </a:r>
          </a:p>
        </p:txBody>
      </p:sp>
    </p:spTree>
    <p:extLst>
      <p:ext uri="{BB962C8B-B14F-4D97-AF65-F5344CB8AC3E}">
        <p14:creationId xmlns:p14="http://schemas.microsoft.com/office/powerpoint/2010/main" val="1542845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37</a:t>
            </a:fld>
            <a:endParaRPr lang="en-US" altLang="en-US">
              <a:solidFill>
                <a:schemeClr val="tx1"/>
              </a:solidFill>
            </a:endParaRPr>
          </a:p>
        </p:txBody>
      </p:sp>
    </p:spTree>
    <p:extLst>
      <p:ext uri="{BB962C8B-B14F-4D97-AF65-F5344CB8AC3E}">
        <p14:creationId xmlns:p14="http://schemas.microsoft.com/office/powerpoint/2010/main" val="2948902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the IEEE 802 Plenary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457200" lvl="1" indent="0" algn="ctr"/>
            <a:r>
              <a:rPr lang="en-US" sz="2400" dirty="0"/>
              <a:t>Session Information &amp; Registration Website: </a:t>
            </a:r>
            <a:r>
              <a:rPr lang="en-US" sz="2400" dirty="0">
                <a:hlinkClick r:id="rId2"/>
              </a:rPr>
              <a:t>https://cvent.me/kqE5PN</a:t>
            </a:r>
            <a:endParaRPr lang="en-US" sz="2400"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76EACC5-D495-4254-8286-CC0BE9216D96}" vid="{DFA36778-8498-4B1A-951F-34213C3E809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99607</TotalTime>
  <Words>2674</Words>
  <Application>Microsoft Office PowerPoint</Application>
  <PresentationFormat>Widescreen</PresentationFormat>
  <Paragraphs>349</Paragraphs>
  <Slides>38</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38</vt:i4>
      </vt:variant>
    </vt:vector>
  </HeadingPairs>
  <TitlesOfParts>
    <vt:vector size="53"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1_IEEE_template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Patent-related information</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We have a full agenda! </vt:lpstr>
      <vt:lpstr>Time Management</vt:lpstr>
      <vt:lpstr>Recap</vt:lpstr>
      <vt:lpstr>5.2.b Scope of the project (As approved): </vt:lpstr>
      <vt:lpstr>Project Schedule (working baseline)</vt:lpstr>
      <vt:lpstr>Schedule Major Milestones</vt:lpstr>
      <vt:lpstr>Technical Presentations and Discussion</vt:lpstr>
      <vt:lpstr>Technical Breakouts</vt:lpstr>
      <vt:lpstr>Breakout Reports</vt:lpstr>
      <vt:lpstr>Editor’s Corner</vt:lpstr>
      <vt:lpstr>Next Steps</vt:lpstr>
      <vt:lpstr>PowerPoint Presentation</vt:lpstr>
      <vt:lpstr>Interim Virtual Meeting (telecon)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334</cp:revision>
  <cp:lastPrinted>2000-03-07T00:55:37Z</cp:lastPrinted>
  <dcterms:created xsi:type="dcterms:W3CDTF">2016-01-17T22:48:36Z</dcterms:created>
  <dcterms:modified xsi:type="dcterms:W3CDTF">2023-07-13T13:37:44Z</dcterms:modified>
  <cp:category/>
</cp:coreProperties>
</file>