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notesSlides/notesSlide2.xml" ContentType="application/vnd.openxmlformats-officedocument.presentationml.notesSlide+xml"/>
  <Override PartName="/ppt/notesSlides/_rels/notesSlide2.xml.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50.xml" ContentType="application/vnd.openxmlformats-officedocument.presentationml.slideLayout+xml"/>
  <Override PartName="/ppt/slideLayouts/slideLayout1.xml" ContentType="application/vnd.openxmlformats-officedocument.presentationml.slideLayout+xml"/>
  <Override PartName="/ppt/slideLayouts/slideLayout51.xml" ContentType="application/vnd.openxmlformats-officedocument.presentationml.slideLayout+xml"/>
  <Override PartName="/ppt/slideLayouts/slideLayout2.xml" ContentType="application/vnd.openxmlformats-officedocument.presentationml.slideLayout+xml"/>
  <Override PartName="/ppt/slideLayouts/slideLayout52.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1.xml" ContentType="application/vnd.openxmlformats-officedocument.presentationml.slideLayout+xml"/>
  <Override PartName="/ppt/slideLayouts/slideLayout5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2.xml" ContentType="application/vnd.openxmlformats-officedocument.presentationml.slideLayout+xml"/>
  <Override PartName="/ppt/slideLayouts/slideLayout54.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3.xml" ContentType="application/vnd.openxmlformats-officedocument.presentationml.slideLayout+xml"/>
  <Override PartName="/ppt/slideLayouts/slideLayout55.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slideLayouts/slideLayout56.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5.xml" ContentType="application/vnd.openxmlformats-officedocument.presentationml.slideLayout+xml"/>
  <Override PartName="/ppt/slideLayouts/slideLayout57.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36.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37.xml" ContentType="application/vnd.openxmlformats-officedocument.presentationml.slideLayout+xml"/>
  <Override PartName="/ppt/slideLayouts/slideLayout59.xml" ContentType="application/vnd.openxmlformats-officedocument.presentationml.slideLayout+xml"/>
  <Override PartName="/ppt/slideLayouts/slideLayout16.xml" ContentType="application/vnd.openxmlformats-officedocument.presentationml.slideLayout+xml"/>
  <Override PartName="/ppt/slideLayouts/slideLayout38.xml" ContentType="application/vnd.openxmlformats-officedocument.presentationml.slideLayout+xml"/>
  <Override PartName="/ppt/slideLayouts/slideLayout17.xml" ContentType="application/vnd.openxmlformats-officedocument.presentationml.slideLayout+xml"/>
  <Override PartName="/ppt/slideLayouts/slideLayout3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2.xml" ContentType="application/vnd.openxmlformats-officedocument.presentationml.slideLayout+xml"/>
  <Override PartName="/ppt/slideLayouts/slideLayout64.xml" ContentType="application/vnd.openxmlformats-officedocument.presentationml.slideLayout+xml"/>
  <Override PartName="/ppt/slideLayouts/slideLayout21.xml" ContentType="application/vnd.openxmlformats-officedocument.presentationml.slideLayout+xml"/>
  <Override PartName="/ppt/slideLayouts/slideLayout43.xml" ContentType="application/vnd.openxmlformats-officedocument.presentationml.slideLayout+xml"/>
  <Override PartName="/ppt/slideLayouts/slideLayout22.xml" ContentType="application/vnd.openxmlformats-officedocument.presentationml.slideLayout+xml"/>
  <Override PartName="/ppt/slideLayouts/slideLayout44.xml" ContentType="application/vnd.openxmlformats-officedocument.presentationml.slideLayout+xml"/>
  <Override PartName="/ppt/slideLayouts/slideLayout23.xml" ContentType="application/vnd.openxmlformats-officedocument.presentationml.slideLayout+xml"/>
  <Override PartName="/ppt/slideLayouts/slideLayout45.xml" ContentType="application/vnd.openxmlformats-officedocument.presentationml.slideLayout+xml"/>
  <Override PartName="/ppt/slideLayouts/slideLayout24.xml" ContentType="application/vnd.openxmlformats-officedocument.presentationml.slideLayout+xml"/>
  <Override PartName="/ppt/slideLayouts/slideLayout46.xml" ContentType="application/vnd.openxmlformats-officedocument.presentationml.slideLayout+xml"/>
  <Override PartName="/ppt/slideLayouts/slideLayout25.xml" ContentType="application/vnd.openxmlformats-officedocument.presentationml.slideLayout+xml"/>
  <Override PartName="/ppt/slideLayouts/slideLayout47.xml" ContentType="application/vnd.openxmlformats-officedocument.presentationml.slideLayout+xml"/>
  <Override PartName="/ppt/slideLayouts/slideLayout26.xml" ContentType="application/vnd.openxmlformats-officedocument.presentationml.slideLayout+xml"/>
  <Override PartName="/ppt/slideLayouts/slideLayout48.xml" ContentType="application/vnd.openxmlformats-officedocument.presentationml.slideLayout+xml"/>
  <Override PartName="/ppt/slideLayouts/slideLayout27.xml" ContentType="application/vnd.openxmlformats-officedocument.presentationml.slideLayout+xml"/>
  <Override PartName="/ppt/slideLayouts/slideLayout49.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40.xml" ContentType="application/vnd.openxmlformats-officedocument.presentationml.slideLayout+xml"/>
  <Override PartName="/ppt/slideLayouts/slideLayout62.xml" ContentType="application/vnd.openxmlformats-officedocument.presentationml.slideLayout+xml"/>
  <Override PartName="/ppt/slideLayouts/slideLayout41.xml" ContentType="application/vnd.openxmlformats-officedocument.presentationml.slideLayout+xml"/>
  <Override PartName="/ppt/slideLayouts/slideLayout63.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_rels/slideLayout50.xml.rels" ContentType="application/vnd.openxmlformats-package.relationships+xml"/>
  <Override PartName="/ppt/slideLayouts/_rels/slideLayout1.xml.rels" ContentType="application/vnd.openxmlformats-package.relationships+xml"/>
  <Override PartName="/ppt/slideLayouts/_rels/slideLayout51.xml.rels" ContentType="application/vnd.openxmlformats-package.relationships+xml"/>
  <Override PartName="/ppt/slideLayouts/_rels/slideLayout2.xml.rels" ContentType="application/vnd.openxmlformats-package.relationships+xml"/>
  <Override PartName="/ppt/slideLayouts/_rels/slideLayout52.xml.rels" ContentType="application/vnd.openxmlformats-package.relationships+xml"/>
  <Override PartName="/ppt/slideLayouts/_rels/slideLayout30.xml.rels" ContentType="application/vnd.openxmlformats-package.relationships+xml"/>
  <Override PartName="/ppt/slideLayouts/_rels/slideLayout3.xml.rels" ContentType="application/vnd.openxmlformats-package.relationships+xml"/>
  <Override PartName="/ppt/slideLayouts/_rels/slideLayout53.xml.rels" ContentType="application/vnd.openxmlformats-package.relationships+xml"/>
  <Override PartName="/ppt/slideLayouts/_rels/slideLayout31.xml.rels" ContentType="application/vnd.openxmlformats-package.relationships+xml"/>
  <Override PartName="/ppt/slideLayouts/_rels/slideLayout4.xml.rels" ContentType="application/vnd.openxmlformats-package.relationships+xml"/>
  <Override PartName="/ppt/slideLayouts/_rels/slideLayout54.xml.rels" ContentType="application/vnd.openxmlformats-package.relationships+xml"/>
  <Override PartName="/ppt/slideLayouts/_rels/slideLayout32.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55.xml.rels" ContentType="application/vnd.openxmlformats-package.relationships+xml"/>
  <Override PartName="/ppt/slideLayouts/_rels/slideLayout33.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56.xml.rels" ContentType="application/vnd.openxmlformats-package.relationships+xml"/>
  <Override PartName="/ppt/slideLayouts/_rels/slideLayout34.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35.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58.xml.rels" ContentType="application/vnd.openxmlformats-package.relationships+xml"/>
  <Override PartName="/ppt/slideLayouts/_rels/slideLayout36.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59.xml.rels" ContentType="application/vnd.openxmlformats-package.relationships+xml"/>
  <Override PartName="/ppt/slideLayouts/_rels/slideLayout37.xml.rels" ContentType="application/vnd.openxmlformats-package.relationships+xml"/>
  <Override PartName="/ppt/slideLayouts/_rels/slideLayout15.xml.rels" ContentType="application/vnd.openxmlformats-package.relationships+xml"/>
  <Override PartName="/ppt/slideLayouts/_rels/slideLayout3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64.xml.rels" ContentType="application/vnd.openxmlformats-package.relationships+xml"/>
  <Override PartName="/ppt/slideLayouts/_rels/slideLayout4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26.xml.rels" ContentType="application/vnd.openxmlformats-package.relationships+xml"/>
  <Override PartName="/ppt/slideLayouts/_rels/slideLayout49.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62.xml.rels" ContentType="application/vnd.openxmlformats-package.relationships+xml"/>
  <Override PartName="/ppt/slideLayouts/_rels/slideLayout40.xml.rels" ContentType="application/vnd.openxmlformats-package.relationships+xml"/>
  <Override PartName="/ppt/slideLayouts/_rels/slideLayout63.xml.rels" ContentType="application/vnd.openxmlformats-package.relationships+xml"/>
  <Override PartName="/ppt/slideLayouts/_rels/slideLayout41.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_rels/presentation.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FB1F39F4-E211-48B6-B386-00E2B02012BE}"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4440" cy="780840"/>
          </a:xfrm>
          <a:prstGeom prst="rect">
            <a:avLst/>
          </a:prstGeom>
          <a:noFill/>
          <a:ln w="0">
            <a:noFill/>
          </a:ln>
        </p:spPr>
        <p:style>
          <a:lnRef idx="0"/>
          <a:fillRef idx="0"/>
          <a:effectRef idx="0"/>
          <a:fontRef idx="minor"/>
        </p:style>
        <p:txBody>
          <a:bodyPr lIns="0" rIns="0" tIns="0" bIns="0" anchor="t">
            <a:noAutofit/>
          </a:bodyPr>
          <a:p>
            <a:pPr algn="r">
              <a:lnSpc>
                <a:spcPct val="100000"/>
              </a:lnSpc>
            </a:pPr>
            <a:fld id="{F4D7A226-911E-495D-A375-E77B3A3949D8}"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6840" cy="45028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89040" cy="37353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B002A94-5522-4051-B5EE-9B183C4231A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797826A-E13B-4B8B-A459-F657DFB49CF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0D96699-563C-4CF2-8D40-04A2C163F49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D20A5DC-604D-4392-9827-35B9ACEDD0C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803D09D-3F10-489F-A76D-AAE0A694A33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0D6FD9C-698A-4DA4-A7AA-56C6171D35C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240" cy="4610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July,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Berlin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6920" cy="1051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5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04" name="CustomShape 3"/>
          <p:cNvSpPr/>
          <p:nvPr/>
        </p:nvSpPr>
        <p:spPr>
          <a:xfrm>
            <a:off x="457200" y="1604520"/>
            <a:ext cx="8215560" cy="3963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120" cy="39621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the privacy MAC address format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07" name="CustomShape 2"/>
          <p:cNvSpPr/>
          <p:nvPr/>
        </p:nvSpPr>
        <p:spPr>
          <a:xfrm>
            <a:off x="457200" y="1604520"/>
            <a:ext cx="7766280" cy="3968280"/>
          </a:xfrm>
          <a:prstGeom prst="rect">
            <a:avLst/>
          </a:prstGeom>
          <a:noFill/>
          <a:ln w="0">
            <a:noFill/>
          </a:ln>
        </p:spPr>
        <p:style>
          <a:lnRef idx="0"/>
          <a:fillRef idx="0"/>
          <a:effectRef idx="0"/>
          <a:fontRef idx="minor"/>
        </p:style>
        <p:txBody>
          <a:bodyPr lIns="0" rIns="0" tIns="0" bIns="0" anchor="t">
            <a:normAutofit fontScale="64000"/>
          </a:bodyPr>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1030-1230</a:t>
            </a:r>
            <a:endParaRPr b="0" lang="en-US" sz="3200" spc="-1" strike="noStrike">
              <a:solidFill>
                <a:srgbClr val="000000"/>
              </a:solidFill>
              <a:latin typeface="Arial"/>
            </a:endParaRPr>
          </a:p>
          <a:p>
            <a:pPr lvl="2" marL="1183320" indent="-387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7" marL="1105920" indent="-13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15-23-0365 page 11</a:t>
            </a:r>
            <a:endParaRPr b="0" lang="en-US" sz="3200" spc="-1" strike="noStrike">
              <a:solidFill>
                <a:srgbClr val="000000"/>
              </a:solidFill>
              <a:latin typeface="Arial"/>
            </a:endParaRPr>
          </a:p>
          <a:p>
            <a:pPr lvl="7" marL="1105920" indent="-13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15-23-0289-00</a:t>
            </a:r>
            <a:endParaRPr b="0" lang="en-US" sz="3200" spc="-1" strike="noStrike">
              <a:solidFill>
                <a:srgbClr val="000000"/>
              </a:solidFill>
              <a:latin typeface="Arial"/>
            </a:endParaRPr>
          </a:p>
          <a:p>
            <a:pPr lvl="2" marL="1183320" indent="-387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183320" indent="-387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format of the privacy MAC address</a:t>
            </a:r>
            <a:endParaRPr b="0" lang="en-US" sz="3200" spc="-1" strike="noStrike">
              <a:solidFill>
                <a:srgbClr val="000000"/>
              </a:solidFill>
              <a:latin typeface="Arial"/>
            </a:endParaRPr>
          </a:p>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1600-1800</a:t>
            </a:r>
            <a:endParaRPr b="0" lang="en-US" sz="3200" spc="-1" strike="noStrike">
              <a:solidFill>
                <a:srgbClr val="000000"/>
              </a:solidFill>
              <a:latin typeface="Arial"/>
            </a:endParaRPr>
          </a:p>
          <a:p>
            <a:pPr lvl="2" marL="1183320" indent="-387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list of issues that privacy group needs to address </a:t>
            </a:r>
            <a:endParaRPr b="0" lang="en-US" sz="3200" spc="-1" strike="noStrike">
              <a:solidFill>
                <a:srgbClr val="000000"/>
              </a:solidFill>
              <a:latin typeface="Arial"/>
            </a:endParaRPr>
          </a:p>
          <a:p>
            <a:pPr lvl="2" marL="1183320" indent="-387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4560" cy="39718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15-23-0253.</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Presentation about privacy addresses to the joint 802.15/802.1.</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Decided to use AAI-64 for privacy addresses.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Updated the list of issues.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Appointed vice-chair and secretary for the TG.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748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September</a:t>
            </a:r>
            <a:endParaRPr b="0" lang="en-US" sz="4400" spc="-1" strike="noStrike">
              <a:solidFill>
                <a:srgbClr val="000000"/>
              </a:solidFill>
              <a:latin typeface="Arial"/>
            </a:endParaRPr>
          </a:p>
        </p:txBody>
      </p:sp>
      <p:sp>
        <p:nvSpPr>
          <p:cNvPr id="313"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080" cy="5535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8360" cy="5954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8360" cy="1055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160" cy="55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040" cy="382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9960" cy="48628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360" cy="814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7680" cy="3370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336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1198</TotalTime>
  <Application>LibreOffice/7.5.2.2$Windows_X86_64 LibreOffice_project/53bb9681a964705cf672590721dbc85eb4d0c3a2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2023-07-13T17:47:45Z</dcterms:modified>
  <cp:revision>138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