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6" r:id="rId2"/>
    <p:sldId id="257" r:id="rId3"/>
    <p:sldId id="259" r:id="rId4"/>
    <p:sldId id="263" r:id="rId5"/>
    <p:sldId id="270" r:id="rId6"/>
    <p:sldId id="262" r:id="rId7"/>
    <p:sldId id="260" r:id="rId8"/>
    <p:sldId id="271" r:id="rId9"/>
    <p:sldId id="264" r:id="rId10"/>
    <p:sldId id="266" r:id="rId11"/>
    <p:sldId id="272" r:id="rId12"/>
    <p:sldId id="267" r:id="rId13"/>
    <p:sldId id="265" r:id="rId14"/>
    <p:sldId id="273" r:id="rId15"/>
    <p:sldId id="268" r:id="rId16"/>
    <p:sldId id="274" r:id="rId1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AAABC4"/>
    <a:srgbClr val="D6D6F5"/>
    <a:srgbClr val="FFFF00"/>
    <a:srgbClr val="FFBFB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250762-EE38-884D-9F13-86CF5AD9F030}" v="309" dt="2023-06-29T23:08:24.0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76"/>
    <p:restoredTop sz="95211"/>
  </p:normalViewPr>
  <p:slideViewPr>
    <p:cSldViewPr>
      <p:cViewPr varScale="1">
        <p:scale>
          <a:sx n="129" d="100"/>
          <a:sy n="129" d="100"/>
        </p:scale>
        <p:origin x="1032" y="20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5" d="100"/>
          <a:sy n="95" d="100"/>
        </p:scale>
        <p:origin x="293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liang Luo" userId="a6bc156bce9c8a43" providerId="LiveId" clId="{14250762-EE38-884D-9F13-86CF5AD9F030}"/>
    <pc:docChg chg="undo custSel addSld delSld modSld sldOrd modMainMaster">
      <pc:chgData name="Xiliang Luo" userId="a6bc156bce9c8a43" providerId="LiveId" clId="{14250762-EE38-884D-9F13-86CF5AD9F030}" dt="2023-07-11T15:32:53.391" v="1540"/>
      <pc:docMkLst>
        <pc:docMk/>
      </pc:docMkLst>
      <pc:sldChg chg="modSp mod setBg">
        <pc:chgData name="Xiliang Luo" userId="a6bc156bce9c8a43" providerId="LiveId" clId="{14250762-EE38-884D-9F13-86CF5AD9F030}" dt="2023-06-29T23:05:30.519" v="1446" actId="20577"/>
        <pc:sldMkLst>
          <pc:docMk/>
          <pc:sldMk cId="2234145374" sldId="256"/>
        </pc:sldMkLst>
        <pc:spChg chg="mod">
          <ac:chgData name="Xiliang Luo" userId="a6bc156bce9c8a43" providerId="LiveId" clId="{14250762-EE38-884D-9F13-86CF5AD9F030}" dt="2023-06-27T16:43:25.069" v="342" actId="20577"/>
          <ac:spMkLst>
            <pc:docMk/>
            <pc:sldMk cId="2234145374" sldId="256"/>
            <ac:spMk id="7" creationId="{ADBC4A04-37D9-65FB-8E38-DDFB7596A322}"/>
          </ac:spMkLst>
        </pc:spChg>
        <pc:spChg chg="mod">
          <ac:chgData name="Xiliang Luo" userId="a6bc156bce9c8a43" providerId="LiveId" clId="{14250762-EE38-884D-9F13-86CF5AD9F030}" dt="2023-06-29T23:05:30.519" v="1446" actId="20577"/>
          <ac:spMkLst>
            <pc:docMk/>
            <pc:sldMk cId="2234145374" sldId="256"/>
            <ac:spMk id="8" creationId="{8C70CB1A-BF61-6881-966D-EE94B224F43C}"/>
          </ac:spMkLst>
        </pc:spChg>
      </pc:sldChg>
      <pc:sldChg chg="addSp delSp modSp mod">
        <pc:chgData name="Xiliang Luo" userId="a6bc156bce9c8a43" providerId="LiveId" clId="{14250762-EE38-884D-9F13-86CF5AD9F030}" dt="2023-07-11T15:32:26.724" v="1526"/>
        <pc:sldMkLst>
          <pc:docMk/>
          <pc:sldMk cId="760726344" sldId="257"/>
        </pc:sldMkLst>
        <pc:spChg chg="add del mod">
          <ac:chgData name="Xiliang Luo" userId="a6bc156bce9c8a43" providerId="LiveId" clId="{14250762-EE38-884D-9F13-86CF5AD9F030}" dt="2023-06-29T23:05:39.779" v="1447" actId="478"/>
          <ac:spMkLst>
            <pc:docMk/>
            <pc:sldMk cId="760726344" sldId="257"/>
            <ac:spMk id="3" creationId="{CF483101-931F-9D86-53FB-44EAAA0C53CE}"/>
          </ac:spMkLst>
        </pc:spChg>
        <pc:spChg chg="add mod">
          <ac:chgData name="Xiliang Luo" userId="a6bc156bce9c8a43" providerId="LiveId" clId="{14250762-EE38-884D-9F13-86CF5AD9F030}" dt="2023-07-11T15:32:26.724" v="1526"/>
          <ac:spMkLst>
            <pc:docMk/>
            <pc:sldMk cId="760726344" sldId="257"/>
            <ac:spMk id="3" creationId="{D7851400-7C1F-B09B-DD9C-2DF184410EB6}"/>
          </ac:spMkLst>
        </pc:spChg>
        <pc:graphicFrameChg chg="add mod modGraphic">
          <ac:chgData name="Xiliang Luo" userId="a6bc156bce9c8a43" providerId="LiveId" clId="{14250762-EE38-884D-9F13-86CF5AD9F030}" dt="2023-06-27T18:46:49.807" v="1356" actId="14100"/>
          <ac:graphicFrameMkLst>
            <pc:docMk/>
            <pc:sldMk cId="760726344" sldId="257"/>
            <ac:graphicFrameMk id="2" creationId="{6D1BC3F7-C2EF-E552-BF20-BA5F0B1DB257}"/>
          </ac:graphicFrameMkLst>
        </pc:graphicFrameChg>
        <pc:graphicFrameChg chg="del">
          <ac:chgData name="Xiliang Luo" userId="a6bc156bce9c8a43" providerId="LiveId" clId="{14250762-EE38-884D-9F13-86CF5AD9F030}" dt="2023-06-26T20:18:21.933" v="236" actId="478"/>
          <ac:graphicFrameMkLst>
            <pc:docMk/>
            <pc:sldMk cId="760726344" sldId="257"/>
            <ac:graphicFrameMk id="7" creationId="{68C229D7-D24A-5C3C-0186-2FFDEC3362AF}"/>
          </ac:graphicFrameMkLst>
        </pc:graphicFrameChg>
      </pc:sldChg>
      <pc:sldChg chg="del ord">
        <pc:chgData name="Xiliang Luo" userId="a6bc156bce9c8a43" providerId="LiveId" clId="{14250762-EE38-884D-9F13-86CF5AD9F030}" dt="2023-06-26T20:24:57.699" v="323" actId="2696"/>
        <pc:sldMkLst>
          <pc:docMk/>
          <pc:sldMk cId="2624279072" sldId="258"/>
        </pc:sldMkLst>
      </pc:sldChg>
      <pc:sldChg chg="addSp delSp modSp new mod">
        <pc:chgData name="Xiliang Luo" userId="a6bc156bce9c8a43" providerId="LiveId" clId="{14250762-EE38-884D-9F13-86CF5AD9F030}" dt="2023-07-11T15:32:29.459" v="1527"/>
        <pc:sldMkLst>
          <pc:docMk/>
          <pc:sldMk cId="2862206945" sldId="259"/>
        </pc:sldMkLst>
        <pc:spChg chg="mod">
          <ac:chgData name="Xiliang Luo" userId="a6bc156bce9c8a43" providerId="LiveId" clId="{14250762-EE38-884D-9F13-86CF5AD9F030}" dt="2023-06-26T20:20:11.867" v="261" actId="1076"/>
          <ac:spMkLst>
            <pc:docMk/>
            <pc:sldMk cId="2862206945" sldId="259"/>
            <ac:spMk id="2" creationId="{72179E5A-24BC-370E-AFAB-015F54CC8075}"/>
          </ac:spMkLst>
        </pc:spChg>
        <pc:spChg chg="del">
          <ac:chgData name="Xiliang Luo" userId="a6bc156bce9c8a43" providerId="LiveId" clId="{14250762-EE38-884D-9F13-86CF5AD9F030}" dt="2023-06-26T20:19:45.449" v="248" actId="478"/>
          <ac:spMkLst>
            <pc:docMk/>
            <pc:sldMk cId="2862206945" sldId="259"/>
            <ac:spMk id="3" creationId="{8C9DC950-9E2C-9B63-020E-C61EFA88F28F}"/>
          </ac:spMkLst>
        </pc:spChg>
        <pc:spChg chg="add mod">
          <ac:chgData name="Xiliang Luo" userId="a6bc156bce9c8a43" providerId="LiveId" clId="{14250762-EE38-884D-9F13-86CF5AD9F030}" dt="2023-07-11T15:32:29.459" v="1527"/>
          <ac:spMkLst>
            <pc:docMk/>
            <pc:sldMk cId="2862206945" sldId="259"/>
            <ac:spMk id="3" creationId="{F770728E-5A7D-F5EE-F03D-28F1D353C77B}"/>
          </ac:spMkLst>
        </pc:spChg>
        <pc:spChg chg="add del mod">
          <ac:chgData name="Xiliang Luo" userId="a6bc156bce9c8a43" providerId="LiveId" clId="{14250762-EE38-884D-9F13-86CF5AD9F030}" dt="2023-06-29T23:07:38.153" v="1448" actId="478"/>
          <ac:spMkLst>
            <pc:docMk/>
            <pc:sldMk cId="2862206945" sldId="259"/>
            <ac:spMk id="3" creationId="{FBE0F9B6-C955-DD39-E401-FF4E06D2C9DB}"/>
          </ac:spMkLst>
        </pc:spChg>
        <pc:spChg chg="add mod">
          <ac:chgData name="Xiliang Luo" userId="a6bc156bce9c8a43" providerId="LiveId" clId="{14250762-EE38-884D-9F13-86CF5AD9F030}" dt="2023-06-26T20:20:20.683" v="262" actId="1076"/>
          <ac:spMkLst>
            <pc:docMk/>
            <pc:sldMk cId="2862206945" sldId="259"/>
            <ac:spMk id="7" creationId="{49F4D2CC-0DDF-7FBD-F47C-3D78C8FD1818}"/>
          </ac:spMkLst>
        </pc:spChg>
        <pc:spChg chg="add mod">
          <ac:chgData name="Xiliang Luo" userId="a6bc156bce9c8a43" providerId="LiveId" clId="{14250762-EE38-884D-9F13-86CF5AD9F030}" dt="2023-06-26T20:20:20.683" v="262" actId="1076"/>
          <ac:spMkLst>
            <pc:docMk/>
            <pc:sldMk cId="2862206945" sldId="259"/>
            <ac:spMk id="8" creationId="{20C95F56-9A46-807C-94AA-64E5C70E1F9E}"/>
          </ac:spMkLst>
        </pc:spChg>
        <pc:spChg chg="add mod">
          <ac:chgData name="Xiliang Luo" userId="a6bc156bce9c8a43" providerId="LiveId" clId="{14250762-EE38-884D-9F13-86CF5AD9F030}" dt="2023-06-26T20:20:20.683" v="262" actId="1076"/>
          <ac:spMkLst>
            <pc:docMk/>
            <pc:sldMk cId="2862206945" sldId="259"/>
            <ac:spMk id="9" creationId="{FEE82075-6A5A-602A-E58F-52F282C880B1}"/>
          </ac:spMkLst>
        </pc:spChg>
        <pc:spChg chg="add mod">
          <ac:chgData name="Xiliang Luo" userId="a6bc156bce9c8a43" providerId="LiveId" clId="{14250762-EE38-884D-9F13-86CF5AD9F030}" dt="2023-06-26T20:20:20.683" v="262" actId="1076"/>
          <ac:spMkLst>
            <pc:docMk/>
            <pc:sldMk cId="2862206945" sldId="259"/>
            <ac:spMk id="10" creationId="{8FF72B7B-15CB-8A40-9C81-FD4338ECD59F}"/>
          </ac:spMkLst>
        </pc:spChg>
        <pc:spChg chg="mod">
          <ac:chgData name="Xiliang Luo" userId="a6bc156bce9c8a43" providerId="LiveId" clId="{14250762-EE38-884D-9F13-86CF5AD9F030}" dt="2023-06-26T20:19:54.168" v="249"/>
          <ac:spMkLst>
            <pc:docMk/>
            <pc:sldMk cId="2862206945" sldId="259"/>
            <ac:spMk id="12" creationId="{28A85C47-CF19-2553-216D-B3C975EB722B}"/>
          </ac:spMkLst>
        </pc:spChg>
        <pc:spChg chg="mod">
          <ac:chgData name="Xiliang Luo" userId="a6bc156bce9c8a43" providerId="LiveId" clId="{14250762-EE38-884D-9F13-86CF5AD9F030}" dt="2023-06-26T20:19:54.168" v="249"/>
          <ac:spMkLst>
            <pc:docMk/>
            <pc:sldMk cId="2862206945" sldId="259"/>
            <ac:spMk id="13" creationId="{33267E9D-22F4-43FF-9EDD-2466A9844ED5}"/>
          </ac:spMkLst>
        </pc:spChg>
        <pc:spChg chg="add mod">
          <ac:chgData name="Xiliang Luo" userId="a6bc156bce9c8a43" providerId="LiveId" clId="{14250762-EE38-884D-9F13-86CF5AD9F030}" dt="2023-06-26T20:20:09.433" v="259" actId="1076"/>
          <ac:spMkLst>
            <pc:docMk/>
            <pc:sldMk cId="2862206945" sldId="259"/>
            <ac:spMk id="14" creationId="{D97FD6B9-9C37-2C97-41CD-BE68FB142104}"/>
          </ac:spMkLst>
        </pc:spChg>
        <pc:spChg chg="add mod">
          <ac:chgData name="Xiliang Luo" userId="a6bc156bce9c8a43" providerId="LiveId" clId="{14250762-EE38-884D-9F13-86CF5AD9F030}" dt="2023-06-29T23:40:27.964" v="1521" actId="20577"/>
          <ac:spMkLst>
            <pc:docMk/>
            <pc:sldMk cId="2862206945" sldId="259"/>
            <ac:spMk id="15" creationId="{5F29B22F-D101-544C-FF27-67814FEEA217}"/>
          </ac:spMkLst>
        </pc:spChg>
        <pc:grpChg chg="add mod">
          <ac:chgData name="Xiliang Luo" userId="a6bc156bce9c8a43" providerId="LiveId" clId="{14250762-EE38-884D-9F13-86CF5AD9F030}" dt="2023-06-26T20:20:20.683" v="262" actId="1076"/>
          <ac:grpSpMkLst>
            <pc:docMk/>
            <pc:sldMk cId="2862206945" sldId="259"/>
            <ac:grpSpMk id="11" creationId="{F694C5D5-87B6-133C-3A18-E44A61199AB6}"/>
          </ac:grpSpMkLst>
        </pc:grpChg>
      </pc:sldChg>
      <pc:sldChg chg="del">
        <pc:chgData name="Xiliang Luo" userId="a6bc156bce9c8a43" providerId="LiveId" clId="{14250762-EE38-884D-9F13-86CF5AD9F030}" dt="2023-06-26T20:18:51.868" v="240" actId="2696"/>
        <pc:sldMkLst>
          <pc:docMk/>
          <pc:sldMk cId="3071305796" sldId="259"/>
        </pc:sldMkLst>
      </pc:sldChg>
      <pc:sldChg chg="addSp delSp modSp new mod">
        <pc:chgData name="Xiliang Luo" userId="a6bc156bce9c8a43" providerId="LiveId" clId="{14250762-EE38-884D-9F13-86CF5AD9F030}" dt="2023-07-11T15:32:38.005" v="1531"/>
        <pc:sldMkLst>
          <pc:docMk/>
          <pc:sldMk cId="3298620354" sldId="260"/>
        </pc:sldMkLst>
        <pc:spChg chg="mod">
          <ac:chgData name="Xiliang Luo" userId="a6bc156bce9c8a43" providerId="LiveId" clId="{14250762-EE38-884D-9F13-86CF5AD9F030}" dt="2023-06-27T18:27:03.163" v="828" actId="207"/>
          <ac:spMkLst>
            <pc:docMk/>
            <pc:sldMk cId="3298620354" sldId="260"/>
            <ac:spMk id="2" creationId="{DA58BE39-30C2-2678-1F5E-7C1592A6ABC9}"/>
          </ac:spMkLst>
        </pc:spChg>
        <pc:spChg chg="add del mod">
          <ac:chgData name="Xiliang Luo" userId="a6bc156bce9c8a43" providerId="LiveId" clId="{14250762-EE38-884D-9F13-86CF5AD9F030}" dt="2023-06-29T23:07:51.910" v="1452" actId="478"/>
          <ac:spMkLst>
            <pc:docMk/>
            <pc:sldMk cId="3298620354" sldId="260"/>
            <ac:spMk id="3" creationId="{368EA701-786A-89FE-9897-0FD6AFF13C0B}"/>
          </ac:spMkLst>
        </pc:spChg>
        <pc:spChg chg="del">
          <ac:chgData name="Xiliang Luo" userId="a6bc156bce9c8a43" providerId="LiveId" clId="{14250762-EE38-884D-9F13-86CF5AD9F030}" dt="2023-06-27T16:58:14.139" v="348" actId="478"/>
          <ac:spMkLst>
            <pc:docMk/>
            <pc:sldMk cId="3298620354" sldId="260"/>
            <ac:spMk id="3" creationId="{3E9889CB-7860-9B66-E92B-1B69328088EE}"/>
          </ac:spMkLst>
        </pc:spChg>
        <pc:spChg chg="add mod">
          <ac:chgData name="Xiliang Luo" userId="a6bc156bce9c8a43" providerId="LiveId" clId="{14250762-EE38-884D-9F13-86CF5AD9F030}" dt="2023-07-11T15:32:38.005" v="1531"/>
          <ac:spMkLst>
            <pc:docMk/>
            <pc:sldMk cId="3298620354" sldId="260"/>
            <ac:spMk id="3" creationId="{FEC79280-B4EB-61DD-195A-D23E93C95AF4}"/>
          </ac:spMkLst>
        </pc:spChg>
        <pc:spChg chg="add mod">
          <ac:chgData name="Xiliang Luo" userId="a6bc156bce9c8a43" providerId="LiveId" clId="{14250762-EE38-884D-9F13-86CF5AD9F030}" dt="2023-06-27T17:34:43.418" v="433" actId="1036"/>
          <ac:spMkLst>
            <pc:docMk/>
            <pc:sldMk cId="3298620354" sldId="260"/>
            <ac:spMk id="11" creationId="{F9F3E3C5-5FDA-785D-1392-D1C57D30F8CF}"/>
          </ac:spMkLst>
        </pc:spChg>
        <pc:spChg chg="add mod">
          <ac:chgData name="Xiliang Luo" userId="a6bc156bce9c8a43" providerId="LiveId" clId="{14250762-EE38-884D-9F13-86CF5AD9F030}" dt="2023-06-27T17:34:32.540" v="421" actId="1036"/>
          <ac:spMkLst>
            <pc:docMk/>
            <pc:sldMk cId="3298620354" sldId="260"/>
            <ac:spMk id="12" creationId="{A9BF01AC-71D1-1C44-B076-586F927941B2}"/>
          </ac:spMkLst>
        </pc:spChg>
        <pc:spChg chg="add del mod">
          <ac:chgData name="Xiliang Luo" userId="a6bc156bce9c8a43" providerId="LiveId" clId="{14250762-EE38-884D-9F13-86CF5AD9F030}" dt="2023-06-27T17:31:23.417" v="393" actId="478"/>
          <ac:spMkLst>
            <pc:docMk/>
            <pc:sldMk cId="3298620354" sldId="260"/>
            <ac:spMk id="13" creationId="{5E1479CB-5AA9-2D7F-19BB-E5C5DB96F701}"/>
          </ac:spMkLst>
        </pc:spChg>
        <pc:spChg chg="add del mod">
          <ac:chgData name="Xiliang Luo" userId="a6bc156bce9c8a43" providerId="LiveId" clId="{14250762-EE38-884D-9F13-86CF5AD9F030}" dt="2023-06-27T17:31:24.587" v="394" actId="478"/>
          <ac:spMkLst>
            <pc:docMk/>
            <pc:sldMk cId="3298620354" sldId="260"/>
            <ac:spMk id="14" creationId="{D0283211-F3C7-8761-C1A2-5CF014A127A6}"/>
          </ac:spMkLst>
        </pc:spChg>
        <pc:spChg chg="add del mod">
          <ac:chgData name="Xiliang Luo" userId="a6bc156bce9c8a43" providerId="LiveId" clId="{14250762-EE38-884D-9F13-86CF5AD9F030}" dt="2023-06-27T18:12:51.993" v="696" actId="478"/>
          <ac:spMkLst>
            <pc:docMk/>
            <pc:sldMk cId="3298620354" sldId="260"/>
            <ac:spMk id="16" creationId="{E5943527-ED1F-2609-53CB-E5AF59B95E14}"/>
          </ac:spMkLst>
        </pc:spChg>
        <pc:spChg chg="add mod">
          <ac:chgData name="Xiliang Luo" userId="a6bc156bce9c8a43" providerId="LiveId" clId="{14250762-EE38-884D-9F13-86CF5AD9F030}" dt="2023-06-27T18:21:22.703" v="768"/>
          <ac:spMkLst>
            <pc:docMk/>
            <pc:sldMk cId="3298620354" sldId="260"/>
            <ac:spMk id="17" creationId="{0529D328-53D6-A79B-B35A-00846FC90A5A}"/>
          </ac:spMkLst>
        </pc:spChg>
        <pc:grpChg chg="add del mod">
          <ac:chgData name="Xiliang Luo" userId="a6bc156bce9c8a43" providerId="LiveId" clId="{14250762-EE38-884D-9F13-86CF5AD9F030}" dt="2023-06-27T17:33:19.867" v="397" actId="478"/>
          <ac:grpSpMkLst>
            <pc:docMk/>
            <pc:sldMk cId="3298620354" sldId="260"/>
            <ac:grpSpMk id="8" creationId="{1F389AC4-0437-C828-7768-7E7E9100D0FE}"/>
          </ac:grpSpMkLst>
        </pc:grpChg>
        <pc:graphicFrameChg chg="add mod modGraphic">
          <ac:chgData name="Xiliang Luo" userId="a6bc156bce9c8a43" providerId="LiveId" clId="{14250762-EE38-884D-9F13-86CF5AD9F030}" dt="2023-06-27T18:21:19.324" v="767" actId="14100"/>
          <ac:graphicFrameMkLst>
            <pc:docMk/>
            <pc:sldMk cId="3298620354" sldId="260"/>
            <ac:graphicFrameMk id="7" creationId="{67E0EE67-DBE9-25FE-4D7A-B6F1F960BDA5}"/>
          </ac:graphicFrameMkLst>
        </pc:graphicFrameChg>
        <pc:picChg chg="mod">
          <ac:chgData name="Xiliang Luo" userId="a6bc156bce9c8a43" providerId="LiveId" clId="{14250762-EE38-884D-9F13-86CF5AD9F030}" dt="2023-06-27T16:58:14.457" v="349"/>
          <ac:picMkLst>
            <pc:docMk/>
            <pc:sldMk cId="3298620354" sldId="260"/>
            <ac:picMk id="9" creationId="{F3BC9F1A-5762-FA8D-0408-D0ECBB7DC320}"/>
          </ac:picMkLst>
        </pc:picChg>
        <pc:picChg chg="mod">
          <ac:chgData name="Xiliang Luo" userId="a6bc156bce9c8a43" providerId="LiveId" clId="{14250762-EE38-884D-9F13-86CF5AD9F030}" dt="2023-06-27T16:58:14.457" v="349"/>
          <ac:picMkLst>
            <pc:docMk/>
            <pc:sldMk cId="3298620354" sldId="260"/>
            <ac:picMk id="10" creationId="{451E68CD-C887-70B6-6161-3F57C3CF61AE}"/>
          </ac:picMkLst>
        </pc:picChg>
        <pc:picChg chg="add mod">
          <ac:chgData name="Xiliang Luo" userId="a6bc156bce9c8a43" providerId="LiveId" clId="{14250762-EE38-884D-9F13-86CF5AD9F030}" dt="2023-06-27T17:34:36.467" v="423" actId="1035"/>
          <ac:picMkLst>
            <pc:docMk/>
            <pc:sldMk cId="3298620354" sldId="260"/>
            <ac:picMk id="15" creationId="{49FC5954-F36F-8858-D79B-3E2DB3FE851F}"/>
          </ac:picMkLst>
        </pc:picChg>
      </pc:sldChg>
      <pc:sldChg chg="modSp new del mod ord">
        <pc:chgData name="Xiliang Luo" userId="a6bc156bce9c8a43" providerId="LiveId" clId="{14250762-EE38-884D-9F13-86CF5AD9F030}" dt="2023-06-27T17:35:21.115" v="437" actId="2696"/>
        <pc:sldMkLst>
          <pc:docMk/>
          <pc:sldMk cId="2957230928" sldId="261"/>
        </pc:sldMkLst>
        <pc:spChg chg="mod">
          <ac:chgData name="Xiliang Luo" userId="a6bc156bce9c8a43" providerId="LiveId" clId="{14250762-EE38-884D-9F13-86CF5AD9F030}" dt="2023-06-26T20:22:52.983" v="322" actId="20577"/>
          <ac:spMkLst>
            <pc:docMk/>
            <pc:sldMk cId="2957230928" sldId="261"/>
            <ac:spMk id="2" creationId="{2CD757D8-7F09-116F-A672-4530B35F5918}"/>
          </ac:spMkLst>
        </pc:spChg>
      </pc:sldChg>
      <pc:sldChg chg="addSp delSp modSp add mod">
        <pc:chgData name="Xiliang Luo" userId="a6bc156bce9c8a43" providerId="LiveId" clId="{14250762-EE38-884D-9F13-86CF5AD9F030}" dt="2023-07-11T15:32:36.288" v="1530"/>
        <pc:sldMkLst>
          <pc:docMk/>
          <pc:sldMk cId="218545101" sldId="262"/>
        </pc:sldMkLst>
        <pc:spChg chg="mod">
          <ac:chgData name="Xiliang Luo" userId="a6bc156bce9c8a43" providerId="LiveId" clId="{14250762-EE38-884D-9F13-86CF5AD9F030}" dt="2023-06-27T18:26:58.410" v="827" actId="207"/>
          <ac:spMkLst>
            <pc:docMk/>
            <pc:sldMk cId="218545101" sldId="262"/>
            <ac:spMk id="2" creationId="{2CD757D8-7F09-116F-A672-4530B35F5918}"/>
          </ac:spMkLst>
        </pc:spChg>
        <pc:spChg chg="add mod">
          <ac:chgData name="Xiliang Luo" userId="a6bc156bce9c8a43" providerId="LiveId" clId="{14250762-EE38-884D-9F13-86CF5AD9F030}" dt="2023-07-11T15:32:36.288" v="1530"/>
          <ac:spMkLst>
            <pc:docMk/>
            <pc:sldMk cId="218545101" sldId="262"/>
            <ac:spMk id="3" creationId="{2A35A4F8-63B4-4049-3F68-B10DAB2F5C7E}"/>
          </ac:spMkLst>
        </pc:spChg>
        <pc:spChg chg="add del mod">
          <ac:chgData name="Xiliang Luo" userId="a6bc156bce9c8a43" providerId="LiveId" clId="{14250762-EE38-884D-9F13-86CF5AD9F030}" dt="2023-06-29T23:07:48.686" v="1451" actId="478"/>
          <ac:spMkLst>
            <pc:docMk/>
            <pc:sldMk cId="218545101" sldId="262"/>
            <ac:spMk id="3" creationId="{A3639312-7A3B-FD95-900A-A2627B21A731}"/>
          </ac:spMkLst>
        </pc:spChg>
        <pc:spChg chg="del">
          <ac:chgData name="Xiliang Luo" userId="a6bc156bce9c8a43" providerId="LiveId" clId="{14250762-EE38-884D-9F13-86CF5AD9F030}" dt="2023-06-27T16:57:13.686" v="346" actId="478"/>
          <ac:spMkLst>
            <pc:docMk/>
            <pc:sldMk cId="218545101" sldId="262"/>
            <ac:spMk id="3" creationId="{F0C02A85-F5D1-2652-0E6C-BDE3E41D13D2}"/>
          </ac:spMkLst>
        </pc:spChg>
        <pc:spChg chg="add mod">
          <ac:chgData name="Xiliang Luo" userId="a6bc156bce9c8a43" providerId="LiveId" clId="{14250762-EE38-884D-9F13-86CF5AD9F030}" dt="2023-06-27T16:57:58.432" v="347"/>
          <ac:spMkLst>
            <pc:docMk/>
            <pc:sldMk cId="218545101" sldId="262"/>
            <ac:spMk id="7" creationId="{F61C4E33-CC4F-7E44-E4B9-1673EE3775FC}"/>
          </ac:spMkLst>
        </pc:spChg>
        <pc:spChg chg="add mod">
          <ac:chgData name="Xiliang Luo" userId="a6bc156bce9c8a43" providerId="LiveId" clId="{14250762-EE38-884D-9F13-86CF5AD9F030}" dt="2023-06-27T17:25:05.328" v="355" actId="15"/>
          <ac:spMkLst>
            <pc:docMk/>
            <pc:sldMk cId="218545101" sldId="262"/>
            <ac:spMk id="8" creationId="{DEC8A2A2-1678-5FC9-219D-7E6F60E2D9D1}"/>
          </ac:spMkLst>
        </pc:spChg>
        <pc:spChg chg="add mod topLvl">
          <ac:chgData name="Xiliang Luo" userId="a6bc156bce9c8a43" providerId="LiveId" clId="{14250762-EE38-884D-9F13-86CF5AD9F030}" dt="2023-06-27T18:40:30.718" v="1172" actId="1035"/>
          <ac:spMkLst>
            <pc:docMk/>
            <pc:sldMk cId="218545101" sldId="262"/>
            <ac:spMk id="9" creationId="{7FF6F0BF-A642-DBAF-CBE2-B0014E410515}"/>
          </ac:spMkLst>
        </pc:spChg>
        <pc:spChg chg="add mod topLvl">
          <ac:chgData name="Xiliang Luo" userId="a6bc156bce9c8a43" providerId="LiveId" clId="{14250762-EE38-884D-9F13-86CF5AD9F030}" dt="2023-06-27T18:40:30.718" v="1172" actId="1035"/>
          <ac:spMkLst>
            <pc:docMk/>
            <pc:sldMk cId="218545101" sldId="262"/>
            <ac:spMk id="10" creationId="{EB5C834C-608D-5532-658B-838B2A2C6E59}"/>
          </ac:spMkLst>
        </pc:spChg>
        <pc:spChg chg="add mod topLvl">
          <ac:chgData name="Xiliang Luo" userId="a6bc156bce9c8a43" providerId="LiveId" clId="{14250762-EE38-884D-9F13-86CF5AD9F030}" dt="2023-06-27T18:40:30.718" v="1172" actId="1035"/>
          <ac:spMkLst>
            <pc:docMk/>
            <pc:sldMk cId="218545101" sldId="262"/>
            <ac:spMk id="11" creationId="{F4BAF1DF-499C-BC9C-F635-56EFBCDC1EAB}"/>
          </ac:spMkLst>
        </pc:spChg>
        <pc:spChg chg="add mod topLvl">
          <ac:chgData name="Xiliang Luo" userId="a6bc156bce9c8a43" providerId="LiveId" clId="{14250762-EE38-884D-9F13-86CF5AD9F030}" dt="2023-06-27T18:40:30.718" v="1172" actId="1035"/>
          <ac:spMkLst>
            <pc:docMk/>
            <pc:sldMk cId="218545101" sldId="262"/>
            <ac:spMk id="12" creationId="{82152B4B-0200-7F96-AA2C-4CDC7A7BE7F0}"/>
          </ac:spMkLst>
        </pc:spChg>
        <pc:spChg chg="add mod">
          <ac:chgData name="Xiliang Luo" userId="a6bc156bce9c8a43" providerId="LiveId" clId="{14250762-EE38-884D-9F13-86CF5AD9F030}" dt="2023-06-27T18:23:40.057" v="794" actId="1035"/>
          <ac:spMkLst>
            <pc:docMk/>
            <pc:sldMk cId="218545101" sldId="262"/>
            <ac:spMk id="13" creationId="{A1DA1384-8522-83B5-1224-EBC8371BC769}"/>
          </ac:spMkLst>
        </pc:spChg>
        <pc:spChg chg="add mod">
          <ac:chgData name="Xiliang Luo" userId="a6bc156bce9c8a43" providerId="LiveId" clId="{14250762-EE38-884D-9F13-86CF5AD9F030}" dt="2023-06-27T18:24:04.646" v="795" actId="1076"/>
          <ac:spMkLst>
            <pc:docMk/>
            <pc:sldMk cId="218545101" sldId="262"/>
            <ac:spMk id="14" creationId="{969EE1E5-1A24-A1F2-0712-FB55DBE308F6}"/>
          </ac:spMkLst>
        </pc:spChg>
        <pc:spChg chg="add mod topLvl">
          <ac:chgData name="Xiliang Luo" userId="a6bc156bce9c8a43" providerId="LiveId" clId="{14250762-EE38-884D-9F13-86CF5AD9F030}" dt="2023-06-27T18:40:38.202" v="1174" actId="1035"/>
          <ac:spMkLst>
            <pc:docMk/>
            <pc:sldMk cId="218545101" sldId="262"/>
            <ac:spMk id="15" creationId="{F8238F0D-E2A6-DDC8-4106-31097D327934}"/>
          </ac:spMkLst>
        </pc:spChg>
        <pc:spChg chg="add mod topLvl">
          <ac:chgData name="Xiliang Luo" userId="a6bc156bce9c8a43" providerId="LiveId" clId="{14250762-EE38-884D-9F13-86CF5AD9F030}" dt="2023-06-27T18:40:38.202" v="1174" actId="1035"/>
          <ac:spMkLst>
            <pc:docMk/>
            <pc:sldMk cId="218545101" sldId="262"/>
            <ac:spMk id="16" creationId="{9CBA8EFB-2BA5-BA5C-0AA6-E7FBD591A033}"/>
          </ac:spMkLst>
        </pc:spChg>
        <pc:spChg chg="add mod topLvl">
          <ac:chgData name="Xiliang Luo" userId="a6bc156bce9c8a43" providerId="LiveId" clId="{14250762-EE38-884D-9F13-86CF5AD9F030}" dt="2023-06-27T18:40:38.202" v="1174" actId="1035"/>
          <ac:spMkLst>
            <pc:docMk/>
            <pc:sldMk cId="218545101" sldId="262"/>
            <ac:spMk id="17" creationId="{25AC1586-7FFE-1B69-0679-91AF2360FAF3}"/>
          </ac:spMkLst>
        </pc:spChg>
        <pc:spChg chg="add mod topLvl">
          <ac:chgData name="Xiliang Luo" userId="a6bc156bce9c8a43" providerId="LiveId" clId="{14250762-EE38-884D-9F13-86CF5AD9F030}" dt="2023-06-27T18:40:38.202" v="1174" actId="1035"/>
          <ac:spMkLst>
            <pc:docMk/>
            <pc:sldMk cId="218545101" sldId="262"/>
            <ac:spMk id="18" creationId="{F32BA7D3-11F8-14E9-D0DE-8C7797DB0DAC}"/>
          </ac:spMkLst>
        </pc:spChg>
        <pc:spChg chg="add del mod">
          <ac:chgData name="Xiliang Luo" userId="a6bc156bce9c8a43" providerId="LiveId" clId="{14250762-EE38-884D-9F13-86CF5AD9F030}" dt="2023-06-27T18:22:25.206" v="776" actId="478"/>
          <ac:spMkLst>
            <pc:docMk/>
            <pc:sldMk cId="218545101" sldId="262"/>
            <ac:spMk id="20" creationId="{AEF4951B-F1A7-967A-4736-2C6C8899D492}"/>
          </ac:spMkLst>
        </pc:spChg>
        <pc:spChg chg="add mod">
          <ac:chgData name="Xiliang Luo" userId="a6bc156bce9c8a43" providerId="LiveId" clId="{14250762-EE38-884D-9F13-86CF5AD9F030}" dt="2023-06-27T18:40:38.202" v="1174" actId="1035"/>
          <ac:spMkLst>
            <pc:docMk/>
            <pc:sldMk cId="218545101" sldId="262"/>
            <ac:spMk id="21" creationId="{96E28D8C-4A39-1492-AF8D-C491B7F0E634}"/>
          </ac:spMkLst>
        </pc:spChg>
        <pc:spChg chg="add del">
          <ac:chgData name="Xiliang Luo" userId="a6bc156bce9c8a43" providerId="LiveId" clId="{14250762-EE38-884D-9F13-86CF5AD9F030}" dt="2023-06-27T18:22:35.414" v="778" actId="478"/>
          <ac:spMkLst>
            <pc:docMk/>
            <pc:sldMk cId="218545101" sldId="262"/>
            <ac:spMk id="22" creationId="{191F0AE4-527F-F928-0F20-942984A9A9D9}"/>
          </ac:spMkLst>
        </pc:spChg>
        <pc:spChg chg="add del">
          <ac:chgData name="Xiliang Luo" userId="a6bc156bce9c8a43" providerId="LiveId" clId="{14250762-EE38-884D-9F13-86CF5AD9F030}" dt="2023-06-27T18:22:56.999" v="782" actId="478"/>
          <ac:spMkLst>
            <pc:docMk/>
            <pc:sldMk cId="218545101" sldId="262"/>
            <ac:spMk id="23" creationId="{DD202009-0CBB-86D9-E11C-569D6E51438F}"/>
          </ac:spMkLst>
        </pc:spChg>
        <pc:grpChg chg="add del mod">
          <ac:chgData name="Xiliang Luo" userId="a6bc156bce9c8a43" providerId="LiveId" clId="{14250762-EE38-884D-9F13-86CF5AD9F030}" dt="2023-06-27T18:40:24.746" v="1165" actId="165"/>
          <ac:grpSpMkLst>
            <pc:docMk/>
            <pc:sldMk cId="218545101" sldId="262"/>
            <ac:grpSpMk id="27" creationId="{168BEF5D-E16D-649D-00F2-49C7142E3841}"/>
          </ac:grpSpMkLst>
        </pc:grpChg>
        <pc:cxnChg chg="add mod">
          <ac:chgData name="Xiliang Luo" userId="a6bc156bce9c8a43" providerId="LiveId" clId="{14250762-EE38-884D-9F13-86CF5AD9F030}" dt="2023-06-27T18:40:38.202" v="1174" actId="1035"/>
          <ac:cxnSpMkLst>
            <pc:docMk/>
            <pc:sldMk cId="218545101" sldId="262"/>
            <ac:cxnSpMk id="19" creationId="{854E0D9C-262D-748A-0BCF-C2B2469DEFB6}"/>
          </ac:cxnSpMkLst>
        </pc:cxnChg>
        <pc:cxnChg chg="add mod">
          <ac:chgData name="Xiliang Luo" userId="a6bc156bce9c8a43" providerId="LiveId" clId="{14250762-EE38-884D-9F13-86CF5AD9F030}" dt="2023-06-27T18:40:38.202" v="1174" actId="1035"/>
          <ac:cxnSpMkLst>
            <pc:docMk/>
            <pc:sldMk cId="218545101" sldId="262"/>
            <ac:cxnSpMk id="25" creationId="{76D41207-5DE5-AF1A-9A6F-F8DD18E35B24}"/>
          </ac:cxnSpMkLst>
        </pc:cxnChg>
      </pc:sldChg>
      <pc:sldChg chg="new del">
        <pc:chgData name="Xiliang Luo" userId="a6bc156bce9c8a43" providerId="LiveId" clId="{14250762-EE38-884D-9F13-86CF5AD9F030}" dt="2023-06-27T16:43:39.897" v="343" actId="2696"/>
        <pc:sldMkLst>
          <pc:docMk/>
          <pc:sldMk cId="1336681225" sldId="262"/>
        </pc:sldMkLst>
      </pc:sldChg>
      <pc:sldChg chg="addSp delSp modSp new mod">
        <pc:chgData name="Xiliang Luo" userId="a6bc156bce9c8a43" providerId="LiveId" clId="{14250762-EE38-884D-9F13-86CF5AD9F030}" dt="2023-07-11T15:32:31.815" v="1528"/>
        <pc:sldMkLst>
          <pc:docMk/>
          <pc:sldMk cId="2568890691" sldId="263"/>
        </pc:sldMkLst>
        <pc:spChg chg="mod">
          <ac:chgData name="Xiliang Luo" userId="a6bc156bce9c8a43" providerId="LiveId" clId="{14250762-EE38-884D-9F13-86CF5AD9F030}" dt="2023-06-27T18:29:33.412" v="868" actId="207"/>
          <ac:spMkLst>
            <pc:docMk/>
            <pc:sldMk cId="2568890691" sldId="263"/>
            <ac:spMk id="2" creationId="{8E025FA4-E30F-570E-8D1E-B759402EF082}"/>
          </ac:spMkLst>
        </pc:spChg>
        <pc:spChg chg="add mod">
          <ac:chgData name="Xiliang Luo" userId="a6bc156bce9c8a43" providerId="LiveId" clId="{14250762-EE38-884D-9F13-86CF5AD9F030}" dt="2023-07-11T15:32:31.815" v="1528"/>
          <ac:spMkLst>
            <pc:docMk/>
            <pc:sldMk cId="2568890691" sldId="263"/>
            <ac:spMk id="3" creationId="{2A736542-C2D0-BD52-6110-230DD0EEF7DF}"/>
          </ac:spMkLst>
        </pc:spChg>
        <pc:spChg chg="add del mod">
          <ac:chgData name="Xiliang Luo" userId="a6bc156bce9c8a43" providerId="LiveId" clId="{14250762-EE38-884D-9F13-86CF5AD9F030}" dt="2023-06-29T23:07:41.764" v="1449" actId="478"/>
          <ac:spMkLst>
            <pc:docMk/>
            <pc:sldMk cId="2568890691" sldId="263"/>
            <ac:spMk id="3" creationId="{658126E9-9924-7307-A4B8-AB95C6211444}"/>
          </ac:spMkLst>
        </pc:spChg>
        <pc:spChg chg="del">
          <ac:chgData name="Xiliang Luo" userId="a6bc156bce9c8a43" providerId="LiveId" clId="{14250762-EE38-884D-9F13-86CF5AD9F030}" dt="2023-06-27T17:36:03.256" v="439" actId="478"/>
          <ac:spMkLst>
            <pc:docMk/>
            <pc:sldMk cId="2568890691" sldId="263"/>
            <ac:spMk id="3" creationId="{918F407E-593B-6AB1-E994-D3B4E49FC921}"/>
          </ac:spMkLst>
        </pc:spChg>
        <pc:picChg chg="add mod">
          <ac:chgData name="Xiliang Luo" userId="a6bc156bce9c8a43" providerId="LiveId" clId="{14250762-EE38-884D-9F13-86CF5AD9F030}" dt="2023-06-27T17:36:55.127" v="447" actId="1076"/>
          <ac:picMkLst>
            <pc:docMk/>
            <pc:sldMk cId="2568890691" sldId="263"/>
            <ac:picMk id="7" creationId="{89AFA349-9BE5-32AC-D361-12D04812BF7E}"/>
          </ac:picMkLst>
        </pc:picChg>
      </pc:sldChg>
      <pc:sldChg chg="addSp delSp modSp new mod">
        <pc:chgData name="Xiliang Luo" userId="a6bc156bce9c8a43" providerId="LiveId" clId="{14250762-EE38-884D-9F13-86CF5AD9F030}" dt="2023-07-11T15:32:41.751" v="1533"/>
        <pc:sldMkLst>
          <pc:docMk/>
          <pc:sldMk cId="1574121920" sldId="264"/>
        </pc:sldMkLst>
        <pc:spChg chg="mod">
          <ac:chgData name="Xiliang Luo" userId="a6bc156bce9c8a43" providerId="LiveId" clId="{14250762-EE38-884D-9F13-86CF5AD9F030}" dt="2023-06-27T18:27:12.501" v="829" actId="207"/>
          <ac:spMkLst>
            <pc:docMk/>
            <pc:sldMk cId="1574121920" sldId="264"/>
            <ac:spMk id="2" creationId="{08E87621-DF4A-92FA-8537-528F1D7B95AB}"/>
          </ac:spMkLst>
        </pc:spChg>
        <pc:spChg chg="del">
          <ac:chgData name="Xiliang Luo" userId="a6bc156bce9c8a43" providerId="LiveId" clId="{14250762-EE38-884D-9F13-86CF5AD9F030}" dt="2023-06-27T17:56:14.548" v="508" actId="478"/>
          <ac:spMkLst>
            <pc:docMk/>
            <pc:sldMk cId="1574121920" sldId="264"/>
            <ac:spMk id="3" creationId="{57B4FDBC-956A-BDA0-9D2F-C31E32E1A717}"/>
          </ac:spMkLst>
        </pc:spChg>
        <pc:spChg chg="add mod">
          <ac:chgData name="Xiliang Luo" userId="a6bc156bce9c8a43" providerId="LiveId" clId="{14250762-EE38-884D-9F13-86CF5AD9F030}" dt="2023-07-11T15:32:41.751" v="1533"/>
          <ac:spMkLst>
            <pc:docMk/>
            <pc:sldMk cId="1574121920" sldId="264"/>
            <ac:spMk id="3" creationId="{A4097468-2D9B-4F29-CBF8-6783CA21AA2A}"/>
          </ac:spMkLst>
        </pc:spChg>
        <pc:spChg chg="add del mod">
          <ac:chgData name="Xiliang Luo" userId="a6bc156bce9c8a43" providerId="LiveId" clId="{14250762-EE38-884D-9F13-86CF5AD9F030}" dt="2023-06-29T23:08:00.344" v="1454" actId="478"/>
          <ac:spMkLst>
            <pc:docMk/>
            <pc:sldMk cId="1574121920" sldId="264"/>
            <ac:spMk id="3" creationId="{BA16F6A3-F502-BBA3-3689-262BF1CF455C}"/>
          </ac:spMkLst>
        </pc:spChg>
        <pc:spChg chg="add mod">
          <ac:chgData name="Xiliang Luo" userId="a6bc156bce9c8a43" providerId="LiveId" clId="{14250762-EE38-884D-9F13-86CF5AD9F030}" dt="2023-06-27T18:02:13.626" v="603" actId="403"/>
          <ac:spMkLst>
            <pc:docMk/>
            <pc:sldMk cId="1574121920" sldId="264"/>
            <ac:spMk id="7" creationId="{1EEBF34F-987D-12C9-5C51-C1E4CF5F752A}"/>
          </ac:spMkLst>
        </pc:spChg>
        <pc:picChg chg="add mod">
          <ac:chgData name="Xiliang Luo" userId="a6bc156bce9c8a43" providerId="LiveId" clId="{14250762-EE38-884D-9F13-86CF5AD9F030}" dt="2023-06-27T18:02:41.079" v="611" actId="1076"/>
          <ac:picMkLst>
            <pc:docMk/>
            <pc:sldMk cId="1574121920" sldId="264"/>
            <ac:picMk id="8" creationId="{D83B88BC-FAAB-DC54-BFC6-D7B4A1F47E3C}"/>
          </ac:picMkLst>
        </pc:picChg>
      </pc:sldChg>
      <pc:sldChg chg="addSp delSp modSp new mod">
        <pc:chgData name="Xiliang Luo" userId="a6bc156bce9c8a43" providerId="LiveId" clId="{14250762-EE38-884D-9F13-86CF5AD9F030}" dt="2023-07-11T15:32:48.377" v="1537"/>
        <pc:sldMkLst>
          <pc:docMk/>
          <pc:sldMk cId="1084137637" sldId="265"/>
        </pc:sldMkLst>
        <pc:spChg chg="mod">
          <ac:chgData name="Xiliang Luo" userId="a6bc156bce9c8a43" providerId="LiveId" clId="{14250762-EE38-884D-9F13-86CF5AD9F030}" dt="2023-06-27T18:27:25.264" v="832" actId="207"/>
          <ac:spMkLst>
            <pc:docMk/>
            <pc:sldMk cId="1084137637" sldId="265"/>
            <ac:spMk id="2" creationId="{41555A6C-B70F-BA1A-2589-26B23B4CDE84}"/>
          </ac:spMkLst>
        </pc:spChg>
        <pc:spChg chg="del">
          <ac:chgData name="Xiliang Luo" userId="a6bc156bce9c8a43" providerId="LiveId" clId="{14250762-EE38-884D-9F13-86CF5AD9F030}" dt="2023-06-27T18:03:48.872" v="625" actId="478"/>
          <ac:spMkLst>
            <pc:docMk/>
            <pc:sldMk cId="1084137637" sldId="265"/>
            <ac:spMk id="3" creationId="{877B3391-FFD3-2FEA-6E70-3FCF4E5B50D0}"/>
          </ac:spMkLst>
        </pc:spChg>
        <pc:spChg chg="add mod">
          <ac:chgData name="Xiliang Luo" userId="a6bc156bce9c8a43" providerId="LiveId" clId="{14250762-EE38-884D-9F13-86CF5AD9F030}" dt="2023-07-11T15:32:48.377" v="1537"/>
          <ac:spMkLst>
            <pc:docMk/>
            <pc:sldMk cId="1084137637" sldId="265"/>
            <ac:spMk id="3" creationId="{9BA86031-C1A4-7E3D-65B6-A2C9541279E5}"/>
          </ac:spMkLst>
        </pc:spChg>
        <pc:spChg chg="add del mod">
          <ac:chgData name="Xiliang Luo" userId="a6bc156bce9c8a43" providerId="LiveId" clId="{14250762-EE38-884D-9F13-86CF5AD9F030}" dt="2023-06-29T23:08:13.075" v="1458" actId="478"/>
          <ac:spMkLst>
            <pc:docMk/>
            <pc:sldMk cId="1084137637" sldId="265"/>
            <ac:spMk id="3" creationId="{C5B8733E-47B1-29F1-5DEA-8C1C604345F3}"/>
          </ac:spMkLst>
        </pc:spChg>
        <pc:spChg chg="add mod">
          <ac:chgData name="Xiliang Luo" userId="a6bc156bce9c8a43" providerId="LiveId" clId="{14250762-EE38-884D-9F13-86CF5AD9F030}" dt="2023-06-27T18:19:12.802" v="748" actId="1076"/>
          <ac:spMkLst>
            <pc:docMk/>
            <pc:sldMk cId="1084137637" sldId="265"/>
            <ac:spMk id="7" creationId="{19F22CAA-7E2D-B1CE-9A66-F7363B4C62EB}"/>
          </ac:spMkLst>
        </pc:spChg>
        <pc:graphicFrameChg chg="add mod modGraphic">
          <ac:chgData name="Xiliang Luo" userId="a6bc156bce9c8a43" providerId="LiveId" clId="{14250762-EE38-884D-9F13-86CF5AD9F030}" dt="2023-06-27T18:17:26.066" v="731" actId="113"/>
          <ac:graphicFrameMkLst>
            <pc:docMk/>
            <pc:sldMk cId="1084137637" sldId="265"/>
            <ac:graphicFrameMk id="8" creationId="{21FF8828-62BC-CAEF-4C2A-D833E39A78AB}"/>
          </ac:graphicFrameMkLst>
        </pc:graphicFrameChg>
      </pc:sldChg>
      <pc:sldChg chg="addSp delSp modSp add mod">
        <pc:chgData name="Xiliang Luo" userId="a6bc156bce9c8a43" providerId="LiveId" clId="{14250762-EE38-884D-9F13-86CF5AD9F030}" dt="2023-07-11T15:32:43.559" v="1534"/>
        <pc:sldMkLst>
          <pc:docMk/>
          <pc:sldMk cId="4256768629" sldId="266"/>
        </pc:sldMkLst>
        <pc:spChg chg="mod">
          <ac:chgData name="Xiliang Luo" userId="a6bc156bce9c8a43" providerId="LiveId" clId="{14250762-EE38-884D-9F13-86CF5AD9F030}" dt="2023-06-27T18:27:16.474" v="830" actId="207"/>
          <ac:spMkLst>
            <pc:docMk/>
            <pc:sldMk cId="4256768629" sldId="266"/>
            <ac:spMk id="2" creationId="{08E87621-DF4A-92FA-8537-528F1D7B95AB}"/>
          </ac:spMkLst>
        </pc:spChg>
        <pc:spChg chg="add mod">
          <ac:chgData name="Xiliang Luo" userId="a6bc156bce9c8a43" providerId="LiveId" clId="{14250762-EE38-884D-9F13-86CF5AD9F030}" dt="2023-07-11T15:32:43.559" v="1534"/>
          <ac:spMkLst>
            <pc:docMk/>
            <pc:sldMk cId="4256768629" sldId="266"/>
            <ac:spMk id="3" creationId="{44BE466F-ECC2-62D2-9B12-872CAA806108}"/>
          </ac:spMkLst>
        </pc:spChg>
        <pc:spChg chg="del">
          <ac:chgData name="Xiliang Luo" userId="a6bc156bce9c8a43" providerId="LiveId" clId="{14250762-EE38-884D-9F13-86CF5AD9F030}" dt="2023-06-27T17:57:25.514" v="525" actId="478"/>
          <ac:spMkLst>
            <pc:docMk/>
            <pc:sldMk cId="4256768629" sldId="266"/>
            <ac:spMk id="3" creationId="{57B4FDBC-956A-BDA0-9D2F-C31E32E1A717}"/>
          </ac:spMkLst>
        </pc:spChg>
        <pc:spChg chg="add del mod">
          <ac:chgData name="Xiliang Luo" userId="a6bc156bce9c8a43" providerId="LiveId" clId="{14250762-EE38-884D-9F13-86CF5AD9F030}" dt="2023-06-29T23:08:03.610" v="1455" actId="478"/>
          <ac:spMkLst>
            <pc:docMk/>
            <pc:sldMk cId="4256768629" sldId="266"/>
            <ac:spMk id="3" creationId="{777B32D9-5D40-44DA-36F9-20E249BEC230}"/>
          </ac:spMkLst>
        </pc:spChg>
        <pc:spChg chg="add del mod">
          <ac:chgData name="Xiliang Luo" userId="a6bc156bce9c8a43" providerId="LiveId" clId="{14250762-EE38-884D-9F13-86CF5AD9F030}" dt="2023-06-27T18:19:17.853" v="749" actId="478"/>
          <ac:spMkLst>
            <pc:docMk/>
            <pc:sldMk cId="4256768629" sldId="266"/>
            <ac:spMk id="8" creationId="{ADB88F10-5847-EFC6-D602-5006AE3E8381}"/>
          </ac:spMkLst>
        </pc:spChg>
        <pc:spChg chg="add mod">
          <ac:chgData name="Xiliang Luo" userId="a6bc156bce9c8a43" providerId="LiveId" clId="{14250762-EE38-884D-9F13-86CF5AD9F030}" dt="2023-06-27T18:19:18.536" v="750"/>
          <ac:spMkLst>
            <pc:docMk/>
            <pc:sldMk cId="4256768629" sldId="266"/>
            <ac:spMk id="10" creationId="{C4C2B2F8-4CF4-BE64-74F8-8A11B8E225D9}"/>
          </ac:spMkLst>
        </pc:spChg>
        <pc:graphicFrameChg chg="add mod modGraphic">
          <ac:chgData name="Xiliang Luo" userId="a6bc156bce9c8a43" providerId="LiveId" clId="{14250762-EE38-884D-9F13-86CF5AD9F030}" dt="2023-06-27T18:19:21.923" v="753" actId="1035"/>
          <ac:graphicFrameMkLst>
            <pc:docMk/>
            <pc:sldMk cId="4256768629" sldId="266"/>
            <ac:graphicFrameMk id="9" creationId="{634056D4-3FFF-F9A9-549B-AAA65FBE10B7}"/>
          </ac:graphicFrameMkLst>
        </pc:graphicFrameChg>
      </pc:sldChg>
      <pc:sldChg chg="addSp delSp modSp add mod setBg">
        <pc:chgData name="Xiliang Luo" userId="a6bc156bce9c8a43" providerId="LiveId" clId="{14250762-EE38-884D-9F13-86CF5AD9F030}" dt="2023-07-11T15:32:46.814" v="1536"/>
        <pc:sldMkLst>
          <pc:docMk/>
          <pc:sldMk cId="1163634442" sldId="267"/>
        </pc:sldMkLst>
        <pc:spChg chg="mod">
          <ac:chgData name="Xiliang Luo" userId="a6bc156bce9c8a43" providerId="LiveId" clId="{14250762-EE38-884D-9F13-86CF5AD9F030}" dt="2023-06-27T18:27:21.082" v="831" actId="207"/>
          <ac:spMkLst>
            <pc:docMk/>
            <pc:sldMk cId="1163634442" sldId="267"/>
            <ac:spMk id="2" creationId="{08E87621-DF4A-92FA-8537-528F1D7B95AB}"/>
          </ac:spMkLst>
        </pc:spChg>
        <pc:spChg chg="add mod">
          <ac:chgData name="Xiliang Luo" userId="a6bc156bce9c8a43" providerId="LiveId" clId="{14250762-EE38-884D-9F13-86CF5AD9F030}" dt="2023-07-11T15:32:46.814" v="1536"/>
          <ac:spMkLst>
            <pc:docMk/>
            <pc:sldMk cId="1163634442" sldId="267"/>
            <ac:spMk id="3" creationId="{02737644-4E39-B36B-9887-C16795F6AD8E}"/>
          </ac:spMkLst>
        </pc:spChg>
        <pc:spChg chg="add del mod">
          <ac:chgData name="Xiliang Luo" userId="a6bc156bce9c8a43" providerId="LiveId" clId="{14250762-EE38-884D-9F13-86CF5AD9F030}" dt="2023-06-29T23:08:09.846" v="1457" actId="478"/>
          <ac:spMkLst>
            <pc:docMk/>
            <pc:sldMk cId="1163634442" sldId="267"/>
            <ac:spMk id="3" creationId="{44FB97E4-F1A4-1406-4C85-A4F480202BC2}"/>
          </ac:spMkLst>
        </pc:spChg>
        <pc:spChg chg="del">
          <ac:chgData name="Xiliang Luo" userId="a6bc156bce9c8a43" providerId="LiveId" clId="{14250762-EE38-884D-9F13-86CF5AD9F030}" dt="2023-06-27T18:00:18.171" v="596" actId="478"/>
          <ac:spMkLst>
            <pc:docMk/>
            <pc:sldMk cId="1163634442" sldId="267"/>
            <ac:spMk id="3" creationId="{57B4FDBC-956A-BDA0-9D2F-C31E32E1A717}"/>
          </ac:spMkLst>
        </pc:spChg>
        <pc:spChg chg="mod">
          <ac:chgData name="Xiliang Luo" userId="a6bc156bce9c8a43" providerId="LiveId" clId="{14250762-EE38-884D-9F13-86CF5AD9F030}" dt="2023-06-27T18:00:28.071" v="599" actId="26606"/>
          <ac:spMkLst>
            <pc:docMk/>
            <pc:sldMk cId="1163634442" sldId="267"/>
            <ac:spMk id="4" creationId="{2FC758CE-B81A-852B-1D35-26F91063DEC6}"/>
          </ac:spMkLst>
        </pc:spChg>
        <pc:spChg chg="mod">
          <ac:chgData name="Xiliang Luo" userId="a6bc156bce9c8a43" providerId="LiveId" clId="{14250762-EE38-884D-9F13-86CF5AD9F030}" dt="2023-06-27T18:00:28.071" v="599" actId="26606"/>
          <ac:spMkLst>
            <pc:docMk/>
            <pc:sldMk cId="1163634442" sldId="267"/>
            <ac:spMk id="5" creationId="{173BDE2A-C72F-D71B-AC8F-45ECD9CD3D79}"/>
          </ac:spMkLst>
        </pc:spChg>
        <pc:spChg chg="mod">
          <ac:chgData name="Xiliang Luo" userId="a6bc156bce9c8a43" providerId="LiveId" clId="{14250762-EE38-884D-9F13-86CF5AD9F030}" dt="2023-06-27T18:00:28.071" v="599" actId="26606"/>
          <ac:spMkLst>
            <pc:docMk/>
            <pc:sldMk cId="1163634442" sldId="267"/>
            <ac:spMk id="6" creationId="{0E44E654-A9F8-844E-3488-694D4E3BC113}"/>
          </ac:spMkLst>
        </pc:spChg>
        <pc:spChg chg="add mod ord">
          <ac:chgData name="Xiliang Luo" userId="a6bc156bce9c8a43" providerId="LiveId" clId="{14250762-EE38-884D-9F13-86CF5AD9F030}" dt="2023-06-27T18:03:20.738" v="620" actId="255"/>
          <ac:spMkLst>
            <pc:docMk/>
            <pc:sldMk cId="1163634442" sldId="267"/>
            <ac:spMk id="7" creationId="{695AB711-5850-5923-A8C0-22EAB571FC9C}"/>
          </ac:spMkLst>
        </pc:spChg>
        <pc:spChg chg="add del">
          <ac:chgData name="Xiliang Luo" userId="a6bc156bce9c8a43" providerId="LiveId" clId="{14250762-EE38-884D-9F13-86CF5AD9F030}" dt="2023-06-27T18:00:28.071" v="599" actId="26606"/>
          <ac:spMkLst>
            <pc:docMk/>
            <pc:sldMk cId="1163634442" sldId="267"/>
            <ac:spMk id="13" creationId="{7D07B7BC-3270-4CF3-A7AA-0937908AD58A}"/>
          </ac:spMkLst>
        </pc:spChg>
        <pc:grpChg chg="add del">
          <ac:chgData name="Xiliang Luo" userId="a6bc156bce9c8a43" providerId="LiveId" clId="{14250762-EE38-884D-9F13-86CF5AD9F030}" dt="2023-06-27T18:00:28.071" v="599" actId="26606"/>
          <ac:grpSpMkLst>
            <pc:docMk/>
            <pc:sldMk cId="1163634442" sldId="267"/>
            <ac:grpSpMk id="15" creationId="{108BB4D4-D71A-48F5-B2D2-45D2D78F4C20}"/>
          </ac:grpSpMkLst>
        </pc:grpChg>
        <pc:grpChg chg="add del">
          <ac:chgData name="Xiliang Luo" userId="a6bc156bce9c8a43" providerId="LiveId" clId="{14250762-EE38-884D-9F13-86CF5AD9F030}" dt="2023-06-27T18:00:28.071" v="599" actId="26606"/>
          <ac:grpSpMkLst>
            <pc:docMk/>
            <pc:sldMk cId="1163634442" sldId="267"/>
            <ac:grpSpMk id="19" creationId="{E27AF472-EAE3-4572-AB69-B92BD10DBC6D}"/>
          </ac:grpSpMkLst>
        </pc:grpChg>
        <pc:picChg chg="add mod ord">
          <ac:chgData name="Xiliang Luo" userId="a6bc156bce9c8a43" providerId="LiveId" clId="{14250762-EE38-884D-9F13-86CF5AD9F030}" dt="2023-06-27T18:03:34.318" v="623" actId="1076"/>
          <ac:picMkLst>
            <pc:docMk/>
            <pc:sldMk cId="1163634442" sldId="267"/>
            <ac:picMk id="8" creationId="{0BF088D8-5096-E38F-9BE3-8CE2D4AB8C4F}"/>
          </ac:picMkLst>
        </pc:picChg>
      </pc:sldChg>
      <pc:sldChg chg="addSp delSp modSp new mod">
        <pc:chgData name="Xiliang Luo" userId="a6bc156bce9c8a43" providerId="LiveId" clId="{14250762-EE38-884D-9F13-86CF5AD9F030}" dt="2023-07-11T15:32:51.881" v="1539"/>
        <pc:sldMkLst>
          <pc:docMk/>
          <pc:sldMk cId="246656517" sldId="268"/>
        </pc:sldMkLst>
        <pc:spChg chg="mod">
          <ac:chgData name="Xiliang Luo" userId="a6bc156bce9c8a43" providerId="LiveId" clId="{14250762-EE38-884D-9F13-86CF5AD9F030}" dt="2023-06-27T18:20:10.570" v="757" actId="20577"/>
          <ac:spMkLst>
            <pc:docMk/>
            <pc:sldMk cId="246656517" sldId="268"/>
            <ac:spMk id="2" creationId="{1DD50F54-E96A-2D4F-D949-65B8D2292BF3}"/>
          </ac:spMkLst>
        </pc:spChg>
        <pc:spChg chg="add del mod">
          <ac:chgData name="Xiliang Luo" userId="a6bc156bce9c8a43" providerId="LiveId" clId="{14250762-EE38-884D-9F13-86CF5AD9F030}" dt="2023-06-29T23:08:20.683" v="1460" actId="478"/>
          <ac:spMkLst>
            <pc:docMk/>
            <pc:sldMk cId="246656517" sldId="268"/>
            <ac:spMk id="3" creationId="{5B44F6C0-5BFD-D594-8CE7-8AA543F25FA0}"/>
          </ac:spMkLst>
        </pc:spChg>
        <pc:spChg chg="del">
          <ac:chgData name="Xiliang Luo" userId="a6bc156bce9c8a43" providerId="LiveId" clId="{14250762-EE38-884D-9F13-86CF5AD9F030}" dt="2023-06-27T18:07:34.496" v="651" actId="478"/>
          <ac:spMkLst>
            <pc:docMk/>
            <pc:sldMk cId="246656517" sldId="268"/>
            <ac:spMk id="3" creationId="{C1E17836-5A06-7A49-A7DA-4B460FD431F8}"/>
          </ac:spMkLst>
        </pc:spChg>
        <pc:spChg chg="add mod">
          <ac:chgData name="Xiliang Luo" userId="a6bc156bce9c8a43" providerId="LiveId" clId="{14250762-EE38-884D-9F13-86CF5AD9F030}" dt="2023-07-11T15:32:51.881" v="1539"/>
          <ac:spMkLst>
            <pc:docMk/>
            <pc:sldMk cId="246656517" sldId="268"/>
            <ac:spMk id="3" creationId="{DFE7BA06-CF48-7778-A41C-2B8CF9A9D712}"/>
          </ac:spMkLst>
        </pc:spChg>
        <pc:graphicFrameChg chg="add mod modGraphic">
          <ac:chgData name="Xiliang Luo" userId="a6bc156bce9c8a43" providerId="LiveId" clId="{14250762-EE38-884D-9F13-86CF5AD9F030}" dt="2023-06-29T23:10:23.823" v="1470" actId="13926"/>
          <ac:graphicFrameMkLst>
            <pc:docMk/>
            <pc:sldMk cId="246656517" sldId="268"/>
            <ac:graphicFrameMk id="7" creationId="{F93867CF-B066-DFAD-1956-AAB4C7506DC9}"/>
          </ac:graphicFrameMkLst>
        </pc:graphicFrameChg>
      </pc:sldChg>
      <pc:sldChg chg="delSp modSp new del">
        <pc:chgData name="Xiliang Luo" userId="a6bc156bce9c8a43" providerId="LiveId" clId="{14250762-EE38-884D-9F13-86CF5AD9F030}" dt="2023-06-27T18:31:43.784" v="880" actId="2696"/>
        <pc:sldMkLst>
          <pc:docMk/>
          <pc:sldMk cId="2709576946" sldId="269"/>
        </pc:sldMkLst>
        <pc:spChg chg="mod">
          <ac:chgData name="Xiliang Luo" userId="a6bc156bce9c8a43" providerId="LiveId" clId="{14250762-EE38-884D-9F13-86CF5AD9F030}" dt="2023-06-27T18:31:13.848" v="873" actId="1076"/>
          <ac:spMkLst>
            <pc:docMk/>
            <pc:sldMk cId="2709576946" sldId="269"/>
            <ac:spMk id="2" creationId="{55A83993-9487-B17F-7C77-C650BE5CDD81}"/>
          </ac:spMkLst>
        </pc:spChg>
        <pc:spChg chg="del">
          <ac:chgData name="Xiliang Luo" userId="a6bc156bce9c8a43" providerId="LiveId" clId="{14250762-EE38-884D-9F13-86CF5AD9F030}" dt="2023-06-27T18:30:52.359" v="870" actId="478"/>
          <ac:spMkLst>
            <pc:docMk/>
            <pc:sldMk cId="2709576946" sldId="269"/>
            <ac:spMk id="3" creationId="{17E8467B-2328-547A-3974-3F45F11DEBBC}"/>
          </ac:spMkLst>
        </pc:spChg>
      </pc:sldChg>
      <pc:sldChg chg="addSp delSp modSp add del mod setBg">
        <pc:chgData name="Xiliang Luo" userId="a6bc156bce9c8a43" providerId="LiveId" clId="{14250762-EE38-884D-9F13-86CF5AD9F030}" dt="2023-07-11T15:32:33.371" v="1529"/>
        <pc:sldMkLst>
          <pc:docMk/>
          <pc:sldMk cId="2019486815" sldId="270"/>
        </pc:sldMkLst>
        <pc:spChg chg="mod">
          <ac:chgData name="Xiliang Luo" userId="a6bc156bce9c8a43" providerId="LiveId" clId="{14250762-EE38-884D-9F13-86CF5AD9F030}" dt="2023-06-27T18:39:42.161" v="1162" actId="20577"/>
          <ac:spMkLst>
            <pc:docMk/>
            <pc:sldMk cId="2019486815" sldId="270"/>
            <ac:spMk id="2" creationId="{55A83993-9487-B17F-7C77-C650BE5CDD81}"/>
          </ac:spMkLst>
        </pc:spChg>
        <pc:spChg chg="add del mod">
          <ac:chgData name="Xiliang Luo" userId="a6bc156bce9c8a43" providerId="LiveId" clId="{14250762-EE38-884D-9F13-86CF5AD9F030}" dt="2023-06-29T23:07:45.429" v="1450" actId="478"/>
          <ac:spMkLst>
            <pc:docMk/>
            <pc:sldMk cId="2019486815" sldId="270"/>
            <ac:spMk id="3" creationId="{599889E9-322D-7FB3-EC0D-61B675FD8881}"/>
          </ac:spMkLst>
        </pc:spChg>
        <pc:spChg chg="add mod">
          <ac:chgData name="Xiliang Luo" userId="a6bc156bce9c8a43" providerId="LiveId" clId="{14250762-EE38-884D-9F13-86CF5AD9F030}" dt="2023-07-11T15:32:33.371" v="1529"/>
          <ac:spMkLst>
            <pc:docMk/>
            <pc:sldMk cId="2019486815" sldId="270"/>
            <ac:spMk id="3" creationId="{F985026B-B7EF-9BE5-61F1-95D9660AEFA1}"/>
          </ac:spMkLst>
        </pc:spChg>
      </pc:sldChg>
      <pc:sldChg chg="addSp delSp modSp add mod setBg">
        <pc:chgData name="Xiliang Luo" userId="a6bc156bce9c8a43" providerId="LiveId" clId="{14250762-EE38-884D-9F13-86CF5AD9F030}" dt="2023-07-11T15:32:40.082" v="1532"/>
        <pc:sldMkLst>
          <pc:docMk/>
          <pc:sldMk cId="3691428034" sldId="271"/>
        </pc:sldMkLst>
        <pc:spChg chg="mod">
          <ac:chgData name="Xiliang Luo" userId="a6bc156bce9c8a43" providerId="LiveId" clId="{14250762-EE38-884D-9F13-86CF5AD9F030}" dt="2023-06-27T18:33:47.513" v="960" actId="20577"/>
          <ac:spMkLst>
            <pc:docMk/>
            <pc:sldMk cId="3691428034" sldId="271"/>
            <ac:spMk id="2" creationId="{55A83993-9487-B17F-7C77-C650BE5CDD81}"/>
          </ac:spMkLst>
        </pc:spChg>
        <pc:spChg chg="add del mod">
          <ac:chgData name="Xiliang Luo" userId="a6bc156bce9c8a43" providerId="LiveId" clId="{14250762-EE38-884D-9F13-86CF5AD9F030}" dt="2023-06-29T23:07:55.503" v="1453" actId="478"/>
          <ac:spMkLst>
            <pc:docMk/>
            <pc:sldMk cId="3691428034" sldId="271"/>
            <ac:spMk id="3" creationId="{14766F23-6576-3C09-9ACA-88D86E9CEF2B}"/>
          </ac:spMkLst>
        </pc:spChg>
        <pc:spChg chg="add mod">
          <ac:chgData name="Xiliang Luo" userId="a6bc156bce9c8a43" providerId="LiveId" clId="{14250762-EE38-884D-9F13-86CF5AD9F030}" dt="2023-07-11T15:32:40.082" v="1532"/>
          <ac:spMkLst>
            <pc:docMk/>
            <pc:sldMk cId="3691428034" sldId="271"/>
            <ac:spMk id="3" creationId="{3F1AEB07-5D55-8FE5-C135-D67D93460730}"/>
          </ac:spMkLst>
        </pc:spChg>
      </pc:sldChg>
      <pc:sldChg chg="addSp delSp modSp add mod ord setBg">
        <pc:chgData name="Xiliang Luo" userId="a6bc156bce9c8a43" providerId="LiveId" clId="{14250762-EE38-884D-9F13-86CF5AD9F030}" dt="2023-07-11T15:32:45.194" v="1535"/>
        <pc:sldMkLst>
          <pc:docMk/>
          <pc:sldMk cId="443118834" sldId="272"/>
        </pc:sldMkLst>
        <pc:spChg chg="mod">
          <ac:chgData name="Xiliang Luo" userId="a6bc156bce9c8a43" providerId="LiveId" clId="{14250762-EE38-884D-9F13-86CF5AD9F030}" dt="2023-06-27T18:32:22.558" v="938" actId="20577"/>
          <ac:spMkLst>
            <pc:docMk/>
            <pc:sldMk cId="443118834" sldId="272"/>
            <ac:spMk id="2" creationId="{55A83993-9487-B17F-7C77-C650BE5CDD81}"/>
          </ac:spMkLst>
        </pc:spChg>
        <pc:spChg chg="add del mod">
          <ac:chgData name="Xiliang Luo" userId="a6bc156bce9c8a43" providerId="LiveId" clId="{14250762-EE38-884D-9F13-86CF5AD9F030}" dt="2023-06-29T23:08:06.710" v="1456" actId="478"/>
          <ac:spMkLst>
            <pc:docMk/>
            <pc:sldMk cId="443118834" sldId="272"/>
            <ac:spMk id="3" creationId="{753D7C98-05F7-6B2F-4FAF-13B2B1F7176E}"/>
          </ac:spMkLst>
        </pc:spChg>
        <pc:spChg chg="add mod">
          <ac:chgData name="Xiliang Luo" userId="a6bc156bce9c8a43" providerId="LiveId" clId="{14250762-EE38-884D-9F13-86CF5AD9F030}" dt="2023-07-11T15:32:45.194" v="1535"/>
          <ac:spMkLst>
            <pc:docMk/>
            <pc:sldMk cId="443118834" sldId="272"/>
            <ac:spMk id="3" creationId="{88CAC6EB-6B30-7C7C-7C4D-FDCB39BF4563}"/>
          </ac:spMkLst>
        </pc:spChg>
      </pc:sldChg>
      <pc:sldChg chg="addSp delSp modSp add mod ord setBg">
        <pc:chgData name="Xiliang Luo" userId="a6bc156bce9c8a43" providerId="LiveId" clId="{14250762-EE38-884D-9F13-86CF5AD9F030}" dt="2023-07-11T15:32:50.248" v="1538"/>
        <pc:sldMkLst>
          <pc:docMk/>
          <pc:sldMk cId="1968956198" sldId="273"/>
        </pc:sldMkLst>
        <pc:spChg chg="mod">
          <ac:chgData name="Xiliang Luo" userId="a6bc156bce9c8a43" providerId="LiveId" clId="{14250762-EE38-884D-9F13-86CF5AD9F030}" dt="2023-06-27T18:34:49.566" v="986" actId="20577"/>
          <ac:spMkLst>
            <pc:docMk/>
            <pc:sldMk cId="1968956198" sldId="273"/>
            <ac:spMk id="2" creationId="{55A83993-9487-B17F-7C77-C650BE5CDD81}"/>
          </ac:spMkLst>
        </pc:spChg>
        <pc:spChg chg="add del mod">
          <ac:chgData name="Xiliang Luo" userId="a6bc156bce9c8a43" providerId="LiveId" clId="{14250762-EE38-884D-9F13-86CF5AD9F030}" dt="2023-06-29T23:08:16.658" v="1459" actId="478"/>
          <ac:spMkLst>
            <pc:docMk/>
            <pc:sldMk cId="1968956198" sldId="273"/>
            <ac:spMk id="3" creationId="{1483CFCB-B57C-813D-5FD2-F51E0DB6E4E6}"/>
          </ac:spMkLst>
        </pc:spChg>
        <pc:spChg chg="add mod">
          <ac:chgData name="Xiliang Luo" userId="a6bc156bce9c8a43" providerId="LiveId" clId="{14250762-EE38-884D-9F13-86CF5AD9F030}" dt="2023-07-11T15:32:50.248" v="1538"/>
          <ac:spMkLst>
            <pc:docMk/>
            <pc:sldMk cId="1968956198" sldId="273"/>
            <ac:spMk id="3" creationId="{85F6AD37-F17E-0EB6-219C-AB4751A2643E}"/>
          </ac:spMkLst>
        </pc:spChg>
      </pc:sldChg>
      <pc:sldChg chg="addSp delSp modSp new mod">
        <pc:chgData name="Xiliang Luo" userId="a6bc156bce9c8a43" providerId="LiveId" clId="{14250762-EE38-884D-9F13-86CF5AD9F030}" dt="2023-07-11T15:32:53.391" v="1540"/>
        <pc:sldMkLst>
          <pc:docMk/>
          <pc:sldMk cId="2937948103" sldId="274"/>
        </pc:sldMkLst>
        <pc:spChg chg="mod">
          <ac:chgData name="Xiliang Luo" userId="a6bc156bce9c8a43" providerId="LiveId" clId="{14250762-EE38-884D-9F13-86CF5AD9F030}" dt="2023-06-27T18:41:49.449" v="1187" actId="20577"/>
          <ac:spMkLst>
            <pc:docMk/>
            <pc:sldMk cId="2937948103" sldId="274"/>
            <ac:spMk id="2" creationId="{17CD8B34-1B42-8FC6-82E8-49381A85FE9E}"/>
          </ac:spMkLst>
        </pc:spChg>
        <pc:spChg chg="mod">
          <ac:chgData name="Xiliang Luo" userId="a6bc156bce9c8a43" providerId="LiveId" clId="{14250762-EE38-884D-9F13-86CF5AD9F030}" dt="2023-06-29T23:46:00.356" v="1525" actId="20577"/>
          <ac:spMkLst>
            <pc:docMk/>
            <pc:sldMk cId="2937948103" sldId="274"/>
            <ac:spMk id="3" creationId="{2BEBB7A7-FAEC-F3D9-F54A-6ABDDD5EB7BC}"/>
          </ac:spMkLst>
        </pc:spChg>
        <pc:spChg chg="add mod">
          <ac:chgData name="Xiliang Luo" userId="a6bc156bce9c8a43" providerId="LiveId" clId="{14250762-EE38-884D-9F13-86CF5AD9F030}" dt="2023-07-11T15:32:53.391" v="1540"/>
          <ac:spMkLst>
            <pc:docMk/>
            <pc:sldMk cId="2937948103" sldId="274"/>
            <ac:spMk id="7" creationId="{48282710-782E-222F-C6CF-7D1DAC7C82D5}"/>
          </ac:spMkLst>
        </pc:spChg>
        <pc:spChg chg="add del mod">
          <ac:chgData name="Xiliang Luo" userId="a6bc156bce9c8a43" providerId="LiveId" clId="{14250762-EE38-884D-9F13-86CF5AD9F030}" dt="2023-06-29T23:08:24.040" v="1461" actId="478"/>
          <ac:spMkLst>
            <pc:docMk/>
            <pc:sldMk cId="2937948103" sldId="274"/>
            <ac:spMk id="7" creationId="{E228569B-EE0E-092D-28E5-6FEEC264E3C5}"/>
          </ac:spMkLst>
        </pc:spChg>
      </pc:sldChg>
      <pc:sldChg chg="del">
        <pc:chgData name="Xiliang Luo" userId="a6bc156bce9c8a43" providerId="LiveId" clId="{14250762-EE38-884D-9F13-86CF5AD9F030}" dt="2023-06-26T20:18:52.719" v="241" actId="2696"/>
        <pc:sldMkLst>
          <pc:docMk/>
          <pc:sldMk cId="3222659745" sldId="291"/>
        </pc:sldMkLst>
      </pc:sldChg>
      <pc:sldChg chg="del">
        <pc:chgData name="Xiliang Luo" userId="a6bc156bce9c8a43" providerId="LiveId" clId="{14250762-EE38-884D-9F13-86CF5AD9F030}" dt="2023-06-26T20:18:53.382" v="242" actId="2696"/>
        <pc:sldMkLst>
          <pc:docMk/>
          <pc:sldMk cId="2474072913" sldId="292"/>
        </pc:sldMkLst>
      </pc:sldChg>
      <pc:sldChg chg="add del">
        <pc:chgData name="Xiliang Luo" userId="a6bc156bce9c8a43" providerId="LiveId" clId="{14250762-EE38-884D-9F13-86CF5AD9F030}" dt="2023-06-26T20:22:02.842" v="289" actId="2696"/>
        <pc:sldMkLst>
          <pc:docMk/>
          <pc:sldMk cId="711325587" sldId="311"/>
        </pc:sldMkLst>
      </pc:sldChg>
      <pc:sldMasterChg chg="modSldLayout">
        <pc:chgData name="Xiliang Luo" userId="a6bc156bce9c8a43" providerId="LiveId" clId="{14250762-EE38-884D-9F13-86CF5AD9F030}" dt="2023-06-26T20:27:03.629" v="327" actId="404"/>
        <pc:sldMasterMkLst>
          <pc:docMk/>
          <pc:sldMasterMk cId="0" sldId="2147483648"/>
        </pc:sldMasterMkLst>
        <pc:sldLayoutChg chg="modSp">
          <pc:chgData name="Xiliang Luo" userId="a6bc156bce9c8a43" providerId="LiveId" clId="{14250762-EE38-884D-9F13-86CF5AD9F030}" dt="2023-06-26T20:27:03.629" v="327" actId="404"/>
          <pc:sldLayoutMkLst>
            <pc:docMk/>
            <pc:sldMasterMk cId="0" sldId="2147483648"/>
            <pc:sldLayoutMk cId="2064355415" sldId="2147483650"/>
          </pc:sldLayoutMkLst>
          <pc:spChg chg="mod">
            <ac:chgData name="Xiliang Luo" userId="a6bc156bce9c8a43" providerId="LiveId" clId="{14250762-EE38-884D-9F13-86CF5AD9F030}" dt="2023-06-26T20:27:03.629" v="327" actId="404"/>
            <ac:spMkLst>
              <pc:docMk/>
              <pc:sldMasterMk cId="0" sldId="2147483648"/>
              <pc:sldLayoutMk cId="2064355415" sldId="2147483650"/>
              <ac:spMk id="3" creationId="{A1A23240-305A-7D44-BD72-8AC798B36E9D}"/>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82463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831851" y="1709742"/>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831851" y="4589467"/>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840317"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840321"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5183717"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840321"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840321"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5183717"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840321"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5137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a:solidFill>
                <a:schemeClr val="tx2"/>
              </a:solidFill>
            </a:endParaRPr>
          </a:p>
          <a:p>
            <a:pPr>
              <a:spcBef>
                <a:spcPts val="1000"/>
              </a:spcBef>
            </a:pPr>
            <a:endParaRPr lang="en-US" altLang="en-US" sz="1800" dirty="0">
              <a:solidFill>
                <a:schemeClr val="tx2"/>
              </a:solidFill>
            </a:endParaRPr>
          </a:p>
          <a:p>
            <a:pPr>
              <a:spcBef>
                <a:spcPts val="500"/>
              </a:spcBef>
            </a:pPr>
            <a:r>
              <a:rPr lang="en-US" altLang="en-US" sz="1800" b="1" dirty="0"/>
              <a:t>Submission Title:</a:t>
            </a:r>
            <a:r>
              <a:rPr lang="en-US" altLang="en-US" sz="1800" dirty="0"/>
              <a:t> 	HRP-ARDEV and UWB MMS Operations</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July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Xiliang Luo, Vinod </a:t>
            </a:r>
            <a:r>
              <a:rPr lang="en-US" altLang="en-US" sz="1800" dirty="0" err="1">
                <a:latin typeface="+mj-lt"/>
              </a:rPr>
              <a:t>Kristem</a:t>
            </a:r>
            <a:r>
              <a:rPr lang="en-US" altLang="en-US" sz="1800" dirty="0">
                <a:latin typeface="+mj-lt"/>
              </a:rPr>
              <a:t>, </a:t>
            </a:r>
            <a:r>
              <a:rPr lang="en-US" sz="1800" kern="50" dirty="0">
                <a:solidFill>
                  <a:srgbClr val="00000A"/>
                </a:solidFill>
                <a:latin typeface="+mj-lt"/>
                <a:ea typeface="Times New Roman" panose="02020603050405020304" pitchFamily="18" charset="0"/>
              </a:rPr>
              <a:t>Moche Cohen </a:t>
            </a:r>
            <a:r>
              <a:rPr lang="en-US" altLang="en-US" sz="1800" dirty="0">
                <a:latin typeface="+mj-lt"/>
              </a:rPr>
              <a:t>(Apple)</a:t>
            </a:r>
            <a:endParaRPr lang="en-US" altLang="en-US" sz="1800" dirty="0">
              <a:solidFill>
                <a:srgbClr val="FF0000"/>
              </a:solidFill>
              <a:latin typeface="+mj-lt"/>
            </a:endParaRPr>
          </a:p>
          <a:p>
            <a:pPr>
              <a:spcBef>
                <a:spcPts val="500"/>
              </a:spcBef>
            </a:pPr>
            <a:r>
              <a:rPr lang="en-US" altLang="en-US" sz="1800" b="1" dirty="0">
                <a:solidFill>
                  <a:schemeClr val="tx2"/>
                </a:solidFill>
              </a:rPr>
              <a:t>Address:</a:t>
            </a:r>
            <a:r>
              <a:rPr lang="en-US" altLang="en-US" sz="1800" dirty="0">
                <a:solidFill>
                  <a:schemeClr val="tx2"/>
                </a:solidFill>
              </a:rPr>
              <a:t>   One Apple Park Way, Cupertino, CA 95104, USA</a:t>
            </a:r>
          </a:p>
          <a:p>
            <a:pPr>
              <a:spcBef>
                <a:spcPts val="500"/>
              </a:spcBef>
            </a:pPr>
            <a:r>
              <a:rPr lang="en-US" altLang="en-US" sz="1800" b="1" dirty="0">
                <a:solidFill>
                  <a:schemeClr val="tx2"/>
                </a:solidFill>
              </a:rPr>
              <a:t>E-Mails:</a:t>
            </a:r>
            <a:r>
              <a:rPr lang="en-US" altLang="en-US" sz="1800" dirty="0">
                <a:solidFill>
                  <a:schemeClr val="tx2"/>
                </a:solidFill>
              </a:rPr>
              <a:t>	  </a:t>
            </a:r>
            <a:r>
              <a:rPr lang="en-US" altLang="en-US" sz="1800" dirty="0" err="1">
                <a:solidFill>
                  <a:schemeClr val="tx2"/>
                </a:solidFill>
              </a:rPr>
              <a:t>xiliang_luo@apple.com</a:t>
            </a:r>
            <a:endParaRPr lang="en-US" altLang="en-US" sz="1800" dirty="0">
              <a:solidFill>
                <a:schemeClr val="tx2"/>
              </a:solidFill>
            </a:endParaRPr>
          </a:p>
          <a:p>
            <a:pPr>
              <a:spcBef>
                <a:spcPts val="500"/>
              </a:spcBef>
              <a:spcAft>
                <a:spcPts val="600"/>
              </a:spcAft>
            </a:pPr>
            <a:r>
              <a:rPr lang="en-US" altLang="en-US" sz="1800" b="1" dirty="0"/>
              <a:t>Abstract:  </a:t>
            </a:r>
            <a:r>
              <a:rPr lang="en-US" altLang="en-US" sz="1800" dirty="0"/>
              <a:t>More on HRP-ARDEV and the mandatory operating parameter sets.</a:t>
            </a:r>
          </a:p>
          <a:p>
            <a:pPr>
              <a:spcBef>
                <a:spcPts val="500"/>
              </a:spcBef>
              <a:spcAft>
                <a:spcPts val="600"/>
              </a:spcAft>
            </a:pPr>
            <a:r>
              <a:rPr lang="en-US" altLang="en-US" sz="1800" b="1" dirty="0"/>
              <a:t>Purpose:   </a:t>
            </a:r>
            <a:r>
              <a:rPr lang="en-US" altLang="en-US" sz="1800" dirty="0"/>
              <a:t>Clarifying the definition of HRP-ARDEV and the corresponding operating parameter sets in 4ab.</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87621-DF4A-92FA-8537-528F1D7B95AB}"/>
              </a:ext>
            </a:extLst>
          </p:cNvPr>
          <p:cNvSpPr>
            <a:spLocks noGrp="1"/>
          </p:cNvSpPr>
          <p:nvPr>
            <p:ph type="title"/>
          </p:nvPr>
        </p:nvSpPr>
        <p:spPr/>
        <p:txBody>
          <a:bodyPr/>
          <a:lstStyle/>
          <a:p>
            <a:r>
              <a:rPr lang="en-US" sz="4000" dirty="0"/>
              <a:t>HRP-ARDEV</a:t>
            </a:r>
            <a:r>
              <a:rPr lang="en-US" dirty="0"/>
              <a:t>: </a:t>
            </a:r>
            <a:r>
              <a:rPr lang="en-US" dirty="0">
                <a:solidFill>
                  <a:srgbClr val="0432FF"/>
                </a:solidFill>
              </a:rPr>
              <a:t>NBA</a:t>
            </a:r>
            <a:r>
              <a:rPr lang="en-US" dirty="0"/>
              <a:t>-UWB RSF-Only MMS</a:t>
            </a:r>
          </a:p>
        </p:txBody>
      </p:sp>
      <p:sp>
        <p:nvSpPr>
          <p:cNvPr id="4" name="Date Placeholder 3">
            <a:extLst>
              <a:ext uri="{FF2B5EF4-FFF2-40B4-BE49-F238E27FC236}">
                <a16:creationId xmlns:a16="http://schemas.microsoft.com/office/drawing/2014/main" id="{2FC758CE-B81A-852B-1D35-26F91063DEC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73BDE2A-C72F-D71B-AC8F-45ECD9CD3D79}"/>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0E44E654-A9F8-844E-3488-694D4E3BC113}"/>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9" name="Table 8">
            <a:extLst>
              <a:ext uri="{FF2B5EF4-FFF2-40B4-BE49-F238E27FC236}">
                <a16:creationId xmlns:a16="http://schemas.microsoft.com/office/drawing/2014/main" id="{634056D4-3FFF-F9A9-549B-AAA65FBE10B7}"/>
              </a:ext>
            </a:extLst>
          </p:cNvPr>
          <p:cNvGraphicFramePr>
            <a:graphicFrameLocks noGrp="1"/>
          </p:cNvGraphicFramePr>
          <p:nvPr>
            <p:extLst>
              <p:ext uri="{D42A27DB-BD31-4B8C-83A1-F6EECF244321}">
                <p14:modId xmlns:p14="http://schemas.microsoft.com/office/powerpoint/2010/main" val="3389251222"/>
              </p:ext>
            </p:extLst>
          </p:nvPr>
        </p:nvGraphicFramePr>
        <p:xfrm>
          <a:off x="914399" y="2209800"/>
          <a:ext cx="10363200" cy="4190995"/>
        </p:xfrm>
        <a:graphic>
          <a:graphicData uri="http://schemas.openxmlformats.org/drawingml/2006/table">
            <a:tbl>
              <a:tblPr firstRow="1" firstCol="1" bandRow="1">
                <a:tableStyleId>{F5AB1C69-6EDB-4FF4-983F-18BD219EF322}</a:tableStyleId>
              </a:tblPr>
              <a:tblGrid>
                <a:gridCol w="1422400">
                  <a:extLst>
                    <a:ext uri="{9D8B030D-6E8A-4147-A177-3AD203B41FA5}">
                      <a16:colId xmlns:a16="http://schemas.microsoft.com/office/drawing/2014/main" val="3729982241"/>
                    </a:ext>
                  </a:extLst>
                </a:gridCol>
                <a:gridCol w="1219200">
                  <a:extLst>
                    <a:ext uri="{9D8B030D-6E8A-4147-A177-3AD203B41FA5}">
                      <a16:colId xmlns:a16="http://schemas.microsoft.com/office/drawing/2014/main" val="270069356"/>
                    </a:ext>
                  </a:extLst>
                </a:gridCol>
                <a:gridCol w="1117600">
                  <a:extLst>
                    <a:ext uri="{9D8B030D-6E8A-4147-A177-3AD203B41FA5}">
                      <a16:colId xmlns:a16="http://schemas.microsoft.com/office/drawing/2014/main" val="3975274175"/>
                    </a:ext>
                  </a:extLst>
                </a:gridCol>
                <a:gridCol w="1219200">
                  <a:extLst>
                    <a:ext uri="{9D8B030D-6E8A-4147-A177-3AD203B41FA5}">
                      <a16:colId xmlns:a16="http://schemas.microsoft.com/office/drawing/2014/main" val="757034774"/>
                    </a:ext>
                  </a:extLst>
                </a:gridCol>
                <a:gridCol w="1930400">
                  <a:extLst>
                    <a:ext uri="{9D8B030D-6E8A-4147-A177-3AD203B41FA5}">
                      <a16:colId xmlns:a16="http://schemas.microsoft.com/office/drawing/2014/main" val="1498661620"/>
                    </a:ext>
                  </a:extLst>
                </a:gridCol>
                <a:gridCol w="1378212">
                  <a:extLst>
                    <a:ext uri="{9D8B030D-6E8A-4147-A177-3AD203B41FA5}">
                      <a16:colId xmlns:a16="http://schemas.microsoft.com/office/drawing/2014/main" val="1234184631"/>
                    </a:ext>
                  </a:extLst>
                </a:gridCol>
                <a:gridCol w="1189375">
                  <a:extLst>
                    <a:ext uri="{9D8B030D-6E8A-4147-A177-3AD203B41FA5}">
                      <a16:colId xmlns:a16="http://schemas.microsoft.com/office/drawing/2014/main" val="1536101528"/>
                    </a:ext>
                  </a:extLst>
                </a:gridCol>
                <a:gridCol w="886813">
                  <a:extLst>
                    <a:ext uri="{9D8B030D-6E8A-4147-A177-3AD203B41FA5}">
                      <a16:colId xmlns:a16="http://schemas.microsoft.com/office/drawing/2014/main" val="757397861"/>
                    </a:ext>
                  </a:extLst>
                </a:gridCol>
              </a:tblGrid>
              <a:tr h="369221">
                <a:tc rowSpan="2">
                  <a:txBody>
                    <a:bodyPr/>
                    <a:lstStyle/>
                    <a:p>
                      <a:r>
                        <a:rPr lang="en-GB" sz="1400" dirty="0">
                          <a:solidFill>
                            <a:schemeClr val="tx1"/>
                          </a:solidFill>
                          <a:effectLst/>
                          <a:latin typeface="Calibri" panose="020F0502020204030204" pitchFamily="34" charset="0"/>
                          <a:cs typeface="Calibri" panose="020F0502020204030204" pitchFamily="34" charset="0"/>
                        </a:rPr>
                        <a:t>RSF-Only</a:t>
                      </a:r>
                      <a:endParaRPr lang="en-US" sz="1400" dirty="0">
                        <a:solidFill>
                          <a:schemeClr val="tx1"/>
                        </a:solidFill>
                        <a:effectLst/>
                        <a:latin typeface="Calibri" panose="020F0502020204030204" pitchFamily="34" charset="0"/>
                        <a:cs typeface="Calibri" panose="020F0502020204030204" pitchFamily="34" charset="0"/>
                      </a:endParaRPr>
                    </a:p>
                    <a:p>
                      <a:r>
                        <a:rPr lang="en-GB" sz="1400" dirty="0">
                          <a:solidFill>
                            <a:schemeClr val="tx1"/>
                          </a:solidFill>
                          <a:effectLst/>
                          <a:latin typeface="Calibri" panose="020F0502020204030204" pitchFamily="34" charset="0"/>
                          <a:cs typeface="Calibri" panose="020F0502020204030204" pitchFamily="34" charset="0"/>
                        </a:rPr>
                        <a:t>Set#</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dirty="0">
                          <a:solidFill>
                            <a:schemeClr val="tx1"/>
                          </a:solidFill>
                          <a:effectLst/>
                          <a:latin typeface="Calibri" panose="020F0502020204030204" pitchFamily="34" charset="0"/>
                          <a:cs typeface="Calibri" panose="020F0502020204030204" pitchFamily="34" charset="0"/>
                        </a:rPr>
                        <a:t>NB Config#</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dirty="0">
                          <a:solidFill>
                            <a:schemeClr val="tx1"/>
                          </a:solidFill>
                          <a:effectLst/>
                          <a:latin typeface="Calibri" panose="020F0502020204030204" pitchFamily="34" charset="0"/>
                          <a:cs typeface="Calibri" panose="020F0502020204030204" pitchFamily="34" charset="0"/>
                        </a:rPr>
                        <a:t>Number of RSFs: X</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dirty="0">
                          <a:solidFill>
                            <a:schemeClr val="tx1"/>
                          </a:solidFill>
                          <a:effectLst/>
                          <a:latin typeface="Calibri" panose="020F0502020204030204" pitchFamily="34" charset="0"/>
                          <a:cs typeface="Calibri" panose="020F0502020204030204" pitchFamily="34" charset="0"/>
                        </a:rPr>
                        <a:t>N_MSR</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gridSpan="2">
                  <a:txBody>
                    <a:bodyPr/>
                    <a:lstStyle/>
                    <a:p>
                      <a:pPr algn="ctr"/>
                      <a:r>
                        <a:rPr lang="en-US" sz="1400" dirty="0">
                          <a:solidFill>
                            <a:schemeClr val="tx1"/>
                          </a:solidFill>
                          <a:effectLst/>
                        </a:rPr>
                        <a:t>MMRS Config</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tc>
                <a:tc rowSpan="2">
                  <a:txBody>
                    <a:bodyPr/>
                    <a:lstStyle/>
                    <a:p>
                      <a:r>
                        <a:rPr lang="en-US" sz="1400">
                          <a:solidFill>
                            <a:schemeClr val="tx1"/>
                          </a:solidFill>
                          <a:effectLst/>
                          <a:latin typeface="Calibri" panose="020F0502020204030204" pitchFamily="34" charset="0"/>
                          <a:cs typeface="Calibri" panose="020F0502020204030204" pitchFamily="34" charset="0"/>
                        </a:rPr>
                        <a:t>RSF Length</a:t>
                      </a:r>
                    </a:p>
                    <a:p>
                      <a:r>
                        <a:rPr lang="en-US" sz="1400">
                          <a:solidFill>
                            <a:schemeClr val="tx1"/>
                          </a:solidFill>
                          <a:effectLst/>
                          <a:latin typeface="Calibri" panose="020F0502020204030204" pitchFamily="34" charset="0"/>
                          <a:cs typeface="Calibri" panose="020F0502020204030204" pitchFamily="34" charset="0"/>
                        </a:rPr>
                        <a:t>(us)</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US" sz="1400">
                          <a:solidFill>
                            <a:schemeClr val="tx1"/>
                          </a:solidFill>
                          <a:effectLst/>
                          <a:latin typeface="Calibri" panose="020F0502020204030204" pitchFamily="34" charset="0"/>
                          <a:cs typeface="Calibri" panose="020F0502020204030204" pitchFamily="34" charset="0"/>
                        </a:rPr>
                        <a:t>Note</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31701374"/>
                  </a:ext>
                </a:extLst>
              </a:tr>
              <a:tr h="29537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dirty="0">
                          <a:solidFill>
                            <a:schemeClr val="tx1"/>
                          </a:solidFill>
                          <a:effectLst/>
                          <a:latin typeface="Calibri" panose="020F0502020204030204" pitchFamily="34" charset="0"/>
                          <a:cs typeface="Calibri" panose="020F0502020204030204" pitchFamily="34" charset="0"/>
                        </a:rPr>
                        <a:t>MMRS Config  Set#</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US" sz="1400" dirty="0">
                          <a:solidFill>
                            <a:schemeClr val="tx1"/>
                          </a:solidFill>
                          <a:effectLst/>
                          <a:latin typeface="Calibri" panose="020F0502020204030204" pitchFamily="34" charset="0"/>
                          <a:cs typeface="Calibri" panose="020F0502020204030204" pitchFamily="34" charset="0"/>
                        </a:rPr>
                        <a:t>Gap Size</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87619913"/>
                  </a:ext>
                </a:extLst>
              </a:tr>
              <a:tr h="304437">
                <a:tc>
                  <a:txBody>
                    <a:bodyPr/>
                    <a:lstStyle/>
                    <a:p>
                      <a:r>
                        <a:rPr lang="en-GB" sz="1400" dirty="0">
                          <a:solidFill>
                            <a:schemeClr val="tx1"/>
                          </a:solidFill>
                          <a:effectLst/>
                          <a:latin typeface="Calibri" panose="020F0502020204030204" pitchFamily="34" charset="0"/>
                          <a:cs typeface="Calibri" panose="020F0502020204030204" pitchFamily="34" charset="0"/>
                        </a:rPr>
                        <a:t>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40</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27</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33</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62.2</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Note-1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997476264"/>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2</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40</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30</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37</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64.7</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Note-1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09658372"/>
                  </a:ext>
                </a:extLst>
              </a:tr>
              <a:tr h="304437">
                <a:tc>
                  <a:txBody>
                    <a:bodyPr/>
                    <a:lstStyle/>
                    <a:p>
                      <a:r>
                        <a:rPr lang="en-GB" sz="1400" dirty="0">
                          <a:solidFill>
                            <a:schemeClr val="tx1"/>
                          </a:solidFill>
                          <a:effectLst/>
                          <a:latin typeface="Calibri" panose="020F0502020204030204" pitchFamily="34" charset="0"/>
                          <a:cs typeface="Calibri" panose="020F0502020204030204" pitchFamily="34" charset="0"/>
                        </a:rPr>
                        <a:t>3</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40</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32</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39</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66.0</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Note-1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524475926"/>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4</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40</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34</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43</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68.6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Note-1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716079103"/>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5</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16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40</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36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45</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69.9</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Note-1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262113679"/>
                  </a:ext>
                </a:extLst>
              </a:tr>
              <a:tr h="304437">
                <a:tc>
                  <a:txBody>
                    <a:bodyPr/>
                    <a:lstStyle/>
                    <a:p>
                      <a:r>
                        <a:rPr lang="en-GB" sz="1400" dirty="0">
                          <a:solidFill>
                            <a:schemeClr val="tx1"/>
                          </a:solidFill>
                          <a:effectLst/>
                          <a:latin typeface="Calibri" panose="020F0502020204030204" pitchFamily="34" charset="0"/>
                          <a:cs typeface="Calibri" panose="020F0502020204030204" pitchFamily="34" charset="0"/>
                        </a:rPr>
                        <a:t>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32</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39</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49</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57.9</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Note-1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149715913"/>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7</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32</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45</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57</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62.0</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Note-1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21263729"/>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8</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32</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47</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59</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63.1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Note-1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77728364"/>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9</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32</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48</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61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64.1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Note-1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76548676"/>
                  </a:ext>
                </a:extLst>
              </a:tr>
              <a:tr h="304437">
                <a:tc>
                  <a:txBody>
                    <a:bodyPr/>
                    <a:lstStyle/>
                    <a:p>
                      <a:r>
                        <a:rPr lang="en-GB" sz="1400">
                          <a:solidFill>
                            <a:schemeClr val="tx1"/>
                          </a:solidFill>
                          <a:effectLst/>
                          <a:latin typeface="Calibri" panose="020F0502020204030204" pitchFamily="34" charset="0"/>
                          <a:cs typeface="Calibri" panose="020F0502020204030204" pitchFamily="34" charset="0"/>
                        </a:rPr>
                        <a:t>10</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16</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32</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solidFill>
                            <a:schemeClr val="tx1"/>
                          </a:solidFill>
                          <a:effectLst/>
                          <a:latin typeface="Calibri" panose="020F0502020204030204" pitchFamily="34" charset="0"/>
                          <a:cs typeface="Calibri" panose="020F0502020204030204" pitchFamily="34" charset="0"/>
                        </a:rPr>
                        <a:t>49</a:t>
                      </a:r>
                      <a:endParaRPr lang="en-US" sz="14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64</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65.6</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solidFill>
                            <a:schemeClr val="tx1"/>
                          </a:solidFill>
                          <a:effectLst/>
                          <a:latin typeface="Calibri" panose="020F0502020204030204" pitchFamily="34" charset="0"/>
                          <a:cs typeface="Calibri" panose="020F0502020204030204" pitchFamily="34" charset="0"/>
                        </a:rPr>
                        <a:t>Note-1</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02867088"/>
                  </a:ext>
                </a:extLst>
              </a:tr>
              <a:tr h="482027">
                <a:tc gridSpan="8">
                  <a:txBody>
                    <a:bodyPr/>
                    <a:lstStyle/>
                    <a:p>
                      <a:r>
                        <a:rPr lang="en-GB" sz="1400" dirty="0">
                          <a:solidFill>
                            <a:schemeClr val="tx1"/>
                          </a:solidFill>
                          <a:effectLst/>
                          <a:latin typeface="Calibri" panose="020F0502020204030204" pitchFamily="34" charset="0"/>
                          <a:cs typeface="Calibri" panose="020F0502020204030204" pitchFamily="34" charset="0"/>
                        </a:rPr>
                        <a:t>Note-1: this configuration enables the max link budget gain by 4ab </a:t>
                      </a:r>
                      <a:r>
                        <a:rPr lang="en-GB" sz="1400" dirty="0" err="1">
                          <a:solidFill>
                            <a:schemeClr val="tx1"/>
                          </a:solidFill>
                          <a:effectLst/>
                          <a:latin typeface="Calibri" panose="020F0502020204030204" pitchFamily="34" charset="0"/>
                          <a:cs typeface="Calibri" panose="020F0502020204030204" pitchFamily="34" charset="0"/>
                        </a:rPr>
                        <a:t>wrt</a:t>
                      </a:r>
                      <a:r>
                        <a:rPr lang="en-GB" sz="1400" dirty="0">
                          <a:solidFill>
                            <a:schemeClr val="tx1"/>
                          </a:solidFill>
                          <a:effectLst/>
                          <a:latin typeface="Calibri" panose="020F0502020204030204" pitchFamily="34" charset="0"/>
                          <a:cs typeface="Calibri" panose="020F0502020204030204" pitchFamily="34" charset="0"/>
                        </a:rPr>
                        <a:t> 4z</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11768381"/>
                  </a:ext>
                </a:extLst>
              </a:tr>
            </a:tbl>
          </a:graphicData>
        </a:graphic>
      </p:graphicFrame>
      <p:sp>
        <p:nvSpPr>
          <p:cNvPr id="10" name="TextBox 9">
            <a:extLst>
              <a:ext uri="{FF2B5EF4-FFF2-40B4-BE49-F238E27FC236}">
                <a16:creationId xmlns:a16="http://schemas.microsoft.com/office/drawing/2014/main" id="{C4C2B2F8-4CF4-BE64-74F8-8A11B8E225D9}"/>
              </a:ext>
            </a:extLst>
          </p:cNvPr>
          <p:cNvSpPr txBox="1"/>
          <p:nvPr/>
        </p:nvSpPr>
        <p:spPr>
          <a:xfrm>
            <a:off x="3870469" y="1594150"/>
            <a:ext cx="4451057" cy="461665"/>
          </a:xfrm>
          <a:prstGeom prst="rect">
            <a:avLst/>
          </a:prstGeom>
          <a:noFill/>
        </p:spPr>
        <p:txBody>
          <a:bodyPr wrap="square">
            <a:spAutoFit/>
          </a:bodyPr>
          <a:lstStyle/>
          <a:p>
            <a:pPr algn="ctr"/>
            <a:r>
              <a:rPr lang="en-US" sz="2400" dirty="0">
                <a:latin typeface="Helvetica Neue Light" panose="02000403000000020004" pitchFamily="2" charset="0"/>
                <a:ea typeface="Helvetica Neue Light" panose="02000403000000020004" pitchFamily="2" charset="0"/>
              </a:rPr>
              <a:t>Mandatory Parameter Sets</a:t>
            </a:r>
          </a:p>
        </p:txBody>
      </p:sp>
      <p:sp>
        <p:nvSpPr>
          <p:cNvPr id="3" name="Rectangle 2">
            <a:extLst>
              <a:ext uri="{FF2B5EF4-FFF2-40B4-BE49-F238E27FC236}">
                <a16:creationId xmlns:a16="http://schemas.microsoft.com/office/drawing/2014/main" id="{44BE466F-ECC2-62D2-9B12-872CAA806108}"/>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4256768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62000">
              <a:schemeClr val="bg1"/>
            </a:gs>
            <a:gs pos="99000">
              <a:schemeClr val="bg1">
                <a:lumMod val="85000"/>
              </a:schemeClr>
            </a:gs>
          </a:gsLst>
          <a:lin ang="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3993-9487-B17F-7C77-C650BE5CDD81}"/>
              </a:ext>
            </a:extLst>
          </p:cNvPr>
          <p:cNvSpPr>
            <a:spLocks noGrp="1"/>
          </p:cNvSpPr>
          <p:nvPr>
            <p:ph type="title"/>
          </p:nvPr>
        </p:nvSpPr>
        <p:spPr>
          <a:xfrm>
            <a:off x="927102" y="2895600"/>
            <a:ext cx="10439400" cy="1066800"/>
          </a:xfrm>
        </p:spPr>
        <p:txBody>
          <a:bodyPr/>
          <a:lstStyle/>
          <a:p>
            <a:r>
              <a:rPr lang="en-US" dirty="0"/>
              <a:t>NBA-UWB Mixed MMS</a:t>
            </a:r>
          </a:p>
        </p:txBody>
      </p:sp>
      <p:sp>
        <p:nvSpPr>
          <p:cNvPr id="4" name="Date Placeholder 3">
            <a:extLst>
              <a:ext uri="{FF2B5EF4-FFF2-40B4-BE49-F238E27FC236}">
                <a16:creationId xmlns:a16="http://schemas.microsoft.com/office/drawing/2014/main" id="{4F572A98-5483-8F81-1472-C6CDC30E46F7}"/>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8238B66-68E5-1CBD-D458-2D48ED24441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633EBF6-98FB-B45D-B1A3-87028CF2DE3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3" name="Rectangle 2">
            <a:extLst>
              <a:ext uri="{FF2B5EF4-FFF2-40B4-BE49-F238E27FC236}">
                <a16:creationId xmlns:a16="http://schemas.microsoft.com/office/drawing/2014/main" id="{88CAC6EB-6B30-7C7C-7C4D-FDCB39BF4563}"/>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443118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87621-DF4A-92FA-8537-528F1D7B95AB}"/>
              </a:ext>
            </a:extLst>
          </p:cNvPr>
          <p:cNvSpPr>
            <a:spLocks noGrp="1"/>
          </p:cNvSpPr>
          <p:nvPr>
            <p:ph type="title"/>
          </p:nvPr>
        </p:nvSpPr>
        <p:spPr/>
        <p:txBody>
          <a:bodyPr/>
          <a:lstStyle/>
          <a:p>
            <a:r>
              <a:rPr lang="en-US" sz="4000" dirty="0"/>
              <a:t>HRP-ARDEV</a:t>
            </a:r>
            <a:r>
              <a:rPr lang="en-US" dirty="0"/>
              <a:t>: </a:t>
            </a:r>
            <a:r>
              <a:rPr lang="en-US" dirty="0">
                <a:solidFill>
                  <a:srgbClr val="0432FF"/>
                </a:solidFill>
              </a:rPr>
              <a:t>NBA</a:t>
            </a:r>
            <a:r>
              <a:rPr lang="en-US" dirty="0"/>
              <a:t>-UWB Mixed MMS</a:t>
            </a:r>
          </a:p>
        </p:txBody>
      </p:sp>
      <p:sp>
        <p:nvSpPr>
          <p:cNvPr id="4" name="Date Placeholder 3">
            <a:extLst>
              <a:ext uri="{FF2B5EF4-FFF2-40B4-BE49-F238E27FC236}">
                <a16:creationId xmlns:a16="http://schemas.microsoft.com/office/drawing/2014/main" id="{2FC758CE-B81A-852B-1D35-26F91063DEC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73BDE2A-C72F-D71B-AC8F-45ECD9CD3D79}"/>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0E44E654-A9F8-844E-3488-694D4E3BC113}"/>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TextBox 6">
            <a:extLst>
              <a:ext uri="{FF2B5EF4-FFF2-40B4-BE49-F238E27FC236}">
                <a16:creationId xmlns:a16="http://schemas.microsoft.com/office/drawing/2014/main" id="{695AB711-5850-5923-A8C0-22EAB571FC9C}"/>
              </a:ext>
            </a:extLst>
          </p:cNvPr>
          <p:cNvSpPr txBox="1"/>
          <p:nvPr/>
        </p:nvSpPr>
        <p:spPr>
          <a:xfrm>
            <a:off x="914400" y="1752378"/>
            <a:ext cx="10363200" cy="1742528"/>
          </a:xfrm>
          <a:prstGeom prst="rect">
            <a:avLst/>
          </a:prstGeom>
          <a:noFill/>
        </p:spPr>
        <p:txBody>
          <a:bodyPr wrap="square">
            <a:spAutoFit/>
          </a:bodyPr>
          <a:lstStyle/>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Each RSF contains the same number of UWB pulses as each RIF</a:t>
            </a:r>
          </a:p>
          <a:p>
            <a:pPr marL="285750" indent="-285750">
              <a:buFont typeface="Arial" panose="020B0604020202020204" pitchFamily="34" charset="0"/>
              <a:buChar char="•"/>
            </a:pPr>
            <a:r>
              <a:rPr lang="en-US" sz="1800" dirty="0">
                <a:ea typeface="Times New Roman" panose="02020603050405020304" pitchFamily="18" charset="0"/>
              </a:rPr>
              <a:t>A larger MMRS gap is used in </a:t>
            </a:r>
            <a:r>
              <a:rPr lang="en-US" sz="1800" dirty="0">
                <a:effectLst/>
                <a:latin typeface="Times New Roman" panose="02020603050405020304" pitchFamily="18" charset="0"/>
                <a:ea typeface="Times New Roman" panose="02020603050405020304" pitchFamily="18" charset="0"/>
              </a:rPr>
              <a:t>RSF to optimize the energy efficiency</a:t>
            </a:r>
          </a:p>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Each RSF duration is kept </a:t>
            </a:r>
            <a:r>
              <a:rPr lang="en-US" sz="1800" dirty="0">
                <a:solidFill>
                  <a:srgbClr val="FF0000"/>
                </a:solidFill>
                <a:effectLst/>
                <a:latin typeface="Times New Roman" panose="02020603050405020304" pitchFamily="18" charset="0"/>
                <a:ea typeface="Times New Roman" panose="02020603050405020304" pitchFamily="18" charset="0"/>
              </a:rPr>
              <a:t>below 92us </a:t>
            </a:r>
            <a:r>
              <a:rPr lang="en-US" sz="1800" dirty="0">
                <a:effectLst/>
                <a:latin typeface="Times New Roman" panose="02020603050405020304" pitchFamily="18" charset="0"/>
                <a:ea typeface="Times New Roman" panose="02020603050405020304" pitchFamily="18" charset="0"/>
              </a:rPr>
              <a:t>&amp; each RIF duration is </a:t>
            </a:r>
            <a:r>
              <a:rPr lang="en-US" sz="1800" dirty="0">
                <a:solidFill>
                  <a:srgbClr val="FF0000"/>
                </a:solidFill>
                <a:effectLst/>
                <a:latin typeface="Times New Roman" panose="02020603050405020304" pitchFamily="18" charset="0"/>
                <a:ea typeface="Times New Roman" panose="02020603050405020304" pitchFamily="18" charset="0"/>
              </a:rPr>
              <a:t>65.6us</a:t>
            </a:r>
          </a:p>
          <a:p>
            <a:pPr marL="285750" indent="-285750">
              <a:buFont typeface="Arial" panose="020B0604020202020204" pitchFamily="34" charset="0"/>
              <a:buChar char="•"/>
            </a:pPr>
            <a:r>
              <a:rPr lang="en-GB" sz="1800" dirty="0">
                <a:solidFill>
                  <a:srgbClr val="0432FF"/>
                </a:solidFill>
                <a:effectLst/>
                <a:ea typeface="Times New Roman" panose="02020603050405020304" pitchFamily="18" charset="0"/>
                <a:cs typeface="Times New Roman" panose="02020603050405020304" pitchFamily="18" charset="0"/>
              </a:rPr>
              <a:t>Baseline modes: </a:t>
            </a:r>
            <a:endParaRPr lang="en-US" sz="1800" dirty="0">
              <a:solidFill>
                <a:srgbClr val="0432FF"/>
              </a:solidFill>
              <a:effectLst/>
              <a:ea typeface="Times New Roman" panose="02020603050405020304" pitchFamily="18" charset="0"/>
              <a:cs typeface="Times New Roman" panose="02020603050405020304" pitchFamily="18" charset="0"/>
            </a:endParaRPr>
          </a:p>
          <a:p>
            <a:pPr marL="742950" lvl="1" indent="-285750" algn="just">
              <a:lnSpc>
                <a:spcPts val="1150"/>
              </a:lnSpc>
              <a:spcBef>
                <a:spcPts val="600"/>
              </a:spcBef>
              <a:spcAft>
                <a:spcPts val="600"/>
              </a:spcAft>
              <a:buFont typeface="Courier New" panose="02070309020205020404" pitchFamily="49" charset="0"/>
              <a:buChar char="o"/>
            </a:pPr>
            <a:r>
              <a:rPr lang="en-GB" sz="1800" dirty="0">
                <a:solidFill>
                  <a:srgbClr val="0432FF"/>
                </a:solidFill>
                <a:effectLst/>
                <a:ea typeface="Times New Roman" panose="02020603050405020304" pitchFamily="18" charset="0"/>
                <a:cs typeface="Times New Roman" panose="02020603050405020304" pitchFamily="18" charset="0"/>
              </a:rPr>
              <a:t>(X=Y=1,2,4,8)</a:t>
            </a:r>
            <a:endParaRPr lang="en-US" sz="1800" dirty="0">
              <a:solidFill>
                <a:srgbClr val="0432FF"/>
              </a:solidFill>
              <a:effectLst/>
              <a:ea typeface="Times New Roman" panose="02020603050405020304" pitchFamily="18" charset="0"/>
              <a:cs typeface="Times New Roman" panose="02020603050405020304" pitchFamily="18" charset="0"/>
            </a:endParaRPr>
          </a:p>
          <a:p>
            <a:pPr marL="742950" lvl="1" indent="-285750" algn="just">
              <a:lnSpc>
                <a:spcPts val="1150"/>
              </a:lnSpc>
              <a:spcBef>
                <a:spcPts val="600"/>
              </a:spcBef>
              <a:spcAft>
                <a:spcPts val="600"/>
              </a:spcAft>
              <a:buFont typeface="Courier New" panose="02070309020205020404" pitchFamily="49" charset="0"/>
              <a:buChar char="o"/>
            </a:pPr>
            <a:r>
              <a:rPr lang="en-GB" sz="1800" dirty="0">
                <a:solidFill>
                  <a:srgbClr val="0432FF"/>
                </a:solidFill>
                <a:effectLst/>
                <a:ea typeface="Times New Roman" panose="02020603050405020304" pitchFamily="18" charset="0"/>
                <a:cs typeface="Times New Roman" panose="02020603050405020304" pitchFamily="18" charset="0"/>
              </a:rPr>
              <a:t>(X=1, Y=2,4,8)</a:t>
            </a:r>
            <a:endParaRPr lang="en-US" sz="1800" dirty="0">
              <a:solidFill>
                <a:srgbClr val="0432FF"/>
              </a:solidFill>
              <a:effectLst/>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0BF088D8-5096-E38F-9BE3-8CE2D4AB8C4F}"/>
              </a:ext>
            </a:extLst>
          </p:cNvPr>
          <p:cNvPicPr>
            <a:picLocks noChangeAspect="1"/>
          </p:cNvPicPr>
          <p:nvPr/>
        </p:nvPicPr>
        <p:blipFill>
          <a:blip r:embed="rId2"/>
          <a:stretch>
            <a:fillRect/>
          </a:stretch>
        </p:blipFill>
        <p:spPr>
          <a:xfrm>
            <a:off x="1346129" y="3747541"/>
            <a:ext cx="9499741" cy="2667000"/>
          </a:xfrm>
          <a:prstGeom prst="rect">
            <a:avLst/>
          </a:prstGeom>
        </p:spPr>
      </p:pic>
      <p:sp>
        <p:nvSpPr>
          <p:cNvPr id="3" name="Rectangle 2">
            <a:extLst>
              <a:ext uri="{FF2B5EF4-FFF2-40B4-BE49-F238E27FC236}">
                <a16:creationId xmlns:a16="http://schemas.microsoft.com/office/drawing/2014/main" id="{02737644-4E39-B36B-9887-C16795F6AD8E}"/>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1163634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55A6C-B70F-BA1A-2589-26B23B4CDE84}"/>
              </a:ext>
            </a:extLst>
          </p:cNvPr>
          <p:cNvSpPr>
            <a:spLocks noGrp="1"/>
          </p:cNvSpPr>
          <p:nvPr>
            <p:ph type="title"/>
          </p:nvPr>
        </p:nvSpPr>
        <p:spPr/>
        <p:txBody>
          <a:bodyPr/>
          <a:lstStyle/>
          <a:p>
            <a:r>
              <a:rPr lang="en-US" sz="4000" dirty="0"/>
              <a:t>HRP-ARDEV</a:t>
            </a:r>
            <a:r>
              <a:rPr lang="en-US" dirty="0"/>
              <a:t>: </a:t>
            </a:r>
            <a:r>
              <a:rPr lang="en-US" dirty="0">
                <a:solidFill>
                  <a:srgbClr val="0432FF"/>
                </a:solidFill>
              </a:rPr>
              <a:t>NBA</a:t>
            </a:r>
            <a:r>
              <a:rPr lang="en-US" dirty="0"/>
              <a:t>-UWB Mixed MMS</a:t>
            </a:r>
          </a:p>
        </p:txBody>
      </p:sp>
      <p:sp>
        <p:nvSpPr>
          <p:cNvPr id="4" name="Date Placeholder 3">
            <a:extLst>
              <a:ext uri="{FF2B5EF4-FFF2-40B4-BE49-F238E27FC236}">
                <a16:creationId xmlns:a16="http://schemas.microsoft.com/office/drawing/2014/main" id="{57A84153-D76F-7E70-C550-33B5AFC71A2E}"/>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6A1054AB-1BBB-56AF-BBFF-94D39CF25F03}"/>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C6CD5817-E422-3212-2E87-DB7D40D596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7" name="TextBox 6">
            <a:extLst>
              <a:ext uri="{FF2B5EF4-FFF2-40B4-BE49-F238E27FC236}">
                <a16:creationId xmlns:a16="http://schemas.microsoft.com/office/drawing/2014/main" id="{19F22CAA-7E2D-B1CE-9A66-F7363B4C62EB}"/>
              </a:ext>
            </a:extLst>
          </p:cNvPr>
          <p:cNvSpPr txBox="1"/>
          <p:nvPr/>
        </p:nvSpPr>
        <p:spPr>
          <a:xfrm>
            <a:off x="3870469" y="1594150"/>
            <a:ext cx="4451057" cy="461665"/>
          </a:xfrm>
          <a:prstGeom prst="rect">
            <a:avLst/>
          </a:prstGeom>
          <a:noFill/>
        </p:spPr>
        <p:txBody>
          <a:bodyPr wrap="square">
            <a:spAutoFit/>
          </a:bodyPr>
          <a:lstStyle/>
          <a:p>
            <a:pPr algn="ctr"/>
            <a:r>
              <a:rPr lang="en-US" sz="2400" dirty="0">
                <a:latin typeface="Helvetica Neue Light" panose="02000403000000020004" pitchFamily="2" charset="0"/>
                <a:ea typeface="Helvetica Neue Light" panose="02000403000000020004" pitchFamily="2" charset="0"/>
              </a:rPr>
              <a:t>Mandatory Parameter Sets</a:t>
            </a:r>
          </a:p>
        </p:txBody>
      </p:sp>
      <p:graphicFrame>
        <p:nvGraphicFramePr>
          <p:cNvPr id="8" name="Table 7">
            <a:extLst>
              <a:ext uri="{FF2B5EF4-FFF2-40B4-BE49-F238E27FC236}">
                <a16:creationId xmlns:a16="http://schemas.microsoft.com/office/drawing/2014/main" id="{21FF8828-62BC-CAEF-4C2A-D833E39A78AB}"/>
              </a:ext>
            </a:extLst>
          </p:cNvPr>
          <p:cNvGraphicFramePr>
            <a:graphicFrameLocks noGrp="1"/>
          </p:cNvGraphicFramePr>
          <p:nvPr>
            <p:extLst>
              <p:ext uri="{D42A27DB-BD31-4B8C-83A1-F6EECF244321}">
                <p14:modId xmlns:p14="http://schemas.microsoft.com/office/powerpoint/2010/main" val="3942033910"/>
              </p:ext>
            </p:extLst>
          </p:nvPr>
        </p:nvGraphicFramePr>
        <p:xfrm>
          <a:off x="914399" y="2242157"/>
          <a:ext cx="10363198" cy="3930041"/>
        </p:xfrm>
        <a:graphic>
          <a:graphicData uri="http://schemas.openxmlformats.org/drawingml/2006/table">
            <a:tbl>
              <a:tblPr firstRow="1" firstCol="1" bandRow="1">
                <a:tableStyleId>{2D5ABB26-0587-4C30-8999-92F81FD0307C}</a:tableStyleId>
              </a:tblPr>
              <a:tblGrid>
                <a:gridCol w="1422400">
                  <a:extLst>
                    <a:ext uri="{9D8B030D-6E8A-4147-A177-3AD203B41FA5}">
                      <a16:colId xmlns:a16="http://schemas.microsoft.com/office/drawing/2014/main" val="3313740262"/>
                    </a:ext>
                  </a:extLst>
                </a:gridCol>
                <a:gridCol w="1297599">
                  <a:extLst>
                    <a:ext uri="{9D8B030D-6E8A-4147-A177-3AD203B41FA5}">
                      <a16:colId xmlns:a16="http://schemas.microsoft.com/office/drawing/2014/main" val="3621428091"/>
                    </a:ext>
                  </a:extLst>
                </a:gridCol>
                <a:gridCol w="1045179">
                  <a:extLst>
                    <a:ext uri="{9D8B030D-6E8A-4147-A177-3AD203B41FA5}">
                      <a16:colId xmlns:a16="http://schemas.microsoft.com/office/drawing/2014/main" val="3193950978"/>
                    </a:ext>
                  </a:extLst>
                </a:gridCol>
                <a:gridCol w="809988">
                  <a:extLst>
                    <a:ext uri="{9D8B030D-6E8A-4147-A177-3AD203B41FA5}">
                      <a16:colId xmlns:a16="http://schemas.microsoft.com/office/drawing/2014/main" val="2376332822"/>
                    </a:ext>
                  </a:extLst>
                </a:gridCol>
                <a:gridCol w="1825635">
                  <a:extLst>
                    <a:ext uri="{9D8B030D-6E8A-4147-A177-3AD203B41FA5}">
                      <a16:colId xmlns:a16="http://schemas.microsoft.com/office/drawing/2014/main" val="98282136"/>
                    </a:ext>
                  </a:extLst>
                </a:gridCol>
                <a:gridCol w="966078">
                  <a:extLst>
                    <a:ext uri="{9D8B030D-6E8A-4147-A177-3AD203B41FA5}">
                      <a16:colId xmlns:a16="http://schemas.microsoft.com/office/drawing/2014/main" val="1550983181"/>
                    </a:ext>
                  </a:extLst>
                </a:gridCol>
                <a:gridCol w="1202325">
                  <a:extLst>
                    <a:ext uri="{9D8B030D-6E8A-4147-A177-3AD203B41FA5}">
                      <a16:colId xmlns:a16="http://schemas.microsoft.com/office/drawing/2014/main" val="3435874083"/>
                    </a:ext>
                  </a:extLst>
                </a:gridCol>
                <a:gridCol w="897525">
                  <a:extLst>
                    <a:ext uri="{9D8B030D-6E8A-4147-A177-3AD203B41FA5}">
                      <a16:colId xmlns:a16="http://schemas.microsoft.com/office/drawing/2014/main" val="1892024596"/>
                    </a:ext>
                  </a:extLst>
                </a:gridCol>
                <a:gridCol w="896469">
                  <a:extLst>
                    <a:ext uri="{9D8B030D-6E8A-4147-A177-3AD203B41FA5}">
                      <a16:colId xmlns:a16="http://schemas.microsoft.com/office/drawing/2014/main" val="2859268780"/>
                    </a:ext>
                  </a:extLst>
                </a:gridCol>
              </a:tblGrid>
              <a:tr h="345164">
                <a:tc rowSpan="2">
                  <a:txBody>
                    <a:bodyPr/>
                    <a:lstStyle/>
                    <a:p>
                      <a:r>
                        <a:rPr lang="en-GB" sz="1400" b="1" dirty="0">
                          <a:effectLst/>
                          <a:latin typeface="Calibri" panose="020F0502020204030204" pitchFamily="34" charset="0"/>
                          <a:cs typeface="Calibri" panose="020F0502020204030204" pitchFamily="34" charset="0"/>
                        </a:rPr>
                        <a:t>Mixed</a:t>
                      </a:r>
                      <a:endParaRPr lang="en-US" sz="1400" b="1" dirty="0">
                        <a:effectLst/>
                        <a:latin typeface="Calibri" panose="020F0502020204030204" pitchFamily="34" charset="0"/>
                        <a:cs typeface="Calibri" panose="020F0502020204030204" pitchFamily="34" charset="0"/>
                      </a:endParaRPr>
                    </a:p>
                    <a:p>
                      <a:r>
                        <a:rPr lang="en-GB" sz="1400" b="1" dirty="0">
                          <a:effectLst/>
                          <a:latin typeface="Calibri" panose="020F0502020204030204" pitchFamily="34" charset="0"/>
                          <a:cs typeface="Calibri" panose="020F0502020204030204" pitchFamily="34" charset="0"/>
                        </a:rPr>
                        <a:t>MMS Set#</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b="1" dirty="0">
                          <a:effectLst/>
                          <a:latin typeface="Calibri" panose="020F0502020204030204" pitchFamily="34" charset="0"/>
                          <a:cs typeface="Calibri" panose="020F0502020204030204" pitchFamily="34" charset="0"/>
                        </a:rPr>
                        <a:t>NB Config#</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b="1" dirty="0">
                          <a:effectLst/>
                          <a:latin typeface="Calibri" panose="020F0502020204030204" pitchFamily="34" charset="0"/>
                          <a:cs typeface="Calibri" panose="020F0502020204030204" pitchFamily="34" charset="0"/>
                        </a:rPr>
                        <a:t>Number of RSFs: X</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b="1" dirty="0">
                          <a:effectLst/>
                          <a:latin typeface="Calibri" panose="020F0502020204030204" pitchFamily="34" charset="0"/>
                          <a:cs typeface="Calibri" panose="020F0502020204030204" pitchFamily="34" charset="0"/>
                        </a:rPr>
                        <a:t>N_MSR</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gridSpan="2">
                  <a:txBody>
                    <a:bodyPr/>
                    <a:lstStyle/>
                    <a:p>
                      <a:pPr algn="ctr"/>
                      <a:r>
                        <a:rPr lang="en-US" sz="1400" b="1" dirty="0">
                          <a:effectLst/>
                          <a:latin typeface="Calibri" panose="020F0502020204030204" pitchFamily="34" charset="0"/>
                          <a:cs typeface="Calibri" panose="020F0502020204030204" pitchFamily="34" charset="0"/>
                        </a:rPr>
                        <a:t>MMRS  Config</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tc>
                <a:tc rowSpan="2">
                  <a:txBody>
                    <a:bodyPr/>
                    <a:lstStyle/>
                    <a:p>
                      <a:r>
                        <a:rPr lang="en-GB" sz="1400" b="1">
                          <a:effectLst/>
                          <a:latin typeface="Calibri" panose="020F0502020204030204" pitchFamily="34" charset="0"/>
                          <a:cs typeface="Calibri" panose="020F0502020204030204" pitchFamily="34" charset="0"/>
                        </a:rPr>
                        <a:t>Number of RIFs: Y</a:t>
                      </a:r>
                      <a:endParaRPr lang="en-US" sz="1400" b="1">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b="1">
                          <a:effectLst/>
                          <a:latin typeface="Calibri" panose="020F0502020204030204" pitchFamily="34" charset="0"/>
                          <a:cs typeface="Calibri" panose="020F0502020204030204" pitchFamily="34" charset="0"/>
                        </a:rPr>
                        <a:t>RIF: STS length</a:t>
                      </a:r>
                      <a:endParaRPr lang="en-US" sz="1400" b="1">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rowSpan="2">
                  <a:txBody>
                    <a:bodyPr/>
                    <a:lstStyle/>
                    <a:p>
                      <a:r>
                        <a:rPr lang="en-GB" sz="1400" b="1" dirty="0">
                          <a:effectLst/>
                          <a:latin typeface="Calibri" panose="020F0502020204030204" pitchFamily="34" charset="0"/>
                          <a:cs typeface="Calibri" panose="020F0502020204030204" pitchFamily="34" charset="0"/>
                        </a:rPr>
                        <a:t>Note</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980739736"/>
                  </a:ext>
                </a:extLst>
              </a:tr>
              <a:tr h="34516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400" b="1" dirty="0">
                          <a:effectLst/>
                          <a:latin typeface="Calibri" panose="020F0502020204030204" pitchFamily="34" charset="0"/>
                          <a:cs typeface="Calibri" panose="020F0502020204030204" pitchFamily="34" charset="0"/>
                        </a:rPr>
                        <a:t>MMRS Config Set#</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US" sz="1400" b="1" dirty="0">
                          <a:effectLst/>
                          <a:latin typeface="Calibri" panose="020F0502020204030204" pitchFamily="34" charset="0"/>
                          <a:cs typeface="Calibri" panose="020F0502020204030204" pitchFamily="34" charset="0"/>
                        </a:rPr>
                        <a:t>Gap Size</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2494982"/>
                  </a:ext>
                </a:extLst>
              </a:tr>
              <a:tr h="380827">
                <a:tc>
                  <a:txBody>
                    <a:bodyPr/>
                    <a:lstStyle/>
                    <a:p>
                      <a:r>
                        <a:rPr lang="en-GB" sz="1400" b="1" dirty="0">
                          <a:effectLst/>
                          <a:latin typeface="Calibri" panose="020F0502020204030204" pitchFamily="34" charset="0"/>
                          <a:cs typeface="Calibri" panose="020F0502020204030204" pitchFamily="34" charset="0"/>
                        </a:rPr>
                        <a:t>1</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64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64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Note-1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244678080"/>
                  </a:ext>
                </a:extLst>
              </a:tr>
              <a:tr h="380827">
                <a:tc>
                  <a:txBody>
                    <a:bodyPr/>
                    <a:lstStyle/>
                    <a:p>
                      <a:r>
                        <a:rPr lang="en-GB" sz="1400" b="1" dirty="0">
                          <a:effectLst/>
                          <a:latin typeface="Calibri" panose="020F0502020204030204" pitchFamily="34" charset="0"/>
                          <a:cs typeface="Calibri" panose="020F0502020204030204" pitchFamily="34" charset="0"/>
                        </a:rPr>
                        <a:t>2</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Note-1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917311260"/>
                  </a:ext>
                </a:extLst>
              </a:tr>
              <a:tr h="380827">
                <a:tc>
                  <a:txBody>
                    <a:bodyPr/>
                    <a:lstStyle/>
                    <a:p>
                      <a:r>
                        <a:rPr lang="en-GB" sz="1400" b="1" dirty="0">
                          <a:effectLst/>
                          <a:latin typeface="Calibri" panose="020F0502020204030204" pitchFamily="34" charset="0"/>
                          <a:cs typeface="Calibri" panose="020F0502020204030204" pitchFamily="34" charset="0"/>
                        </a:rPr>
                        <a:t>3</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64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Note-1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133845"/>
                  </a:ext>
                </a:extLst>
              </a:tr>
              <a:tr h="380827">
                <a:tc>
                  <a:txBody>
                    <a:bodyPr/>
                    <a:lstStyle/>
                    <a:p>
                      <a:r>
                        <a:rPr lang="en-GB" sz="1400" b="1" dirty="0">
                          <a:effectLst/>
                          <a:latin typeface="Calibri" panose="020F0502020204030204" pitchFamily="34" charset="0"/>
                          <a:cs typeface="Calibri" panose="020F0502020204030204" pitchFamily="34" charset="0"/>
                        </a:rPr>
                        <a:t>4</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Note-1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822532179"/>
                  </a:ext>
                </a:extLst>
              </a:tr>
              <a:tr h="380827">
                <a:tc>
                  <a:txBody>
                    <a:bodyPr/>
                    <a:lstStyle/>
                    <a:p>
                      <a:r>
                        <a:rPr lang="en-GB" sz="1400" b="1" dirty="0">
                          <a:effectLst/>
                          <a:latin typeface="Calibri" panose="020F0502020204030204" pitchFamily="34" charset="0"/>
                          <a:cs typeface="Calibri" panose="020F0502020204030204" pitchFamily="34" charset="0"/>
                        </a:rPr>
                        <a:t>5</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Note-1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987445820"/>
                  </a:ext>
                </a:extLst>
              </a:tr>
              <a:tr h="380827">
                <a:tc>
                  <a:txBody>
                    <a:bodyPr/>
                    <a:lstStyle/>
                    <a:p>
                      <a:r>
                        <a:rPr lang="en-GB" sz="1400" b="1" dirty="0">
                          <a:effectLst/>
                          <a:latin typeface="Calibri" panose="020F0502020204030204" pitchFamily="34" charset="0"/>
                          <a:cs typeface="Calibri" panose="020F0502020204030204" pitchFamily="34" charset="0"/>
                        </a:rPr>
                        <a:t>6</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25</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Note-1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95543974"/>
                  </a:ext>
                </a:extLst>
              </a:tr>
              <a:tr h="380827">
                <a:tc>
                  <a:txBody>
                    <a:bodyPr/>
                    <a:lstStyle/>
                    <a:p>
                      <a:r>
                        <a:rPr lang="en-GB" sz="1400" b="1" dirty="0">
                          <a:effectLst/>
                          <a:latin typeface="Calibri" panose="020F0502020204030204" pitchFamily="34" charset="0"/>
                          <a:cs typeface="Calibri" panose="020F0502020204030204" pitchFamily="34" charset="0"/>
                        </a:rPr>
                        <a:t>7</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25</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8</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64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Note-1</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60273042"/>
                  </a:ext>
                </a:extLst>
              </a:tr>
              <a:tr h="573924">
                <a:tc gridSpan="9">
                  <a:txBody>
                    <a:bodyPr/>
                    <a:lstStyle/>
                    <a:p>
                      <a:r>
                        <a:rPr lang="en-GB" sz="1400" dirty="0">
                          <a:effectLst/>
                          <a:latin typeface="Calibri" panose="020F0502020204030204" pitchFamily="34" charset="0"/>
                          <a:cs typeface="Calibri" panose="020F0502020204030204" pitchFamily="34" charset="0"/>
                        </a:rPr>
                        <a:t>Note-1:  each RSF and RIF contain the same number of pulses</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0517480"/>
                  </a:ext>
                </a:extLst>
              </a:tr>
            </a:tbl>
          </a:graphicData>
        </a:graphic>
      </p:graphicFrame>
      <p:sp>
        <p:nvSpPr>
          <p:cNvPr id="3" name="Rectangle 2">
            <a:extLst>
              <a:ext uri="{FF2B5EF4-FFF2-40B4-BE49-F238E27FC236}">
                <a16:creationId xmlns:a16="http://schemas.microsoft.com/office/drawing/2014/main" id="{9BA86031-C1A4-7E3D-65B6-A2C9541279E5}"/>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1084137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0000">
              <a:schemeClr val="bg1"/>
            </a:gs>
            <a:gs pos="99000">
              <a:schemeClr val="bg1">
                <a:lumMod val="85000"/>
              </a:schemeClr>
            </a:gs>
          </a:gsLst>
          <a:lin ang="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3993-9487-B17F-7C77-C650BE5CDD81}"/>
              </a:ext>
            </a:extLst>
          </p:cNvPr>
          <p:cNvSpPr>
            <a:spLocks noGrp="1"/>
          </p:cNvSpPr>
          <p:nvPr>
            <p:ph type="title"/>
          </p:nvPr>
        </p:nvSpPr>
        <p:spPr>
          <a:xfrm>
            <a:off x="927102" y="2895600"/>
            <a:ext cx="10439400" cy="1066800"/>
          </a:xfrm>
        </p:spPr>
        <p:txBody>
          <a:bodyPr/>
          <a:lstStyle/>
          <a:p>
            <a:r>
              <a:rPr lang="en-US" dirty="0"/>
              <a:t>MMRS Configurations</a:t>
            </a:r>
          </a:p>
        </p:txBody>
      </p:sp>
      <p:sp>
        <p:nvSpPr>
          <p:cNvPr id="4" name="Date Placeholder 3">
            <a:extLst>
              <a:ext uri="{FF2B5EF4-FFF2-40B4-BE49-F238E27FC236}">
                <a16:creationId xmlns:a16="http://schemas.microsoft.com/office/drawing/2014/main" id="{4F572A98-5483-8F81-1472-C6CDC30E46F7}"/>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8238B66-68E5-1CBD-D458-2D48ED24441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633EBF6-98FB-B45D-B1A3-87028CF2DE3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3" name="Rectangle 2">
            <a:extLst>
              <a:ext uri="{FF2B5EF4-FFF2-40B4-BE49-F238E27FC236}">
                <a16:creationId xmlns:a16="http://schemas.microsoft.com/office/drawing/2014/main" id="{85F6AD37-F17E-0EB6-219C-AB4751A2643E}"/>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1968956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0F54-E96A-2D4F-D949-65B8D2292BF3}"/>
              </a:ext>
            </a:extLst>
          </p:cNvPr>
          <p:cNvSpPr>
            <a:spLocks noGrp="1"/>
          </p:cNvSpPr>
          <p:nvPr>
            <p:ph type="title"/>
          </p:nvPr>
        </p:nvSpPr>
        <p:spPr/>
        <p:txBody>
          <a:bodyPr/>
          <a:lstStyle/>
          <a:p>
            <a:r>
              <a:rPr lang="en-US" dirty="0"/>
              <a:t>MMRS Configurations</a:t>
            </a:r>
          </a:p>
        </p:txBody>
      </p:sp>
      <p:sp>
        <p:nvSpPr>
          <p:cNvPr id="4" name="Date Placeholder 3">
            <a:extLst>
              <a:ext uri="{FF2B5EF4-FFF2-40B4-BE49-F238E27FC236}">
                <a16:creationId xmlns:a16="http://schemas.microsoft.com/office/drawing/2014/main" id="{81B81F62-57E2-7D3F-B1CB-82B06058D9D8}"/>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E63E374-E200-C091-9D7B-D7F47D7D053D}"/>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9BEC85A4-5019-F341-CBB7-579AFF9A1AA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graphicFrame>
        <p:nvGraphicFramePr>
          <p:cNvPr id="7" name="Table 6">
            <a:extLst>
              <a:ext uri="{FF2B5EF4-FFF2-40B4-BE49-F238E27FC236}">
                <a16:creationId xmlns:a16="http://schemas.microsoft.com/office/drawing/2014/main" id="{F93867CF-B066-DFAD-1956-AAB4C7506DC9}"/>
              </a:ext>
            </a:extLst>
          </p:cNvPr>
          <p:cNvGraphicFramePr>
            <a:graphicFrameLocks noGrp="1"/>
          </p:cNvGraphicFramePr>
          <p:nvPr>
            <p:extLst>
              <p:ext uri="{D42A27DB-BD31-4B8C-83A1-F6EECF244321}">
                <p14:modId xmlns:p14="http://schemas.microsoft.com/office/powerpoint/2010/main" val="2279744433"/>
              </p:ext>
            </p:extLst>
          </p:nvPr>
        </p:nvGraphicFramePr>
        <p:xfrm>
          <a:off x="914401" y="1724668"/>
          <a:ext cx="10363199" cy="4676132"/>
        </p:xfrm>
        <a:graphic>
          <a:graphicData uri="http://schemas.openxmlformats.org/drawingml/2006/table">
            <a:tbl>
              <a:tblPr firstRow="1" firstCol="1" bandRow="1">
                <a:tableStyleId>{2D5ABB26-0587-4C30-8999-92F81FD0307C}</a:tableStyleId>
              </a:tblPr>
              <a:tblGrid>
                <a:gridCol w="1828799">
                  <a:extLst>
                    <a:ext uri="{9D8B030D-6E8A-4147-A177-3AD203B41FA5}">
                      <a16:colId xmlns:a16="http://schemas.microsoft.com/office/drawing/2014/main" val="2177934675"/>
                    </a:ext>
                  </a:extLst>
                </a:gridCol>
                <a:gridCol w="1752600">
                  <a:extLst>
                    <a:ext uri="{9D8B030D-6E8A-4147-A177-3AD203B41FA5}">
                      <a16:colId xmlns:a16="http://schemas.microsoft.com/office/drawing/2014/main" val="3453249647"/>
                    </a:ext>
                  </a:extLst>
                </a:gridCol>
                <a:gridCol w="2564593">
                  <a:extLst>
                    <a:ext uri="{9D8B030D-6E8A-4147-A177-3AD203B41FA5}">
                      <a16:colId xmlns:a16="http://schemas.microsoft.com/office/drawing/2014/main" val="1430291084"/>
                    </a:ext>
                  </a:extLst>
                </a:gridCol>
                <a:gridCol w="2594236">
                  <a:extLst>
                    <a:ext uri="{9D8B030D-6E8A-4147-A177-3AD203B41FA5}">
                      <a16:colId xmlns:a16="http://schemas.microsoft.com/office/drawing/2014/main" val="553926501"/>
                    </a:ext>
                  </a:extLst>
                </a:gridCol>
                <a:gridCol w="1622971">
                  <a:extLst>
                    <a:ext uri="{9D8B030D-6E8A-4147-A177-3AD203B41FA5}">
                      <a16:colId xmlns:a16="http://schemas.microsoft.com/office/drawing/2014/main" val="794658032"/>
                    </a:ext>
                  </a:extLst>
                </a:gridCol>
              </a:tblGrid>
              <a:tr h="347972">
                <a:tc>
                  <a:txBody>
                    <a:bodyPr/>
                    <a:lstStyle/>
                    <a:p>
                      <a:pPr>
                        <a:spcBef>
                          <a:spcPts val="300"/>
                        </a:spcBef>
                      </a:pPr>
                      <a:r>
                        <a:rPr lang="en-GB" sz="1200" b="1" dirty="0">
                          <a:effectLst/>
                          <a:latin typeface="Calibri" panose="020F0502020204030204" pitchFamily="34" charset="0"/>
                          <a:cs typeface="Calibri" panose="020F0502020204030204" pitchFamily="34" charset="0"/>
                        </a:rPr>
                        <a:t>MMRS Config Set#</a:t>
                      </a:r>
                      <a:endParaRPr lang="en-US" sz="12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a:spcBef>
                          <a:spcPts val="300"/>
                        </a:spcBef>
                      </a:pPr>
                      <a:r>
                        <a:rPr lang="en-GB" sz="1200" b="1" dirty="0">
                          <a:effectLst/>
                          <a:latin typeface="Calibri" panose="020F0502020204030204" pitchFamily="34" charset="0"/>
                          <a:cs typeface="Calibri" panose="020F0502020204030204" pitchFamily="34" charset="0"/>
                        </a:rPr>
                        <a:t>MMRS Code Index</a:t>
                      </a:r>
                      <a:endParaRPr lang="en-US" sz="12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a:spcBef>
                          <a:spcPts val="300"/>
                        </a:spcBef>
                      </a:pPr>
                      <a:r>
                        <a:rPr lang="en-GB" sz="1200" b="1" dirty="0">
                          <a:effectLst/>
                          <a:latin typeface="Calibri" panose="020F0502020204030204" pitchFamily="34" charset="0"/>
                          <a:cs typeface="Calibri" panose="020F0502020204030204" pitchFamily="34" charset="0"/>
                        </a:rPr>
                        <a:t>Gap Size</a:t>
                      </a:r>
                      <a:endParaRPr lang="en-US" sz="12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a:spcBef>
                          <a:spcPts val="300"/>
                        </a:spcBef>
                      </a:pPr>
                      <a:r>
                        <a:rPr lang="en-GB" sz="1200" b="1">
                          <a:effectLst/>
                          <a:latin typeface="Calibri" panose="020F0502020204030204" pitchFamily="34" charset="0"/>
                          <a:cs typeface="Calibri" panose="020F0502020204030204" pitchFamily="34" charset="0"/>
                        </a:rPr>
                        <a:t>MMRS Period with Gap</a:t>
                      </a:r>
                      <a:endParaRPr lang="en-US" sz="1200" b="1">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a:spcBef>
                          <a:spcPts val="300"/>
                        </a:spcBef>
                      </a:pPr>
                      <a:r>
                        <a:rPr lang="en-GB" sz="1200" b="1" dirty="0">
                          <a:effectLst/>
                          <a:latin typeface="Calibri" panose="020F0502020204030204" pitchFamily="34" charset="0"/>
                          <a:cs typeface="Calibri" panose="020F0502020204030204" pitchFamily="34" charset="0"/>
                        </a:rPr>
                        <a:t>Note</a:t>
                      </a:r>
                      <a:endParaRPr lang="en-US" sz="12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29716916"/>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1 ~ 6</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solidFill>
                            <a:srgbClr val="FF0000"/>
                          </a:solidFill>
                          <a:effectLst/>
                          <a:latin typeface="Calibri" panose="020F0502020204030204" pitchFamily="34" charset="0"/>
                          <a:cs typeface="Calibri" panose="020F0502020204030204" pitchFamily="34" charset="0"/>
                        </a:rPr>
                        <a:t>37</a:t>
                      </a:r>
                      <a:endParaRPr lang="en-US" sz="1200" dirty="0">
                        <a:solidFill>
                          <a:srgbClr val="FF0000"/>
                        </a:solidFill>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0, 2, 3, 4, 5, 7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128 ~ 142</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Note-2</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244122533"/>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7 ~ 12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8, 9, 10, 11, 12, 15</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144 ~ 158</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061872976"/>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13 ~ 18</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16, 17, 18, 19, 21, 22</a:t>
                      </a:r>
                      <a:endParaRPr lang="en-US" sz="1200">
                        <a:effectLst/>
                        <a:latin typeface="Calibri" panose="020F0502020204030204" pitchFamily="34" charset="0"/>
                        <a:cs typeface="Calibri" panose="020F0502020204030204" pitchFamily="34" charset="0"/>
                      </a:endParaRPr>
                    </a:p>
                    <a:p>
                      <a:pPr>
                        <a:spcBef>
                          <a:spcPts val="300"/>
                        </a:spcBef>
                      </a:pPr>
                      <a:r>
                        <a:rPr lang="en-GB"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160 ~ 172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Note-2</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8538131"/>
                  </a:ext>
                </a:extLst>
              </a:tr>
              <a:tr h="396301">
                <a:tc>
                  <a:txBody>
                    <a:bodyPr/>
                    <a:lstStyle/>
                    <a:p>
                      <a:pPr>
                        <a:spcBef>
                          <a:spcPts val="300"/>
                        </a:spcBef>
                      </a:pPr>
                      <a:r>
                        <a:rPr lang="en-GB" sz="1200" dirty="0">
                          <a:effectLst/>
                          <a:latin typeface="Calibri" panose="020F0502020204030204" pitchFamily="34" charset="0"/>
                          <a:cs typeface="Calibri" panose="020F0502020204030204" pitchFamily="34" charset="0"/>
                        </a:rPr>
                        <a:t>19 ~ 24</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23, 24, 25, 26, 28, 30</a:t>
                      </a:r>
                      <a:endParaRPr lang="en-US" sz="1200">
                        <a:effectLst/>
                        <a:latin typeface="Calibri" panose="020F0502020204030204" pitchFamily="34" charset="0"/>
                        <a:cs typeface="Calibri" panose="020F0502020204030204" pitchFamily="34" charset="0"/>
                      </a:endParaRPr>
                    </a:p>
                    <a:p>
                      <a:pPr>
                        <a:spcBef>
                          <a:spcPts val="300"/>
                        </a:spcBef>
                      </a:pPr>
                      <a:r>
                        <a:rPr lang="en-GB"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174 ~ 188</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67757291"/>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25 ~ 30</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31, 32, 33, 35, 36, 37</a:t>
                      </a:r>
                      <a:endParaRPr lang="en-US" sz="1200">
                        <a:effectLst/>
                        <a:latin typeface="Calibri" panose="020F0502020204030204" pitchFamily="34" charset="0"/>
                        <a:cs typeface="Calibri" panose="020F0502020204030204" pitchFamily="34" charset="0"/>
                      </a:endParaRPr>
                    </a:p>
                    <a:p>
                      <a:pPr>
                        <a:spcBef>
                          <a:spcPts val="300"/>
                        </a:spcBef>
                      </a:pPr>
                      <a:r>
                        <a:rPr lang="en-GB"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190 ~ 202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 Note-3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44116841"/>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31 ~ 36</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38, 39, 42, 43, 44, 45</a:t>
                      </a:r>
                      <a:endParaRPr lang="en-US" sz="1200">
                        <a:effectLst/>
                        <a:latin typeface="Calibri" panose="020F0502020204030204" pitchFamily="34" charset="0"/>
                        <a:cs typeface="Calibri" panose="020F0502020204030204" pitchFamily="34" charset="0"/>
                      </a:endParaRPr>
                    </a:p>
                    <a:p>
                      <a:pPr>
                        <a:spcBef>
                          <a:spcPts val="300"/>
                        </a:spcBef>
                      </a:pPr>
                      <a:r>
                        <a:rPr lang="en-GB"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204 ~ 218</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 Note-3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9572569"/>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37 ~ 42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46, 47, 49, 50, 51, 52</a:t>
                      </a:r>
                      <a:endParaRPr lang="en-US" sz="1200">
                        <a:effectLst/>
                        <a:latin typeface="Calibri" panose="020F0502020204030204" pitchFamily="34" charset="0"/>
                        <a:cs typeface="Calibri" panose="020F0502020204030204" pitchFamily="34" charset="0"/>
                      </a:endParaRPr>
                    </a:p>
                    <a:p>
                      <a:pPr>
                        <a:spcBef>
                          <a:spcPts val="300"/>
                        </a:spcBef>
                      </a:pPr>
                      <a:r>
                        <a:rPr lang="en-GB"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220 ~ 232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 Note-3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82765438"/>
                  </a:ext>
                </a:extLst>
              </a:tr>
              <a:tr h="396301">
                <a:tc>
                  <a:txBody>
                    <a:bodyPr/>
                    <a:lstStyle/>
                    <a:p>
                      <a:pPr>
                        <a:spcBef>
                          <a:spcPts val="300"/>
                        </a:spcBef>
                      </a:pPr>
                      <a:r>
                        <a:rPr lang="en-GB" sz="1200">
                          <a:effectLst/>
                          <a:latin typeface="Calibri" panose="020F0502020204030204" pitchFamily="34" charset="0"/>
                          <a:cs typeface="Calibri" panose="020F0502020204030204" pitchFamily="34" charset="0"/>
                        </a:rPr>
                        <a:t>43 ~ 49</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dirty="0">
                          <a:effectLst/>
                          <a:latin typeface="Calibri" panose="020F0502020204030204" pitchFamily="34" charset="0"/>
                          <a:cs typeface="Calibri" panose="020F0502020204030204" pitchFamily="34" charset="0"/>
                        </a:rPr>
                        <a:t>37</a:t>
                      </a:r>
                      <a:endParaRPr lang="en-US" sz="1200" dirty="0">
                        <a:effectLst/>
                        <a:latin typeface="Calibri" panose="020F0502020204030204" pitchFamily="34" charset="0"/>
                        <a:cs typeface="Calibri" panose="020F0502020204030204" pitchFamily="34" charset="0"/>
                      </a:endParaRPr>
                    </a:p>
                    <a:p>
                      <a:pPr>
                        <a:spcBef>
                          <a:spcPts val="300"/>
                        </a:spcBef>
                      </a:pPr>
                      <a:r>
                        <a:rPr lang="en-GB" sz="1200" dirty="0">
                          <a:effectLst/>
                          <a:latin typeface="Calibri" panose="020F0502020204030204" pitchFamily="34" charset="0"/>
                          <a:cs typeface="Calibri" panose="020F0502020204030204" pitchFamily="34" charset="0"/>
                        </a:rPr>
                        <a:t>Note-1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54, 56, 57, 58, 59, 61, 64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236 ~ 256</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spcBef>
                          <a:spcPts val="300"/>
                        </a:spcBef>
                      </a:pPr>
                      <a:r>
                        <a:rPr lang="en-GB" sz="1200">
                          <a:effectLst/>
                          <a:latin typeface="Calibri" panose="020F0502020204030204" pitchFamily="34" charset="0"/>
                          <a:cs typeface="Calibri" panose="020F0502020204030204" pitchFamily="34" charset="0"/>
                        </a:rPr>
                        <a:t>Note-2, Note-3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49043364"/>
                  </a:ext>
                </a:extLst>
              </a:tr>
              <a:tr h="1061946">
                <a:tc gridSpan="5">
                  <a:txBody>
                    <a:bodyPr/>
                    <a:lstStyle/>
                    <a:p>
                      <a:r>
                        <a:rPr lang="en-GB" sz="1200" dirty="0">
                          <a:effectLst/>
                          <a:latin typeface="Calibri" panose="020F0502020204030204" pitchFamily="34" charset="0"/>
                          <a:cs typeface="Calibri" panose="020F0502020204030204" pitchFamily="34" charset="0"/>
                        </a:rPr>
                        <a:t>Note-1:  each one of the 16 MMRS codes can be used in this table. </a:t>
                      </a:r>
                      <a:r>
                        <a:rPr lang="en-GB" sz="1200" dirty="0">
                          <a:effectLst/>
                          <a:highlight>
                            <a:srgbClr val="FFFF00"/>
                          </a:highlight>
                          <a:latin typeface="Calibri" panose="020F0502020204030204" pitchFamily="34" charset="0"/>
                          <a:cs typeface="Calibri" panose="020F0502020204030204" pitchFamily="34" charset="0"/>
                        </a:rPr>
                        <a:t>Code 37 with 0 mean is picked to facilitate inter-op</a:t>
                      </a:r>
                      <a:r>
                        <a:rPr lang="en-GB" sz="1200" dirty="0">
                          <a:effectLst/>
                          <a:latin typeface="Calibri" panose="020F0502020204030204" pitchFamily="34" charset="0"/>
                          <a:cs typeface="Calibri" panose="020F0502020204030204" pitchFamily="34" charset="0"/>
                        </a:rPr>
                        <a:t>. </a:t>
                      </a:r>
                    </a:p>
                    <a:p>
                      <a:r>
                        <a:rPr lang="en-GB" sz="1200" dirty="0">
                          <a:effectLst/>
                          <a:latin typeface="Calibri" panose="020F0502020204030204" pitchFamily="34" charset="0"/>
                          <a:cs typeface="Calibri" panose="020F0502020204030204" pitchFamily="34" charset="0"/>
                        </a:rPr>
                        <a:t>Note-2:  all the sequence periods are coprime with {31, 91, 127}</a:t>
                      </a:r>
                      <a:endParaRPr lang="en-US" sz="1200" dirty="0">
                        <a:effectLst/>
                        <a:latin typeface="Calibri" panose="020F0502020204030204" pitchFamily="34" charset="0"/>
                        <a:cs typeface="Calibri" panose="020F0502020204030204" pitchFamily="34" charset="0"/>
                      </a:endParaRPr>
                    </a:p>
                    <a:p>
                      <a:r>
                        <a:rPr lang="en-GB" sz="1200" dirty="0">
                          <a:effectLst/>
                          <a:latin typeface="Calibri" panose="020F0502020204030204" pitchFamily="34" charset="0"/>
                          <a:cs typeface="Calibri" panose="020F0502020204030204" pitchFamily="34" charset="0"/>
                        </a:rPr>
                        <a:t>Note-3:  a larger gap size enables higher energy efficiency</a:t>
                      </a:r>
                      <a:endParaRPr lang="en-GB" sz="1200" dirty="0">
                        <a:solidFill>
                          <a:schemeClr val="tx1"/>
                        </a:solidFill>
                        <a:effectLst/>
                        <a:latin typeface="Calibri" panose="020F0502020204030204" pitchFamily="34" charset="0"/>
                        <a:cs typeface="Calibri" panose="020F0502020204030204" pitchFamily="34" charset="0"/>
                      </a:endParaRPr>
                    </a:p>
                    <a:p>
                      <a:r>
                        <a:rPr lang="en-US" sz="1200" b="0" kern="1200" dirty="0">
                          <a:solidFill>
                            <a:schemeClr val="tx1"/>
                          </a:solidFill>
                          <a:effectLst/>
                          <a:latin typeface="Calibri" panose="020F0502020204030204" pitchFamily="34" charset="0"/>
                          <a:cs typeface="Calibri" panose="020F0502020204030204" pitchFamily="34" charset="0"/>
                        </a:rPr>
                        <a:t>Note-4:  a subset can be chosen to enable optimum interference suppression, e.g., by ensuring the GCD among the MMRS periods to be as small as possible.</a:t>
                      </a:r>
                      <a:r>
                        <a:rPr lang="en-US" sz="1200" b="0" dirty="0">
                          <a:solidFill>
                            <a:schemeClr val="tx1"/>
                          </a:solidFill>
                          <a:effectLst/>
                          <a:latin typeface="Calibri" panose="020F0502020204030204" pitchFamily="34" charset="0"/>
                          <a:cs typeface="Calibri" panose="020F0502020204030204" pitchFamily="34" charset="0"/>
                        </a:rPr>
                        <a:t> O</a:t>
                      </a:r>
                      <a:r>
                        <a:rPr lang="en-US" sz="1200" b="0" kern="1200" dirty="0">
                          <a:solidFill>
                            <a:schemeClr val="tx1"/>
                          </a:solidFill>
                          <a:effectLst/>
                          <a:latin typeface="Calibri" panose="020F0502020204030204" pitchFamily="34" charset="0"/>
                          <a:cs typeface="Calibri" panose="020F0502020204030204" pitchFamily="34" charset="0"/>
                        </a:rPr>
                        <a:t>ne such subset of gap sizes could be {0, 3, 5, 7, 9, 15, 19, 21, 25, 33, 37, 39, 43, 45, 49, 57}. Another subset of gap sizes could be {64, 61, 59, 57, 49, 45, 43, 39, 37, 33, 25, 19, 15, 9, 7, 3}</a:t>
                      </a:r>
                      <a:r>
                        <a:rPr lang="en-US" sz="1200" b="0" dirty="0">
                          <a:solidFill>
                            <a:schemeClr val="tx1"/>
                          </a:solidFill>
                          <a:effectLst/>
                          <a:latin typeface="Calibri" panose="020F0502020204030204" pitchFamily="34" charset="0"/>
                          <a:cs typeface="Calibri" panose="020F0502020204030204" pitchFamily="34" charset="0"/>
                        </a:rPr>
                        <a:t> </a:t>
                      </a: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1427529"/>
                  </a:ext>
                </a:extLst>
              </a:tr>
            </a:tbl>
          </a:graphicData>
        </a:graphic>
      </p:graphicFrame>
      <p:sp>
        <p:nvSpPr>
          <p:cNvPr id="3" name="Rectangle 2">
            <a:extLst>
              <a:ext uri="{FF2B5EF4-FFF2-40B4-BE49-F238E27FC236}">
                <a16:creationId xmlns:a16="http://schemas.microsoft.com/office/drawing/2014/main" id="{DFE7BA06-CF48-7778-A41C-2B8CF9A9D712}"/>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46656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D8B34-1B42-8FC6-82E8-49381A85FE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BEBB7A7-FAEC-F3D9-F54A-6ABDDD5EB7BC}"/>
              </a:ext>
            </a:extLst>
          </p:cNvPr>
          <p:cNvSpPr>
            <a:spLocks noGrp="1"/>
          </p:cNvSpPr>
          <p:nvPr>
            <p:ph idx="1"/>
          </p:nvPr>
        </p:nvSpPr>
        <p:spPr/>
        <p:txBody>
          <a:bodyPr/>
          <a:lstStyle/>
          <a:p>
            <a:r>
              <a:rPr lang="en-US" sz="1800" dirty="0">
                <a:latin typeface="+mj-lt"/>
              </a:rPr>
              <a:t>15-23-0097-02-04ab: NBA-UWB MMS Operating Parameter Sets</a:t>
            </a:r>
          </a:p>
          <a:p>
            <a:r>
              <a:rPr lang="en-US" sz="1800" dirty="0">
                <a:latin typeface="+mj-lt"/>
              </a:rPr>
              <a:t>15-23-0100-02-04ab: NBA-UWB Technical Framework</a:t>
            </a:r>
          </a:p>
          <a:p>
            <a:r>
              <a:rPr lang="en-US" sz="1800" dirty="0">
                <a:latin typeface="+mj-lt"/>
              </a:rPr>
              <a:t>15-23-0308-02-04ab: 4ab Devices(s) and Feature Sets</a:t>
            </a:r>
          </a:p>
          <a:p>
            <a:endParaRPr lang="en-US" sz="1800" dirty="0"/>
          </a:p>
        </p:txBody>
      </p:sp>
      <p:sp>
        <p:nvSpPr>
          <p:cNvPr id="4" name="Date Placeholder 3">
            <a:extLst>
              <a:ext uri="{FF2B5EF4-FFF2-40B4-BE49-F238E27FC236}">
                <a16:creationId xmlns:a16="http://schemas.microsoft.com/office/drawing/2014/main" id="{D73FEC72-CA78-7869-4A66-BF0F09A2702C}"/>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6B4D63D-5786-F49E-7B41-7AD26F9135B0}"/>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3987D251-D273-49B1-06F9-BA0575A0384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
        <p:nvSpPr>
          <p:cNvPr id="7" name="Rectangle 6">
            <a:extLst>
              <a:ext uri="{FF2B5EF4-FFF2-40B4-BE49-F238E27FC236}">
                <a16:creationId xmlns:a16="http://schemas.microsoft.com/office/drawing/2014/main" id="{48282710-782E-222F-C6CF-7D1DAC7C82D5}"/>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93794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2" name="Table 1">
            <a:extLst>
              <a:ext uri="{FF2B5EF4-FFF2-40B4-BE49-F238E27FC236}">
                <a16:creationId xmlns:a16="http://schemas.microsoft.com/office/drawing/2014/main" id="{6D1BC3F7-C2EF-E552-BF20-BA5F0B1DB257}"/>
              </a:ext>
            </a:extLst>
          </p:cNvPr>
          <p:cNvGraphicFramePr>
            <a:graphicFrameLocks noGrp="1"/>
          </p:cNvGraphicFramePr>
          <p:nvPr>
            <p:extLst>
              <p:ext uri="{D42A27DB-BD31-4B8C-83A1-F6EECF244321}">
                <p14:modId xmlns:p14="http://schemas.microsoft.com/office/powerpoint/2010/main" val="4121000807"/>
              </p:ext>
            </p:extLst>
          </p:nvPr>
        </p:nvGraphicFramePr>
        <p:xfrm>
          <a:off x="914400" y="908723"/>
          <a:ext cx="10363200" cy="5317678"/>
        </p:xfrm>
        <a:graphic>
          <a:graphicData uri="http://schemas.openxmlformats.org/drawingml/2006/table">
            <a:tbl>
              <a:tblPr firstRow="1" bandRow="1">
                <a:tableStyleId>{5940675A-B579-460E-94D1-54222C63F5DA}</a:tableStyleId>
              </a:tblPr>
              <a:tblGrid>
                <a:gridCol w="6128238">
                  <a:extLst>
                    <a:ext uri="{9D8B030D-6E8A-4147-A177-3AD203B41FA5}">
                      <a16:colId xmlns:a16="http://schemas.microsoft.com/office/drawing/2014/main" val="1745747388"/>
                    </a:ext>
                  </a:extLst>
                </a:gridCol>
                <a:gridCol w="4234962">
                  <a:extLst>
                    <a:ext uri="{9D8B030D-6E8A-4147-A177-3AD203B41FA5}">
                      <a16:colId xmlns:a16="http://schemas.microsoft.com/office/drawing/2014/main" val="1336621721"/>
                    </a:ext>
                  </a:extLst>
                </a:gridCol>
              </a:tblGrid>
              <a:tr h="310477">
                <a:tc>
                  <a:txBody>
                    <a:bodyPr/>
                    <a:lstStyle/>
                    <a:p>
                      <a:pPr>
                        <a:lnSpc>
                          <a:spcPct val="107000"/>
                        </a:lnSpc>
                        <a:spcAft>
                          <a:spcPts val="800"/>
                        </a:spcAft>
                      </a:pPr>
                      <a:r>
                        <a:rPr lang="en-US" sz="1600" b="1" dirty="0">
                          <a:effectLst/>
                          <a:latin typeface="Calibri" panose="020F0502020204030204" pitchFamily="34" charset="0"/>
                          <a:cs typeface="Calibri" panose="020F0502020204030204" pitchFamily="34" charset="0"/>
                        </a:rPr>
                        <a:t>PAR Objective</a:t>
                      </a:r>
                      <a:endParaRPr lang="en-US" sz="16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r>
                        <a:rPr lang="en-US" sz="1600" b="1" dirty="0">
                          <a:effectLst/>
                          <a:latin typeface="Calibri" panose="020F0502020204030204" pitchFamily="34" charset="0"/>
                          <a:cs typeface="Calibri" panose="020F0502020204030204" pitchFamily="34" charset="0"/>
                        </a:rPr>
                        <a:t>Proposed Solution (how addressed)</a:t>
                      </a:r>
                      <a:endParaRPr lang="en-US" sz="16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Periodicity-Division Multiple Access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MMS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MMS for high-integrity ranging</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Calibri" panose="020F0502020204030204" pitchFamily="34" charset="0"/>
                          <a:cs typeface="Calibri" panose="020F0502020204030204" pitchFamily="34" charset="0"/>
                        </a:rPr>
                        <a:t>Reduced complexity and power consumption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NBA-MMS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41787244"/>
                  </a:ext>
                </a:extLst>
              </a:tr>
            </a:tbl>
          </a:graphicData>
        </a:graphic>
      </p:graphicFrame>
      <p:sp>
        <p:nvSpPr>
          <p:cNvPr id="3" name="Rectangle 2">
            <a:extLst>
              <a:ext uri="{FF2B5EF4-FFF2-40B4-BE49-F238E27FC236}">
                <a16:creationId xmlns:a16="http://schemas.microsoft.com/office/drawing/2014/main" id="{D7851400-7C1F-B09B-DD9C-2DF184410EB6}"/>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79E5A-24BC-370E-AFAB-015F54CC8075}"/>
              </a:ext>
            </a:extLst>
          </p:cNvPr>
          <p:cNvSpPr>
            <a:spLocks noGrp="1"/>
          </p:cNvSpPr>
          <p:nvPr>
            <p:ph type="title"/>
          </p:nvPr>
        </p:nvSpPr>
        <p:spPr/>
        <p:txBody>
          <a:bodyPr/>
          <a:lstStyle/>
          <a:p>
            <a:r>
              <a:rPr lang="en-US" dirty="0"/>
              <a:t>HRP-ARDEV</a:t>
            </a:r>
          </a:p>
        </p:txBody>
      </p:sp>
      <p:sp>
        <p:nvSpPr>
          <p:cNvPr id="4" name="Date Placeholder 3">
            <a:extLst>
              <a:ext uri="{FF2B5EF4-FFF2-40B4-BE49-F238E27FC236}">
                <a16:creationId xmlns:a16="http://schemas.microsoft.com/office/drawing/2014/main" id="{B7D5E146-D97F-F003-EA29-BF779EA127EF}"/>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BA7C5C1D-97AF-D198-D8C0-93BF03CD34D5}"/>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C809992-2B2B-6F2B-0B4A-ED4F6E1C331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7" name="Snip Single Corner Rectangle 6">
            <a:extLst>
              <a:ext uri="{FF2B5EF4-FFF2-40B4-BE49-F238E27FC236}">
                <a16:creationId xmlns:a16="http://schemas.microsoft.com/office/drawing/2014/main" id="{49F4D2CC-0DDF-7FBD-F47C-3D78C8FD1818}"/>
              </a:ext>
            </a:extLst>
          </p:cNvPr>
          <p:cNvSpPr/>
          <p:nvPr/>
        </p:nvSpPr>
        <p:spPr bwMode="auto">
          <a:xfrm>
            <a:off x="1066800" y="2146904"/>
            <a:ext cx="3260962" cy="2964383"/>
          </a:xfrm>
          <a:prstGeom prst="snip1Rect">
            <a:avLst>
              <a:gd name="adj" fmla="val 11276"/>
            </a:avLst>
          </a:prstGeom>
          <a:solidFill>
            <a:schemeClr val="accent3">
              <a:lumMod val="95000"/>
            </a:scheme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0C95F56-9A46-807C-94AA-64E5C70E1F9E}"/>
                  </a:ext>
                </a:extLst>
              </p:cNvPr>
              <p:cNvSpPr txBox="1"/>
              <p:nvPr/>
            </p:nvSpPr>
            <p:spPr>
              <a:xfrm>
                <a:off x="1497274" y="3649031"/>
                <a:ext cx="2400017" cy="584775"/>
              </a:xfrm>
              <a:prstGeom prst="rect">
                <a:avLst/>
              </a:prstGeom>
              <a:noFill/>
            </p:spPr>
            <p:txBody>
              <a:bodyPr wrap="none" rtlCol="0">
                <a:spAutoFit/>
              </a:bodyPr>
              <a:lstStyle/>
              <a:p>
                <a:pPr algn="ctr"/>
                <a:r>
                  <a:rPr lang="en-US" sz="1600" dirty="0">
                    <a:solidFill>
                      <a:srgbClr val="FF0000"/>
                    </a:solidFill>
                    <a:latin typeface="Helvetica Neue Light" panose="02000403000000020004" pitchFamily="2" charset="0"/>
                    <a:ea typeface="Helvetica Neue Light" panose="02000403000000020004" pitchFamily="2" charset="0"/>
                    <a:cs typeface="Calibri" panose="020F0502020204030204" pitchFamily="34" charset="0"/>
                  </a:rPr>
                  <a:t>MMS</a:t>
                </a:r>
              </a:p>
              <a:p>
                <a:pPr algn="ctr"/>
                <a:r>
                  <a:rPr lang="en-US" sz="1600" dirty="0">
                    <a:solidFill>
                      <a:srgbClr val="FF0000"/>
                    </a:solidFill>
                    <a:latin typeface="Helvetica Neue Light" panose="02000403000000020004" pitchFamily="2" charset="0"/>
                    <a:ea typeface="Helvetica Neue Light" panose="02000403000000020004" pitchFamily="2" charset="0"/>
                    <a:cs typeface="Calibri" panose="020F0502020204030204" pitchFamily="34" charset="0"/>
                  </a:rPr>
                  <a:t>( NBA </a:t>
                </a:r>
                <a14:m>
                  <m:oMath xmlns:m="http://schemas.openxmlformats.org/officeDocument/2006/math">
                    <m:r>
                      <a:rPr lang="en-US" sz="1600" i="1">
                        <a:solidFill>
                          <a:srgbClr val="FF0000"/>
                        </a:solidFill>
                        <a:latin typeface="Cambria Math" panose="02040503050406030204" pitchFamily="18" charset="0"/>
                        <a:ea typeface="Cambria Math" panose="02040503050406030204" pitchFamily="18" charset="0"/>
                        <a:cs typeface="Calibri" panose="020F0502020204030204" pitchFamily="34" charset="0"/>
                      </a:rPr>
                      <m:t>⊕ </m:t>
                    </m:r>
                  </m:oMath>
                </a14:m>
                <a:r>
                  <a:rPr lang="en-US" sz="1600" dirty="0">
                    <a:solidFill>
                      <a:srgbClr val="FF0000"/>
                    </a:solidFill>
                    <a:latin typeface="Helvetica Neue Light" panose="02000403000000020004" pitchFamily="2" charset="0"/>
                    <a:ea typeface="Helvetica Neue Light" panose="02000403000000020004" pitchFamily="2" charset="0"/>
                    <a:cs typeface="Calibri" panose="020F0502020204030204" pitchFamily="34" charset="0"/>
                  </a:rPr>
                  <a:t>UWB SHR = 1 )</a:t>
                </a:r>
              </a:p>
            </p:txBody>
          </p:sp>
        </mc:Choice>
        <mc:Fallback xmlns="">
          <p:sp>
            <p:nvSpPr>
              <p:cNvPr id="8" name="TextBox 7">
                <a:extLst>
                  <a:ext uri="{FF2B5EF4-FFF2-40B4-BE49-F238E27FC236}">
                    <a16:creationId xmlns:a16="http://schemas.microsoft.com/office/drawing/2014/main" id="{20C95F56-9A46-807C-94AA-64E5C70E1F9E}"/>
                  </a:ext>
                </a:extLst>
              </p:cNvPr>
              <p:cNvSpPr txBox="1">
                <a:spLocks noRot="1" noChangeAspect="1" noMove="1" noResize="1" noEditPoints="1" noAdjustHandles="1" noChangeArrowheads="1" noChangeShapeType="1" noTextEdit="1"/>
              </p:cNvSpPr>
              <p:nvPr/>
            </p:nvSpPr>
            <p:spPr>
              <a:xfrm>
                <a:off x="1497274" y="3649031"/>
                <a:ext cx="2400017" cy="584775"/>
              </a:xfrm>
              <a:prstGeom prst="rect">
                <a:avLst/>
              </a:prstGeom>
              <a:blipFill>
                <a:blip r:embed="rId2"/>
                <a:stretch>
                  <a:fillRect l="-1058" t="-2128" r="-1058" b="-10638"/>
                </a:stretch>
              </a:blipFill>
            </p:spPr>
            <p:txBody>
              <a:bodyPr/>
              <a:lstStyle/>
              <a:p>
                <a:r>
                  <a:rPr lang="en-US">
                    <a:noFill/>
                  </a:rPr>
                  <a:t> </a:t>
                </a:r>
              </a:p>
            </p:txBody>
          </p:sp>
        </mc:Fallback>
      </mc:AlternateContent>
      <p:sp>
        <p:nvSpPr>
          <p:cNvPr id="9" name="Oval 8">
            <a:extLst>
              <a:ext uri="{FF2B5EF4-FFF2-40B4-BE49-F238E27FC236}">
                <a16:creationId xmlns:a16="http://schemas.microsoft.com/office/drawing/2014/main" id="{FEE82075-6A5A-602A-E58F-52F282C880B1}"/>
              </a:ext>
            </a:extLst>
          </p:cNvPr>
          <p:cNvSpPr/>
          <p:nvPr/>
        </p:nvSpPr>
        <p:spPr bwMode="auto">
          <a:xfrm>
            <a:off x="2533300" y="4364616"/>
            <a:ext cx="327963" cy="323472"/>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algn="ctr"/>
            <a:endParaRPr lang="en-US" sz="1600" dirty="0">
              <a:solidFill>
                <a:srgbClr val="FFFF00"/>
              </a:solidFill>
              <a:latin typeface="Times New Roman" panose="02020603050405020304" pitchFamily="18" charset="0"/>
            </a:endParaRPr>
          </a:p>
        </p:txBody>
      </p:sp>
      <p:sp>
        <p:nvSpPr>
          <p:cNvPr id="10" name="TextBox 9">
            <a:extLst>
              <a:ext uri="{FF2B5EF4-FFF2-40B4-BE49-F238E27FC236}">
                <a16:creationId xmlns:a16="http://schemas.microsoft.com/office/drawing/2014/main" id="{8FF72B7B-15CB-8A40-9C81-FD4338ECD59F}"/>
              </a:ext>
            </a:extLst>
          </p:cNvPr>
          <p:cNvSpPr txBox="1"/>
          <p:nvPr/>
        </p:nvSpPr>
        <p:spPr>
          <a:xfrm>
            <a:off x="2031741" y="5223896"/>
            <a:ext cx="1830307" cy="400110"/>
          </a:xfrm>
          <a:prstGeom prst="rect">
            <a:avLst/>
          </a:prstGeom>
          <a:noFill/>
        </p:spPr>
        <p:txBody>
          <a:bodyPr wrap="square">
            <a:spAutoFit/>
          </a:bodyPr>
          <a:lstStyle/>
          <a:p>
            <a:r>
              <a:rPr lang="en-US" sz="2000" b="1" dirty="0">
                <a:solidFill>
                  <a:srgbClr val="FF0000"/>
                </a:solidFill>
                <a:latin typeface="Helvetica Neue Light" panose="02000403000000020004" pitchFamily="2" charset="0"/>
                <a:ea typeface="Helvetica Neue Light" panose="02000403000000020004" pitchFamily="2" charset="0"/>
              </a:rPr>
              <a:t>HRP-ARDEV</a:t>
            </a:r>
          </a:p>
        </p:txBody>
      </p:sp>
      <p:grpSp>
        <p:nvGrpSpPr>
          <p:cNvPr id="11" name="Group 10">
            <a:extLst>
              <a:ext uri="{FF2B5EF4-FFF2-40B4-BE49-F238E27FC236}">
                <a16:creationId xmlns:a16="http://schemas.microsoft.com/office/drawing/2014/main" id="{F694C5D5-87B6-133C-3A18-E44A61199AB6}"/>
              </a:ext>
            </a:extLst>
          </p:cNvPr>
          <p:cNvGrpSpPr/>
          <p:nvPr/>
        </p:nvGrpSpPr>
        <p:grpSpPr>
          <a:xfrm>
            <a:off x="1206597" y="2322924"/>
            <a:ext cx="2175536" cy="976000"/>
            <a:chOff x="2394486" y="2183072"/>
            <a:chExt cx="1399111" cy="637064"/>
          </a:xfrm>
          <a:effectLst/>
        </p:grpSpPr>
        <p:sp>
          <p:nvSpPr>
            <p:cNvPr id="12" name="Rounded Rectangle 11">
              <a:extLst>
                <a:ext uri="{FF2B5EF4-FFF2-40B4-BE49-F238E27FC236}">
                  <a16:creationId xmlns:a16="http://schemas.microsoft.com/office/drawing/2014/main" id="{28A85C47-CF19-2553-216D-B3C975EB722B}"/>
                </a:ext>
              </a:extLst>
            </p:cNvPr>
            <p:cNvSpPr/>
            <p:nvPr/>
          </p:nvSpPr>
          <p:spPr bwMode="auto">
            <a:xfrm>
              <a:off x="2394486" y="2183072"/>
              <a:ext cx="1399111" cy="637064"/>
            </a:xfrm>
            <a:prstGeom prst="roundRect">
              <a:avLst>
                <a:gd name="adj" fmla="val 6631"/>
              </a:avLst>
            </a:prstGeom>
            <a:solidFill>
              <a:schemeClr val="accent2">
                <a:lumMod val="20000"/>
                <a:lumOff val="80000"/>
              </a:schemeClr>
            </a:solidFill>
            <a:ln w="12700" cap="flat" cmpd="sng" algn="ctr">
              <a:solidFill>
                <a:srgbClr val="0432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dirty="0"/>
            </a:p>
          </p:txBody>
        </p:sp>
        <p:sp>
          <p:nvSpPr>
            <p:cNvPr id="13" name="TextBox 12">
              <a:extLst>
                <a:ext uri="{FF2B5EF4-FFF2-40B4-BE49-F238E27FC236}">
                  <a16:creationId xmlns:a16="http://schemas.microsoft.com/office/drawing/2014/main" id="{33267E9D-22F4-43FF-9EDD-2466A9844ED5}"/>
                </a:ext>
              </a:extLst>
            </p:cNvPr>
            <p:cNvSpPr txBox="1"/>
            <p:nvPr/>
          </p:nvSpPr>
          <p:spPr>
            <a:xfrm>
              <a:off x="2451260" y="2375599"/>
              <a:ext cx="1215671" cy="241074"/>
            </a:xfrm>
            <a:prstGeom prst="rect">
              <a:avLst/>
            </a:prstGeom>
            <a:noFill/>
          </p:spPr>
          <p:txBody>
            <a:bodyPr wrap="square">
              <a:spAutoFit/>
            </a:bodyPr>
            <a:lstStyle/>
            <a:p>
              <a:pPr algn="ctr"/>
              <a:r>
                <a:rPr lang="en-US" sz="1800" b="1" dirty="0">
                  <a:solidFill>
                    <a:srgbClr val="0432FF"/>
                  </a:solidFill>
                  <a:latin typeface="Helvetica Neue Light" panose="02000403000000020004" pitchFamily="2" charset="0"/>
                  <a:ea typeface="Helvetica Neue Light" panose="02000403000000020004" pitchFamily="2" charset="0"/>
                  <a:cs typeface="Calibri" panose="020F0502020204030204" pitchFamily="34" charset="0"/>
                </a:rPr>
                <a:t>Min Feature Set</a:t>
              </a:r>
            </a:p>
          </p:txBody>
        </p:sp>
      </p:grpSp>
      <p:sp>
        <p:nvSpPr>
          <p:cNvPr id="14" name="TextBox 13">
            <a:extLst>
              <a:ext uri="{FF2B5EF4-FFF2-40B4-BE49-F238E27FC236}">
                <a16:creationId xmlns:a16="http://schemas.microsoft.com/office/drawing/2014/main" id="{D97FD6B9-9C37-2C97-41CD-BE68FB142104}"/>
              </a:ext>
            </a:extLst>
          </p:cNvPr>
          <p:cNvSpPr txBox="1"/>
          <p:nvPr/>
        </p:nvSpPr>
        <p:spPr>
          <a:xfrm>
            <a:off x="914400" y="6018311"/>
            <a:ext cx="2301193" cy="307777"/>
          </a:xfrm>
          <a:prstGeom prst="rect">
            <a:avLst/>
          </a:prstGeom>
          <a:noFill/>
        </p:spPr>
        <p:txBody>
          <a:bodyPr wrap="square">
            <a:spAutoFit/>
          </a:bodyPr>
          <a:lstStyle/>
          <a:p>
            <a:r>
              <a:rPr lang="en-US" sz="1400" dirty="0"/>
              <a:t>Note: NB refers to O-QPSK</a:t>
            </a:r>
          </a:p>
        </p:txBody>
      </p:sp>
      <p:sp>
        <p:nvSpPr>
          <p:cNvPr id="15" name="Rounded Rectangle 14">
            <a:extLst>
              <a:ext uri="{FF2B5EF4-FFF2-40B4-BE49-F238E27FC236}">
                <a16:creationId xmlns:a16="http://schemas.microsoft.com/office/drawing/2014/main" id="{5F29B22F-D101-544C-FF27-67814FEEA217}"/>
              </a:ext>
            </a:extLst>
          </p:cNvPr>
          <p:cNvSpPr/>
          <p:nvPr/>
        </p:nvSpPr>
        <p:spPr bwMode="auto">
          <a:xfrm>
            <a:off x="5029200" y="1981201"/>
            <a:ext cx="6248400" cy="3428999"/>
          </a:xfrm>
          <a:prstGeom prst="roundRect">
            <a:avLst>
              <a:gd name="adj" fmla="val 5712"/>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Bef>
                <a:spcPts val="1000"/>
              </a:spcBef>
              <a:spcAft>
                <a:spcPts val="500"/>
              </a:spcAft>
            </a:pPr>
            <a:r>
              <a:rPr lang="en-US" sz="1800" b="1" dirty="0">
                <a:latin typeface="Helvetica Neue" panose="02000503000000020004" pitchFamily="2" charset="0"/>
                <a:ea typeface="Helvetica Neue" panose="02000503000000020004" pitchFamily="2" charset="0"/>
                <a:cs typeface="Helvetica Neue" panose="02000503000000020004" pitchFamily="2" charset="0"/>
              </a:rPr>
              <a:t>HRP-ARDEV definition: </a:t>
            </a:r>
          </a:p>
          <a:p>
            <a:pPr marL="285750" indent="-285750">
              <a:spcBef>
                <a:spcPts val="1000"/>
              </a:spcBef>
              <a:spcAft>
                <a:spcPts val="500"/>
              </a:spcAft>
              <a:buFont typeface="Arial" panose="020B0604020202020204" pitchFamily="34" charset="0"/>
              <a:buChar char="•"/>
            </a:pPr>
            <a:r>
              <a:rPr lang="en-US" sz="1600" dirty="0">
                <a:latin typeface="Helvetica Neue Light" panose="02000403000000020004" pitchFamily="2" charset="0"/>
                <a:ea typeface="Helvetica Neue Light" panose="02000403000000020004" pitchFamily="2" charset="0"/>
              </a:rPr>
              <a:t>HRP-ARDEV supports the minimum feature set in 4ab</a:t>
            </a:r>
          </a:p>
          <a:p>
            <a:pPr marL="285750" indent="-285750">
              <a:spcBef>
                <a:spcPts val="1000"/>
              </a:spcBef>
              <a:spcAft>
                <a:spcPts val="500"/>
              </a:spcAft>
              <a:buFont typeface="Arial" panose="020B0604020202020204" pitchFamily="34" charset="0"/>
              <a:buChar char="•"/>
            </a:pPr>
            <a:r>
              <a:rPr lang="en-US" sz="1600" dirty="0">
                <a:latin typeface="Helvetica Neue Light" panose="02000403000000020004" pitchFamily="2" charset="0"/>
                <a:ea typeface="Helvetica Neue Light" panose="02000403000000020004" pitchFamily="2" charset="0"/>
              </a:rPr>
              <a:t>MMS is mandatory for HRP-ARDEV</a:t>
            </a:r>
          </a:p>
          <a:p>
            <a:pPr marL="285750" indent="-285750">
              <a:spcBef>
                <a:spcPts val="1000"/>
              </a:spcBef>
              <a:spcAft>
                <a:spcPts val="500"/>
              </a:spcAft>
              <a:buFont typeface="Arial" panose="020B0604020202020204" pitchFamily="34" charset="0"/>
              <a:buChar char="•"/>
            </a:pPr>
            <a:r>
              <a:rPr lang="en-US" sz="1600" dirty="0">
                <a:latin typeface="Helvetica Neue Light" panose="02000403000000020004" pitchFamily="2" charset="0"/>
                <a:ea typeface="Helvetica Neue Light" panose="02000403000000020004" pitchFamily="2" charset="0"/>
              </a:rPr>
              <a:t>HRP-ARDEV shall support either NB O-QPSK in UNII-3/5 or UWB SHR for initial frequency and timing sync of MMS operations</a:t>
            </a:r>
          </a:p>
          <a:p>
            <a:pPr marL="742950" lvl="1" indent="-285750">
              <a:spcBef>
                <a:spcPts val="1000"/>
              </a:spcBef>
              <a:spcAft>
                <a:spcPts val="500"/>
              </a:spcAft>
              <a:buFont typeface="Arial" panose="020B0604020202020204" pitchFamily="34" charset="0"/>
              <a:buChar char="•"/>
            </a:pPr>
            <a:r>
              <a:rPr lang="en-US" sz="1600" dirty="0">
                <a:latin typeface="Helvetica Neue Light" panose="02000403000000020004" pitchFamily="2" charset="0"/>
                <a:ea typeface="Helvetica Neue Light" panose="02000403000000020004" pitchFamily="2" charset="0"/>
              </a:rPr>
              <a:t>UNII-3 is mandatory in case NB O-QPSK is used for initial sync</a:t>
            </a:r>
          </a:p>
          <a:p>
            <a:pPr marL="285750" indent="-285750">
              <a:spcBef>
                <a:spcPts val="1000"/>
              </a:spcBef>
              <a:spcAft>
                <a:spcPts val="500"/>
              </a:spcAft>
              <a:buFont typeface="Arial" panose="020B0604020202020204" pitchFamily="34" charset="0"/>
              <a:buChar char="•"/>
            </a:pPr>
            <a:r>
              <a:rPr lang="en-US" sz="1600" dirty="0">
                <a:latin typeface="Helvetica Neue Light" panose="02000403000000020004" pitchFamily="2" charset="0"/>
                <a:ea typeface="Helvetica Neue Light" panose="02000403000000020004" pitchFamily="2" charset="0"/>
              </a:rPr>
              <a:t>HRP-ARDEV can optionally use other tightly coupled radios to initiate MMS</a:t>
            </a:r>
          </a:p>
        </p:txBody>
      </p:sp>
      <p:sp>
        <p:nvSpPr>
          <p:cNvPr id="3" name="Rectangle 2">
            <a:extLst>
              <a:ext uri="{FF2B5EF4-FFF2-40B4-BE49-F238E27FC236}">
                <a16:creationId xmlns:a16="http://schemas.microsoft.com/office/drawing/2014/main" id="{F770728E-5A7D-F5EE-F03D-28F1D353C77B}"/>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86220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E025FA4-E30F-570E-8D1E-B759402EF082}"/>
                  </a:ext>
                </a:extLst>
              </p:cNvPr>
              <p:cNvSpPr>
                <a:spLocks noGrp="1"/>
              </p:cNvSpPr>
              <p:nvPr>
                <p:ph type="title"/>
              </p:nvPr>
            </p:nvSpPr>
            <p:spPr/>
            <p:txBody>
              <a:bodyPr/>
              <a:lstStyle/>
              <a:p>
                <a:r>
                  <a:rPr lang="en-US" sz="4000" dirty="0"/>
                  <a:t>HRP-ARDEV</a:t>
                </a:r>
                <a:r>
                  <a:rPr lang="en-US" dirty="0"/>
                  <a:t>: </a:t>
                </a:r>
                <a:r>
                  <a:rPr lang="en-US" dirty="0">
                    <a:solidFill>
                      <a:srgbClr val="0432FF"/>
                    </a:solidFill>
                  </a:rPr>
                  <a:t>NBA</a:t>
                </a:r>
                <a:r>
                  <a:rPr lang="en-US" sz="3600" dirty="0">
                    <a:solidFill>
                      <a:srgbClr val="0432FF"/>
                    </a:solidFill>
                    <a:ea typeface="Cambria Math" panose="02040503050406030204" pitchFamily="18" charset="0"/>
                    <a:cs typeface="Calibri" panose="020F0502020204030204" pitchFamily="34" charset="0"/>
                  </a:rPr>
                  <a:t> </a:t>
                </a:r>
                <a14:m>
                  <m:oMath xmlns:m="http://schemas.openxmlformats.org/officeDocument/2006/math">
                    <m:r>
                      <a:rPr lang="en-US" sz="3600" i="1" smtClean="0">
                        <a:solidFill>
                          <a:srgbClr val="0432FF"/>
                        </a:solidFill>
                        <a:latin typeface="Cambria Math" panose="02040503050406030204" pitchFamily="18" charset="0"/>
                        <a:ea typeface="Cambria Math" panose="02040503050406030204" pitchFamily="18" charset="0"/>
                        <a:cs typeface="Calibri" panose="020F0502020204030204" pitchFamily="34" charset="0"/>
                      </a:rPr>
                      <m:t>⊕</m:t>
                    </m:r>
                  </m:oMath>
                </a14:m>
                <a:r>
                  <a:rPr lang="en-US" dirty="0">
                    <a:solidFill>
                      <a:srgbClr val="0432FF"/>
                    </a:solidFill>
                  </a:rPr>
                  <a:t> UWB SHR = 1</a:t>
                </a:r>
                <a:endParaRPr lang="en-US" dirty="0"/>
              </a:p>
            </p:txBody>
          </p:sp>
        </mc:Choice>
        <mc:Fallback xmlns="">
          <p:sp>
            <p:nvSpPr>
              <p:cNvPr id="2" name="Title 1">
                <a:extLst>
                  <a:ext uri="{FF2B5EF4-FFF2-40B4-BE49-F238E27FC236}">
                    <a16:creationId xmlns:a16="http://schemas.microsoft.com/office/drawing/2014/main" id="{8E025FA4-E30F-570E-8D1E-B759402EF082}"/>
                  </a:ext>
                </a:extLst>
              </p:cNvPr>
              <p:cNvSpPr>
                <a:spLocks noGrp="1" noRot="1" noChangeAspect="1" noMove="1" noResize="1" noEditPoints="1" noAdjustHandles="1" noChangeArrowheads="1" noChangeShapeType="1" noTextEdit="1"/>
              </p:cNvSpPr>
              <p:nvPr>
                <p:ph type="title"/>
              </p:nvPr>
            </p:nvSpPr>
            <p:spPr>
              <a:blipFill>
                <a:blip r:embed="rId2"/>
                <a:stretch>
                  <a:fillRect b="-588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BDB5EAA-A290-45D1-2FC9-BFEF833376C0}"/>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F1EE7FC0-6631-AB4A-26BB-CA78E012EF84}"/>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317F2A9E-BF80-0042-7EB8-8FBDC85A8D1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7" name="Picture 6">
            <a:extLst>
              <a:ext uri="{FF2B5EF4-FFF2-40B4-BE49-F238E27FC236}">
                <a16:creationId xmlns:a16="http://schemas.microsoft.com/office/drawing/2014/main" id="{89AFA349-9BE5-32AC-D361-12D04812BF7E}"/>
              </a:ext>
            </a:extLst>
          </p:cNvPr>
          <p:cNvPicPr>
            <a:picLocks noChangeAspect="1"/>
          </p:cNvPicPr>
          <p:nvPr/>
        </p:nvPicPr>
        <p:blipFill>
          <a:blip r:embed="rId3"/>
          <a:stretch>
            <a:fillRect/>
          </a:stretch>
        </p:blipFill>
        <p:spPr>
          <a:xfrm>
            <a:off x="1437232" y="2285206"/>
            <a:ext cx="9317535" cy="3657600"/>
          </a:xfrm>
          <a:prstGeom prst="rect">
            <a:avLst/>
          </a:prstGeom>
        </p:spPr>
      </p:pic>
      <p:sp>
        <p:nvSpPr>
          <p:cNvPr id="3" name="Rectangle 2">
            <a:extLst>
              <a:ext uri="{FF2B5EF4-FFF2-40B4-BE49-F238E27FC236}">
                <a16:creationId xmlns:a16="http://schemas.microsoft.com/office/drawing/2014/main" id="{2A736542-C2D0-BD52-6110-230DD0EEF7DF}"/>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56889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21000">
              <a:schemeClr val="bg1"/>
            </a:gs>
            <a:gs pos="99000">
              <a:schemeClr val="bg1">
                <a:lumMod val="85000"/>
              </a:schemeClr>
            </a:gs>
          </a:gsLst>
          <a:lin ang="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3993-9487-B17F-7C77-C650BE5CDD81}"/>
              </a:ext>
            </a:extLst>
          </p:cNvPr>
          <p:cNvSpPr>
            <a:spLocks noGrp="1"/>
          </p:cNvSpPr>
          <p:nvPr>
            <p:ph type="title"/>
          </p:nvPr>
        </p:nvSpPr>
        <p:spPr>
          <a:xfrm>
            <a:off x="927102" y="2895600"/>
            <a:ext cx="10439400" cy="1066800"/>
          </a:xfrm>
        </p:spPr>
        <p:txBody>
          <a:bodyPr/>
          <a:lstStyle/>
          <a:p>
            <a:r>
              <a:rPr lang="en-US" dirty="0"/>
              <a:t>UWB SHR for Initial Sync</a:t>
            </a:r>
          </a:p>
        </p:txBody>
      </p:sp>
      <p:sp>
        <p:nvSpPr>
          <p:cNvPr id="4" name="Date Placeholder 3">
            <a:extLst>
              <a:ext uri="{FF2B5EF4-FFF2-40B4-BE49-F238E27FC236}">
                <a16:creationId xmlns:a16="http://schemas.microsoft.com/office/drawing/2014/main" id="{4F572A98-5483-8F81-1472-C6CDC30E46F7}"/>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8238B66-68E5-1CBD-D458-2D48ED24441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633EBF6-98FB-B45D-B1A3-87028CF2DE3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3" name="Rectangle 2">
            <a:extLst>
              <a:ext uri="{FF2B5EF4-FFF2-40B4-BE49-F238E27FC236}">
                <a16:creationId xmlns:a16="http://schemas.microsoft.com/office/drawing/2014/main" id="{F985026B-B7EF-9BE5-61F1-95D9660AEFA1}"/>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019486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57D8-7F09-116F-A672-4530B35F5918}"/>
              </a:ext>
            </a:extLst>
          </p:cNvPr>
          <p:cNvSpPr>
            <a:spLocks noGrp="1"/>
          </p:cNvSpPr>
          <p:nvPr>
            <p:ph type="title"/>
          </p:nvPr>
        </p:nvSpPr>
        <p:spPr/>
        <p:txBody>
          <a:bodyPr/>
          <a:lstStyle/>
          <a:p>
            <a:r>
              <a:rPr lang="en-US" sz="4000" dirty="0"/>
              <a:t>HRP-ARDEV</a:t>
            </a:r>
            <a:r>
              <a:rPr lang="en-US" dirty="0"/>
              <a:t>: </a:t>
            </a:r>
            <a:r>
              <a:rPr lang="en-US" dirty="0">
                <a:solidFill>
                  <a:srgbClr val="0432FF"/>
                </a:solidFill>
              </a:rPr>
              <a:t>UWB-Only</a:t>
            </a:r>
            <a:r>
              <a:rPr lang="en-US" dirty="0"/>
              <a:t> MMS</a:t>
            </a:r>
          </a:p>
        </p:txBody>
      </p:sp>
      <p:sp>
        <p:nvSpPr>
          <p:cNvPr id="4" name="Date Placeholder 3">
            <a:extLst>
              <a:ext uri="{FF2B5EF4-FFF2-40B4-BE49-F238E27FC236}">
                <a16:creationId xmlns:a16="http://schemas.microsoft.com/office/drawing/2014/main" id="{841A704B-CE95-7EF4-904A-563E9300667E}"/>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7C805C6-E5A5-7E58-6D83-37AAD984ABBC}"/>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D2482E81-1EF7-8A54-B8FE-B8530418679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6">
            <a:extLst>
              <a:ext uri="{FF2B5EF4-FFF2-40B4-BE49-F238E27FC236}">
                <a16:creationId xmlns:a16="http://schemas.microsoft.com/office/drawing/2014/main" id="{F61C4E33-CC4F-7E44-E4B9-1673EE3775FC}"/>
              </a:ext>
            </a:extLst>
          </p:cNvPr>
          <p:cNvSpPr/>
          <p:nvPr/>
        </p:nvSpPr>
        <p:spPr bwMode="auto">
          <a:xfrm>
            <a:off x="4724400" y="1718733"/>
            <a:ext cx="2024586" cy="1066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TextBox 7">
            <a:extLst>
              <a:ext uri="{FF2B5EF4-FFF2-40B4-BE49-F238E27FC236}">
                <a16:creationId xmlns:a16="http://schemas.microsoft.com/office/drawing/2014/main" id="{DEC8A2A2-1678-5FC9-219D-7E6F60E2D9D1}"/>
              </a:ext>
            </a:extLst>
          </p:cNvPr>
          <p:cNvSpPr txBox="1"/>
          <p:nvPr/>
        </p:nvSpPr>
        <p:spPr>
          <a:xfrm>
            <a:off x="914400" y="1752600"/>
            <a:ext cx="8001001" cy="646331"/>
          </a:xfrm>
          <a:prstGeom prst="rect">
            <a:avLst/>
          </a:prstGeom>
          <a:noFill/>
        </p:spPr>
        <p:txBody>
          <a:bodyPr wrap="square" rtlCol="0">
            <a:spAutoFit/>
          </a:bodyPr>
          <a:lstStyle/>
          <a:p>
            <a:pPr marL="285750" indent="-285750">
              <a:buFont typeface="Arial" panose="020B0604020202020204" pitchFamily="34" charset="0"/>
              <a:buChar char="•"/>
            </a:pPr>
            <a:r>
              <a:rPr lang="en-US" sz="1800" dirty="0">
                <a:ea typeface="Times New Roman" panose="02020603050405020304" pitchFamily="18" charset="0"/>
              </a:rPr>
              <a:t>A straightforward extension of 4z STS packet configuration 3</a:t>
            </a:r>
          </a:p>
          <a:p>
            <a:pPr marL="742950" lvl="1" indent="-285750">
              <a:buFont typeface="Arial" panose="020B0604020202020204" pitchFamily="34" charset="0"/>
              <a:buChar char="•"/>
            </a:pPr>
            <a:r>
              <a:rPr lang="en-US" sz="1800" dirty="0">
                <a:solidFill>
                  <a:srgbClr val="0432FF"/>
                </a:solidFill>
                <a:ea typeface="Times New Roman" panose="02020603050405020304" pitchFamily="18" charset="0"/>
              </a:rPr>
              <a:t>Baseline: X=0, Y=1</a:t>
            </a:r>
            <a:endParaRPr lang="en-US" sz="1800" dirty="0">
              <a:solidFill>
                <a:srgbClr val="0432FF"/>
              </a:solidFill>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A1DA1384-8522-83B5-1224-EBC8371BC769}"/>
              </a:ext>
            </a:extLst>
          </p:cNvPr>
          <p:cNvSpPr txBox="1"/>
          <p:nvPr/>
        </p:nvSpPr>
        <p:spPr>
          <a:xfrm>
            <a:off x="1054249" y="3113157"/>
            <a:ext cx="2476500" cy="707886"/>
          </a:xfrm>
          <a:prstGeom prst="rect">
            <a:avLst/>
          </a:prstGeom>
          <a:noFill/>
        </p:spPr>
        <p:txBody>
          <a:bodyPr wrap="square" rtlCol="0">
            <a:spAutoFit/>
          </a:bodyPr>
          <a:lstStyle/>
          <a:p>
            <a:pPr algn="ctr"/>
            <a:r>
              <a:rPr lang="en-US" sz="2000" dirty="0">
                <a:latin typeface="Calibri" panose="020F0502020204030204" pitchFamily="34" charset="0"/>
                <a:cs typeface="Calibri" panose="020F0502020204030204" pitchFamily="34" charset="0"/>
              </a:rPr>
              <a:t>4z STS Packet Config Three</a:t>
            </a:r>
          </a:p>
        </p:txBody>
      </p:sp>
      <p:sp>
        <p:nvSpPr>
          <p:cNvPr id="14" name="TextBox 13">
            <a:extLst>
              <a:ext uri="{FF2B5EF4-FFF2-40B4-BE49-F238E27FC236}">
                <a16:creationId xmlns:a16="http://schemas.microsoft.com/office/drawing/2014/main" id="{969EE1E5-1A24-A1F2-0712-FB55DBE308F6}"/>
              </a:ext>
            </a:extLst>
          </p:cNvPr>
          <p:cNvSpPr txBox="1"/>
          <p:nvPr/>
        </p:nvSpPr>
        <p:spPr>
          <a:xfrm>
            <a:off x="1786380" y="5073544"/>
            <a:ext cx="990600" cy="400110"/>
          </a:xfrm>
          <a:prstGeom prst="rect">
            <a:avLst/>
          </a:prstGeom>
          <a:noFill/>
        </p:spPr>
        <p:txBody>
          <a:bodyPr wrap="square" rtlCol="0">
            <a:spAutoFit/>
          </a:bodyPr>
          <a:lstStyle/>
          <a:p>
            <a:pPr algn="ctr"/>
            <a:r>
              <a:rPr lang="en-US" sz="2000" dirty="0">
                <a:latin typeface="Calibri" panose="020F0502020204030204" pitchFamily="34" charset="0"/>
                <a:cs typeface="Calibri" panose="020F0502020204030204" pitchFamily="34" charset="0"/>
              </a:rPr>
              <a:t>4ab</a:t>
            </a:r>
          </a:p>
        </p:txBody>
      </p:sp>
      <p:sp>
        <p:nvSpPr>
          <p:cNvPr id="9" name="Rectangle 8">
            <a:extLst>
              <a:ext uri="{FF2B5EF4-FFF2-40B4-BE49-F238E27FC236}">
                <a16:creationId xmlns:a16="http://schemas.microsoft.com/office/drawing/2014/main" id="{7FF6F0BF-A642-DBAF-CBE2-B0014E410515}"/>
              </a:ext>
            </a:extLst>
          </p:cNvPr>
          <p:cNvSpPr/>
          <p:nvPr/>
        </p:nvSpPr>
        <p:spPr bwMode="auto">
          <a:xfrm>
            <a:off x="3790951" y="3048000"/>
            <a:ext cx="1333500" cy="774707"/>
          </a:xfrm>
          <a:prstGeom prst="rect">
            <a:avLst/>
          </a:prstGeom>
          <a:solidFill>
            <a:srgbClr val="FFBFBF"/>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SYNC</a:t>
            </a:r>
          </a:p>
        </p:txBody>
      </p:sp>
      <p:sp>
        <p:nvSpPr>
          <p:cNvPr id="10" name="Rectangle 9">
            <a:extLst>
              <a:ext uri="{FF2B5EF4-FFF2-40B4-BE49-F238E27FC236}">
                <a16:creationId xmlns:a16="http://schemas.microsoft.com/office/drawing/2014/main" id="{EB5C834C-608D-5532-658B-838B2A2C6E59}"/>
              </a:ext>
            </a:extLst>
          </p:cNvPr>
          <p:cNvSpPr/>
          <p:nvPr/>
        </p:nvSpPr>
        <p:spPr bwMode="auto">
          <a:xfrm>
            <a:off x="5124451" y="3048000"/>
            <a:ext cx="495300" cy="774707"/>
          </a:xfrm>
          <a:prstGeom prst="rect">
            <a:avLst/>
          </a:prstGeom>
          <a:solidFill>
            <a:srgbClr val="FFBFBF"/>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F</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D</a:t>
            </a:r>
          </a:p>
        </p:txBody>
      </p:sp>
      <p:sp>
        <p:nvSpPr>
          <p:cNvPr id="11" name="Rectangle 10">
            <a:extLst>
              <a:ext uri="{FF2B5EF4-FFF2-40B4-BE49-F238E27FC236}">
                <a16:creationId xmlns:a16="http://schemas.microsoft.com/office/drawing/2014/main" id="{F4BAF1DF-499C-BC9C-F635-56EFBCDC1EAB}"/>
              </a:ext>
            </a:extLst>
          </p:cNvPr>
          <p:cNvSpPr/>
          <p:nvPr/>
        </p:nvSpPr>
        <p:spPr bwMode="auto">
          <a:xfrm>
            <a:off x="6038849" y="3048000"/>
            <a:ext cx="2552702" cy="774707"/>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STS</a:t>
            </a:r>
          </a:p>
        </p:txBody>
      </p:sp>
      <p:sp>
        <p:nvSpPr>
          <p:cNvPr id="12" name="Rectangle 11">
            <a:extLst>
              <a:ext uri="{FF2B5EF4-FFF2-40B4-BE49-F238E27FC236}">
                <a16:creationId xmlns:a16="http://schemas.microsoft.com/office/drawing/2014/main" id="{82152B4B-0200-7F96-AA2C-4CDC7A7BE7F0}"/>
              </a:ext>
            </a:extLst>
          </p:cNvPr>
          <p:cNvSpPr/>
          <p:nvPr/>
        </p:nvSpPr>
        <p:spPr bwMode="auto">
          <a:xfrm>
            <a:off x="5619750" y="3048000"/>
            <a:ext cx="419099" cy="774707"/>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1us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rgbClr val="FF0000"/>
                </a:solidFill>
                <a:latin typeface="Calibri" panose="020F0502020204030204" pitchFamily="34" charset="0"/>
                <a:cs typeface="Calibri" panose="020F0502020204030204" pitchFamily="34" charset="0"/>
              </a:rPr>
              <a:t>gap</a:t>
            </a:r>
            <a:endParaRPr kumimoji="0" lang="en-US" sz="12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F8238F0D-E2A6-DDC8-4106-31097D327934}"/>
              </a:ext>
            </a:extLst>
          </p:cNvPr>
          <p:cNvSpPr/>
          <p:nvPr/>
        </p:nvSpPr>
        <p:spPr bwMode="auto">
          <a:xfrm>
            <a:off x="3790950" y="4876800"/>
            <a:ext cx="1333500" cy="774707"/>
          </a:xfrm>
          <a:prstGeom prst="rect">
            <a:avLst/>
          </a:prstGeom>
          <a:solidFill>
            <a:srgbClr val="FFBFBF"/>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SYNC</a:t>
            </a:r>
          </a:p>
        </p:txBody>
      </p:sp>
      <p:sp>
        <p:nvSpPr>
          <p:cNvPr id="16" name="Rectangle 15">
            <a:extLst>
              <a:ext uri="{FF2B5EF4-FFF2-40B4-BE49-F238E27FC236}">
                <a16:creationId xmlns:a16="http://schemas.microsoft.com/office/drawing/2014/main" id="{9CBA8EFB-2BA5-BA5C-0AA6-E7FBD591A033}"/>
              </a:ext>
            </a:extLst>
          </p:cNvPr>
          <p:cNvSpPr/>
          <p:nvPr/>
        </p:nvSpPr>
        <p:spPr bwMode="auto">
          <a:xfrm>
            <a:off x="5124450" y="4876800"/>
            <a:ext cx="495300" cy="774707"/>
          </a:xfrm>
          <a:prstGeom prst="rect">
            <a:avLst/>
          </a:prstGeom>
          <a:solidFill>
            <a:srgbClr val="FFBFBF"/>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F</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D</a:t>
            </a:r>
          </a:p>
        </p:txBody>
      </p:sp>
      <p:sp>
        <p:nvSpPr>
          <p:cNvPr id="17" name="Rectangle 16">
            <a:extLst>
              <a:ext uri="{FF2B5EF4-FFF2-40B4-BE49-F238E27FC236}">
                <a16:creationId xmlns:a16="http://schemas.microsoft.com/office/drawing/2014/main" id="{25AC1586-7FFE-1B69-0679-91AF2360FAF3}"/>
              </a:ext>
            </a:extLst>
          </p:cNvPr>
          <p:cNvSpPr/>
          <p:nvPr/>
        </p:nvSpPr>
        <p:spPr bwMode="auto">
          <a:xfrm>
            <a:off x="7626052" y="4876800"/>
            <a:ext cx="2628900" cy="774707"/>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rPr>
              <a:t>STS</a:t>
            </a:r>
          </a:p>
        </p:txBody>
      </p:sp>
      <p:sp>
        <p:nvSpPr>
          <p:cNvPr id="18" name="Rectangle 17">
            <a:extLst>
              <a:ext uri="{FF2B5EF4-FFF2-40B4-BE49-F238E27FC236}">
                <a16:creationId xmlns:a16="http://schemas.microsoft.com/office/drawing/2014/main" id="{F32BA7D3-11F8-14E9-D0DE-8C7797DB0DAC}"/>
              </a:ext>
            </a:extLst>
          </p:cNvPr>
          <p:cNvSpPr/>
          <p:nvPr/>
        </p:nvSpPr>
        <p:spPr bwMode="auto">
          <a:xfrm>
            <a:off x="5619750" y="4876800"/>
            <a:ext cx="2006302" cy="774707"/>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19" name="Straight Arrow Connector 18">
            <a:extLst>
              <a:ext uri="{FF2B5EF4-FFF2-40B4-BE49-F238E27FC236}">
                <a16:creationId xmlns:a16="http://schemas.microsoft.com/office/drawing/2014/main" id="{854E0D9C-262D-748A-0BCF-C2B2469DEFB6}"/>
              </a:ext>
            </a:extLst>
          </p:cNvPr>
          <p:cNvCxnSpPr/>
          <p:nvPr/>
        </p:nvCxnSpPr>
        <p:spPr bwMode="auto">
          <a:xfrm flipH="1">
            <a:off x="3790950" y="5837174"/>
            <a:ext cx="3835102" cy="0"/>
          </a:xfrm>
          <a:prstGeom prst="straightConnector1">
            <a:avLst/>
          </a:prstGeom>
          <a:solidFill>
            <a:schemeClr val="accent1"/>
          </a:solidFill>
          <a:ln w="12700" cap="flat" cmpd="sng" algn="ctr">
            <a:solidFill>
              <a:srgbClr val="FF0000"/>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96E28D8C-4A39-1492-AF8D-C491B7F0E634}"/>
              </a:ext>
            </a:extLst>
          </p:cNvPr>
          <p:cNvSpPr txBox="1"/>
          <p:nvPr/>
        </p:nvSpPr>
        <p:spPr>
          <a:xfrm>
            <a:off x="5104957" y="5843347"/>
            <a:ext cx="990600" cy="400110"/>
          </a:xfrm>
          <a:prstGeom prst="rect">
            <a:avLst/>
          </a:prstGeom>
          <a:noFill/>
        </p:spPr>
        <p:txBody>
          <a:bodyPr wrap="square" rtlCol="0">
            <a:spAutoFit/>
          </a:bodyPr>
          <a:lstStyle/>
          <a:p>
            <a:pPr algn="ctr"/>
            <a:r>
              <a:rPr lang="en-US" sz="2000" dirty="0">
                <a:solidFill>
                  <a:srgbClr val="FF0000"/>
                </a:solidFill>
                <a:latin typeface="Calibri" panose="020F0502020204030204" pitchFamily="34" charset="0"/>
                <a:cs typeface="Calibri" panose="020F0502020204030204" pitchFamily="34" charset="0"/>
              </a:rPr>
              <a:t>1ms</a:t>
            </a:r>
          </a:p>
        </p:txBody>
      </p:sp>
      <p:cxnSp>
        <p:nvCxnSpPr>
          <p:cNvPr id="25" name="Curved Connector 24">
            <a:extLst>
              <a:ext uri="{FF2B5EF4-FFF2-40B4-BE49-F238E27FC236}">
                <a16:creationId xmlns:a16="http://schemas.microsoft.com/office/drawing/2014/main" id="{76D41207-5DE5-AF1A-9A6F-F8DD18E35B24}"/>
              </a:ext>
            </a:extLst>
          </p:cNvPr>
          <p:cNvCxnSpPr>
            <a:stCxn id="12" idx="2"/>
            <a:endCxn id="18" idx="0"/>
          </p:cNvCxnSpPr>
          <p:nvPr/>
        </p:nvCxnSpPr>
        <p:spPr bwMode="auto">
          <a:xfrm rot="16200000" flipH="1">
            <a:off x="5699054" y="3952952"/>
            <a:ext cx="1054093" cy="793601"/>
          </a:xfrm>
          <a:prstGeom prst="curvedConnector3">
            <a:avLst>
              <a:gd name="adj1" fmla="val 50000"/>
            </a:avLst>
          </a:prstGeom>
          <a:solidFill>
            <a:schemeClr val="accent1"/>
          </a:solidFill>
          <a:ln w="12700" cap="flat" cmpd="sng" algn="ctr">
            <a:solidFill>
              <a:srgbClr val="FF000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Rectangle 2">
            <a:extLst>
              <a:ext uri="{FF2B5EF4-FFF2-40B4-BE49-F238E27FC236}">
                <a16:creationId xmlns:a16="http://schemas.microsoft.com/office/drawing/2014/main" id="{2A35A4F8-63B4-4049-3F68-B10DAB2F5C7E}"/>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218545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9FC5954-F36F-8858-D79B-3E2DB3FE851F}"/>
              </a:ext>
            </a:extLst>
          </p:cNvPr>
          <p:cNvPicPr>
            <a:picLocks noChangeAspect="1"/>
          </p:cNvPicPr>
          <p:nvPr/>
        </p:nvPicPr>
        <p:blipFill>
          <a:blip r:embed="rId3"/>
          <a:stretch>
            <a:fillRect/>
          </a:stretch>
        </p:blipFill>
        <p:spPr>
          <a:xfrm>
            <a:off x="3409948" y="3733800"/>
            <a:ext cx="5372101" cy="2578894"/>
          </a:xfrm>
          <a:prstGeom prst="rect">
            <a:avLst/>
          </a:prstGeom>
        </p:spPr>
      </p:pic>
      <p:sp>
        <p:nvSpPr>
          <p:cNvPr id="2" name="Title 1">
            <a:extLst>
              <a:ext uri="{FF2B5EF4-FFF2-40B4-BE49-F238E27FC236}">
                <a16:creationId xmlns:a16="http://schemas.microsoft.com/office/drawing/2014/main" id="{DA58BE39-30C2-2678-1F5E-7C1592A6ABC9}"/>
              </a:ext>
            </a:extLst>
          </p:cNvPr>
          <p:cNvSpPr>
            <a:spLocks noGrp="1"/>
          </p:cNvSpPr>
          <p:nvPr>
            <p:ph type="title"/>
          </p:nvPr>
        </p:nvSpPr>
        <p:spPr/>
        <p:txBody>
          <a:bodyPr/>
          <a:lstStyle/>
          <a:p>
            <a:r>
              <a:rPr lang="en-US" sz="4000" dirty="0"/>
              <a:t>HRP-ARDEV</a:t>
            </a:r>
            <a:r>
              <a:rPr lang="en-US" dirty="0"/>
              <a:t>: </a:t>
            </a:r>
            <a:r>
              <a:rPr lang="en-US" dirty="0">
                <a:solidFill>
                  <a:srgbClr val="0432FF"/>
                </a:solidFill>
              </a:rPr>
              <a:t>UWB-Only</a:t>
            </a:r>
            <a:r>
              <a:rPr lang="en-US" dirty="0"/>
              <a:t> MMS</a:t>
            </a:r>
          </a:p>
        </p:txBody>
      </p:sp>
      <p:sp>
        <p:nvSpPr>
          <p:cNvPr id="4" name="Date Placeholder 3">
            <a:extLst>
              <a:ext uri="{FF2B5EF4-FFF2-40B4-BE49-F238E27FC236}">
                <a16:creationId xmlns:a16="http://schemas.microsoft.com/office/drawing/2014/main" id="{E92E2612-1D21-954E-0E17-4AE2AB7D178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E07DC2F-E3A3-81A2-CCB4-7617120AA054}"/>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6E472D9A-8F8A-4A7E-85FE-BD88677D20B3}"/>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aphicFrame>
        <p:nvGraphicFramePr>
          <p:cNvPr id="7" name="Table 6">
            <a:extLst>
              <a:ext uri="{FF2B5EF4-FFF2-40B4-BE49-F238E27FC236}">
                <a16:creationId xmlns:a16="http://schemas.microsoft.com/office/drawing/2014/main" id="{67E0EE67-DBE9-25FE-4D7A-B6F1F960BDA5}"/>
              </a:ext>
            </a:extLst>
          </p:cNvPr>
          <p:cNvGraphicFramePr>
            <a:graphicFrameLocks noGrp="1"/>
          </p:cNvGraphicFramePr>
          <p:nvPr>
            <p:extLst>
              <p:ext uri="{D42A27DB-BD31-4B8C-83A1-F6EECF244321}">
                <p14:modId xmlns:p14="http://schemas.microsoft.com/office/powerpoint/2010/main" val="2952664605"/>
              </p:ext>
            </p:extLst>
          </p:nvPr>
        </p:nvGraphicFramePr>
        <p:xfrm>
          <a:off x="891364" y="2286000"/>
          <a:ext cx="10363199" cy="1285081"/>
        </p:xfrm>
        <a:graphic>
          <a:graphicData uri="http://schemas.openxmlformats.org/drawingml/2006/table">
            <a:tbl>
              <a:tblPr firstRow="1" firstCol="1" bandRow="1">
                <a:tableStyleId>{2D5ABB26-0587-4C30-8999-92F81FD0307C}</a:tableStyleId>
              </a:tblPr>
              <a:tblGrid>
                <a:gridCol w="1238456">
                  <a:extLst>
                    <a:ext uri="{9D8B030D-6E8A-4147-A177-3AD203B41FA5}">
                      <a16:colId xmlns:a16="http://schemas.microsoft.com/office/drawing/2014/main" val="1441936240"/>
                    </a:ext>
                  </a:extLst>
                </a:gridCol>
                <a:gridCol w="1101104">
                  <a:extLst>
                    <a:ext uri="{9D8B030D-6E8A-4147-A177-3AD203B41FA5}">
                      <a16:colId xmlns:a16="http://schemas.microsoft.com/office/drawing/2014/main" val="2797730790"/>
                    </a:ext>
                  </a:extLst>
                </a:gridCol>
                <a:gridCol w="792064">
                  <a:extLst>
                    <a:ext uri="{9D8B030D-6E8A-4147-A177-3AD203B41FA5}">
                      <a16:colId xmlns:a16="http://schemas.microsoft.com/office/drawing/2014/main" val="2807491320"/>
                    </a:ext>
                  </a:extLst>
                </a:gridCol>
                <a:gridCol w="1232733">
                  <a:extLst>
                    <a:ext uri="{9D8B030D-6E8A-4147-A177-3AD203B41FA5}">
                      <a16:colId xmlns:a16="http://schemas.microsoft.com/office/drawing/2014/main" val="2186589430"/>
                    </a:ext>
                  </a:extLst>
                </a:gridCol>
                <a:gridCol w="1135441">
                  <a:extLst>
                    <a:ext uri="{9D8B030D-6E8A-4147-A177-3AD203B41FA5}">
                      <a16:colId xmlns:a16="http://schemas.microsoft.com/office/drawing/2014/main" val="808118847"/>
                    </a:ext>
                  </a:extLst>
                </a:gridCol>
                <a:gridCol w="1135441">
                  <a:extLst>
                    <a:ext uri="{9D8B030D-6E8A-4147-A177-3AD203B41FA5}">
                      <a16:colId xmlns:a16="http://schemas.microsoft.com/office/drawing/2014/main" val="618962487"/>
                    </a:ext>
                  </a:extLst>
                </a:gridCol>
                <a:gridCol w="1160197">
                  <a:extLst>
                    <a:ext uri="{9D8B030D-6E8A-4147-A177-3AD203B41FA5}">
                      <a16:colId xmlns:a16="http://schemas.microsoft.com/office/drawing/2014/main" val="1839370248"/>
                    </a:ext>
                  </a:extLst>
                </a:gridCol>
                <a:gridCol w="2567763">
                  <a:extLst>
                    <a:ext uri="{9D8B030D-6E8A-4147-A177-3AD203B41FA5}">
                      <a16:colId xmlns:a16="http://schemas.microsoft.com/office/drawing/2014/main" val="1509999185"/>
                    </a:ext>
                  </a:extLst>
                </a:gridCol>
              </a:tblGrid>
              <a:tr h="454321">
                <a:tc>
                  <a:txBody>
                    <a:bodyPr/>
                    <a:lstStyle/>
                    <a:p>
                      <a:r>
                        <a:rPr lang="en-GB" sz="1400" b="1" dirty="0">
                          <a:effectLst/>
                          <a:latin typeface="Calibri" panose="020F0502020204030204" pitchFamily="34" charset="0"/>
                          <a:cs typeface="Calibri" panose="020F0502020204030204" pitchFamily="34" charset="0"/>
                        </a:rPr>
                        <a:t>UWB-only MMS Set#</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UWB Sync PSR</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UWB SFD #</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SFD Length</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Number of RSFs: X</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Number of RIFs: Y</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RIF: STS length</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r>
                        <a:rPr lang="en-GB" sz="1400" b="1" dirty="0">
                          <a:effectLst/>
                          <a:latin typeface="Calibri" panose="020F0502020204030204" pitchFamily="34" charset="0"/>
                          <a:cs typeface="Calibri" panose="020F0502020204030204" pitchFamily="34" charset="0"/>
                        </a:rPr>
                        <a:t>Note</a:t>
                      </a:r>
                      <a:endParaRPr lang="en-US" sz="14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814986338"/>
                  </a:ext>
                </a:extLst>
              </a:tr>
              <a:tr h="415380">
                <a:tc>
                  <a:txBody>
                    <a:bodyPr/>
                    <a:lstStyle/>
                    <a:p>
                      <a:r>
                        <a:rPr lang="en-GB"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32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8</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0</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32</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Ref to HPRF#28 in 4z Table 15-16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98552148"/>
                  </a:ext>
                </a:extLst>
              </a:tr>
              <a:tr h="415380">
                <a:tc>
                  <a:txBody>
                    <a:bodyPr/>
                    <a:lstStyle/>
                    <a:p>
                      <a:r>
                        <a:rPr lang="en-GB"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64</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2</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a:effectLst/>
                          <a:latin typeface="Calibri" panose="020F0502020204030204" pitchFamily="34" charset="0"/>
                          <a:cs typeface="Calibri" panose="020F0502020204030204" pitchFamily="34" charset="0"/>
                        </a:rPr>
                        <a:t>8</a:t>
                      </a:r>
                      <a:endParaRPr lang="en-US" sz="14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0</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1</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64</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GB" sz="1400" dirty="0">
                          <a:effectLst/>
                          <a:latin typeface="Calibri" panose="020F0502020204030204" pitchFamily="34" charset="0"/>
                          <a:cs typeface="Calibri" panose="020F0502020204030204" pitchFamily="34" charset="0"/>
                        </a:rPr>
                        <a:t>Ref to HPRF#24 in 4z Table 15-16</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545883316"/>
                  </a:ext>
                </a:extLst>
              </a:tr>
            </a:tbl>
          </a:graphicData>
        </a:graphic>
      </p:graphicFrame>
      <p:sp>
        <p:nvSpPr>
          <p:cNvPr id="11" name="Right Arrow 10">
            <a:extLst>
              <a:ext uri="{FF2B5EF4-FFF2-40B4-BE49-F238E27FC236}">
                <a16:creationId xmlns:a16="http://schemas.microsoft.com/office/drawing/2014/main" id="{F9F3E3C5-5FDA-785D-1392-D1C57D30F8CF}"/>
              </a:ext>
            </a:extLst>
          </p:cNvPr>
          <p:cNvSpPr/>
          <p:nvPr/>
        </p:nvSpPr>
        <p:spPr bwMode="auto">
          <a:xfrm>
            <a:off x="3048000" y="4572000"/>
            <a:ext cx="381000" cy="228600"/>
          </a:xfrm>
          <a:prstGeom prst="rightArrow">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ight Arrow 11">
            <a:extLst>
              <a:ext uri="{FF2B5EF4-FFF2-40B4-BE49-F238E27FC236}">
                <a16:creationId xmlns:a16="http://schemas.microsoft.com/office/drawing/2014/main" id="{A9BF01AC-71D1-1C44-B076-586F927941B2}"/>
              </a:ext>
            </a:extLst>
          </p:cNvPr>
          <p:cNvSpPr/>
          <p:nvPr/>
        </p:nvSpPr>
        <p:spPr bwMode="auto">
          <a:xfrm>
            <a:off x="3048000" y="5410200"/>
            <a:ext cx="381000" cy="228600"/>
          </a:xfrm>
          <a:prstGeom prst="rightArrow">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7" name="TextBox 16">
            <a:extLst>
              <a:ext uri="{FF2B5EF4-FFF2-40B4-BE49-F238E27FC236}">
                <a16:creationId xmlns:a16="http://schemas.microsoft.com/office/drawing/2014/main" id="{0529D328-53D6-A79B-B35A-00846FC90A5A}"/>
              </a:ext>
            </a:extLst>
          </p:cNvPr>
          <p:cNvSpPr txBox="1"/>
          <p:nvPr/>
        </p:nvSpPr>
        <p:spPr>
          <a:xfrm>
            <a:off x="3870469" y="1594150"/>
            <a:ext cx="4451057" cy="461665"/>
          </a:xfrm>
          <a:prstGeom prst="rect">
            <a:avLst/>
          </a:prstGeom>
          <a:noFill/>
        </p:spPr>
        <p:txBody>
          <a:bodyPr wrap="square">
            <a:spAutoFit/>
          </a:bodyPr>
          <a:lstStyle/>
          <a:p>
            <a:pPr algn="ctr"/>
            <a:r>
              <a:rPr lang="en-US" sz="2400" dirty="0">
                <a:latin typeface="Helvetica Neue Light" panose="02000403000000020004" pitchFamily="2" charset="0"/>
                <a:ea typeface="Helvetica Neue Light" panose="02000403000000020004" pitchFamily="2" charset="0"/>
              </a:rPr>
              <a:t>Mandatory Parameter Sets</a:t>
            </a:r>
          </a:p>
        </p:txBody>
      </p:sp>
      <p:sp>
        <p:nvSpPr>
          <p:cNvPr id="3" name="Rectangle 2">
            <a:extLst>
              <a:ext uri="{FF2B5EF4-FFF2-40B4-BE49-F238E27FC236}">
                <a16:creationId xmlns:a16="http://schemas.microsoft.com/office/drawing/2014/main" id="{FEC79280-B4EB-61DD-195A-D23E93C95AF4}"/>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329862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0000">
              <a:schemeClr val="bg1"/>
            </a:gs>
            <a:gs pos="99000">
              <a:schemeClr val="bg1">
                <a:lumMod val="85000"/>
              </a:schemeClr>
            </a:gs>
          </a:gsLst>
          <a:lin ang="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3993-9487-B17F-7C77-C650BE5CDD81}"/>
              </a:ext>
            </a:extLst>
          </p:cNvPr>
          <p:cNvSpPr>
            <a:spLocks noGrp="1"/>
          </p:cNvSpPr>
          <p:nvPr>
            <p:ph type="title"/>
          </p:nvPr>
        </p:nvSpPr>
        <p:spPr>
          <a:xfrm>
            <a:off x="927102" y="2895600"/>
            <a:ext cx="10439400" cy="1066800"/>
          </a:xfrm>
        </p:spPr>
        <p:txBody>
          <a:bodyPr/>
          <a:lstStyle/>
          <a:p>
            <a:r>
              <a:rPr lang="en-US" dirty="0"/>
              <a:t>NBA-UWB RSF-Only</a:t>
            </a:r>
          </a:p>
        </p:txBody>
      </p:sp>
      <p:sp>
        <p:nvSpPr>
          <p:cNvPr id="4" name="Date Placeholder 3">
            <a:extLst>
              <a:ext uri="{FF2B5EF4-FFF2-40B4-BE49-F238E27FC236}">
                <a16:creationId xmlns:a16="http://schemas.microsoft.com/office/drawing/2014/main" id="{4F572A98-5483-8F81-1472-C6CDC30E46F7}"/>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8238B66-68E5-1CBD-D458-2D48ED24441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2633EBF6-98FB-B45D-B1A3-87028CF2DE3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3" name="Rectangle 2">
            <a:extLst>
              <a:ext uri="{FF2B5EF4-FFF2-40B4-BE49-F238E27FC236}">
                <a16:creationId xmlns:a16="http://schemas.microsoft.com/office/drawing/2014/main" id="{3F1AEB07-5D55-8FE5-C135-D67D93460730}"/>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3691428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87621-DF4A-92FA-8537-528F1D7B95AB}"/>
              </a:ext>
            </a:extLst>
          </p:cNvPr>
          <p:cNvSpPr>
            <a:spLocks noGrp="1"/>
          </p:cNvSpPr>
          <p:nvPr>
            <p:ph type="title"/>
          </p:nvPr>
        </p:nvSpPr>
        <p:spPr/>
        <p:txBody>
          <a:bodyPr/>
          <a:lstStyle/>
          <a:p>
            <a:r>
              <a:rPr lang="en-US" sz="4000" dirty="0"/>
              <a:t>HRP-ARDEV</a:t>
            </a:r>
            <a:r>
              <a:rPr lang="en-US" dirty="0"/>
              <a:t>: </a:t>
            </a:r>
            <a:r>
              <a:rPr lang="en-US" dirty="0">
                <a:solidFill>
                  <a:srgbClr val="0432FF"/>
                </a:solidFill>
              </a:rPr>
              <a:t>NBA</a:t>
            </a:r>
            <a:r>
              <a:rPr lang="en-US" dirty="0"/>
              <a:t>-UWB RSF-Only MMS</a:t>
            </a:r>
          </a:p>
        </p:txBody>
      </p:sp>
      <p:sp>
        <p:nvSpPr>
          <p:cNvPr id="4" name="Date Placeholder 3">
            <a:extLst>
              <a:ext uri="{FF2B5EF4-FFF2-40B4-BE49-F238E27FC236}">
                <a16:creationId xmlns:a16="http://schemas.microsoft.com/office/drawing/2014/main" id="{2FC758CE-B81A-852B-1D35-26F91063DEC6}"/>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73BDE2A-C72F-D71B-AC8F-45ECD9CD3D79}"/>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0E44E654-A9F8-844E-3488-694D4E3BC113}"/>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TextBox 6">
            <a:extLst>
              <a:ext uri="{FF2B5EF4-FFF2-40B4-BE49-F238E27FC236}">
                <a16:creationId xmlns:a16="http://schemas.microsoft.com/office/drawing/2014/main" id="{1EEBF34F-987D-12C9-5C51-C1E4CF5F752A}"/>
              </a:ext>
            </a:extLst>
          </p:cNvPr>
          <p:cNvSpPr txBox="1"/>
          <p:nvPr/>
        </p:nvSpPr>
        <p:spPr>
          <a:xfrm>
            <a:off x="914400" y="1752378"/>
            <a:ext cx="10363200" cy="1754326"/>
          </a:xfrm>
          <a:prstGeom prst="rect">
            <a:avLst/>
          </a:prstGeom>
          <a:noFill/>
        </p:spPr>
        <p:txBody>
          <a:bodyPr wrap="square">
            <a:spAutoFit/>
          </a:bodyPr>
          <a:lstStyle/>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Each configuration set will be able to maximize the link budget improvement of 4ab </a:t>
            </a:r>
            <a:r>
              <a:rPr lang="en-US" sz="1800" dirty="0" err="1">
                <a:effectLst/>
                <a:latin typeface="Times New Roman" panose="02020603050405020304" pitchFamily="18" charset="0"/>
                <a:ea typeface="Times New Roman" panose="02020603050405020304" pitchFamily="18" charset="0"/>
              </a:rPr>
              <a:t>wrt</a:t>
            </a:r>
            <a:r>
              <a:rPr lang="en-US" sz="1800" dirty="0">
                <a:effectLst/>
                <a:latin typeface="Times New Roman" panose="02020603050405020304" pitchFamily="18" charset="0"/>
                <a:ea typeface="Times New Roman" panose="02020603050405020304" pitchFamily="18" charset="0"/>
              </a:rPr>
              <a:t> 4z</a:t>
            </a:r>
          </a:p>
          <a:p>
            <a:pPr marL="742950" lvl="1"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total of 16 RSFs can be coherently combined</a:t>
            </a:r>
          </a:p>
          <a:p>
            <a:pPr marL="742950" lvl="1" indent="-285750">
              <a:buFont typeface="Arial" panose="020B0604020202020204" pitchFamily="34" charset="0"/>
              <a:buChar char="•"/>
            </a:pPr>
            <a:r>
              <a:rPr lang="en-US" sz="1800" dirty="0">
                <a:ea typeface="Times New Roman" panose="02020603050405020304" pitchFamily="18" charset="0"/>
              </a:rPr>
              <a:t>E</a:t>
            </a:r>
            <a:r>
              <a:rPr lang="en-US" sz="1800" dirty="0">
                <a:effectLst/>
                <a:latin typeface="Times New Roman" panose="02020603050405020304" pitchFamily="18" charset="0"/>
                <a:ea typeface="Times New Roman" panose="02020603050405020304" pitchFamily="18" charset="0"/>
              </a:rPr>
              <a:t>ach RSF can utilize the energy budget efficiently</a:t>
            </a:r>
          </a:p>
          <a:p>
            <a:pPr marL="1200150" lvl="2" indent="-285750">
              <a:buFont typeface="Arial" panose="020B0604020202020204" pitchFamily="34" charset="0"/>
              <a:buChar char="•"/>
            </a:pPr>
            <a:r>
              <a:rPr lang="en-US" sz="1800" dirty="0">
                <a:ea typeface="Times New Roman" panose="02020603050405020304" pitchFamily="18" charset="0"/>
              </a:rPr>
              <a:t>a larger MMRS gap size is configured</a:t>
            </a:r>
            <a:endParaRPr lang="en-US" sz="1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Each RSF is kept around </a:t>
            </a:r>
            <a:r>
              <a:rPr lang="en-US" sz="1800" dirty="0">
                <a:solidFill>
                  <a:srgbClr val="FF0000"/>
                </a:solidFill>
                <a:effectLst/>
                <a:latin typeface="Times New Roman" panose="02020603050405020304" pitchFamily="18" charset="0"/>
                <a:ea typeface="Times New Roman" panose="02020603050405020304" pitchFamily="18" charset="0"/>
              </a:rPr>
              <a:t>64us</a:t>
            </a:r>
            <a:r>
              <a:rPr lang="en-US" sz="1800" dirty="0">
                <a:effectLst/>
                <a:latin typeface="Times New Roman" panose="02020603050405020304" pitchFamily="18" charset="0"/>
                <a:ea typeface="Times New Roman" panose="02020603050405020304" pitchFamily="18" charset="0"/>
              </a:rPr>
              <a:t> to minimize the chance of collision to other MMS packets</a:t>
            </a:r>
          </a:p>
          <a:p>
            <a:pPr marL="742950" lvl="1" indent="-285750">
              <a:buFont typeface="Arial" panose="020B0604020202020204" pitchFamily="34" charset="0"/>
              <a:buChar char="•"/>
            </a:pPr>
            <a:r>
              <a:rPr lang="en-US" sz="1800" dirty="0"/>
              <a:t>a larger MMRS gap is combined with a smaller N_MSR</a:t>
            </a:r>
          </a:p>
        </p:txBody>
      </p:sp>
      <p:pic>
        <p:nvPicPr>
          <p:cNvPr id="8" name="Picture 7">
            <a:extLst>
              <a:ext uri="{FF2B5EF4-FFF2-40B4-BE49-F238E27FC236}">
                <a16:creationId xmlns:a16="http://schemas.microsoft.com/office/drawing/2014/main" id="{D83B88BC-FAAB-DC54-BFC6-D7B4A1F47E3C}"/>
              </a:ext>
            </a:extLst>
          </p:cNvPr>
          <p:cNvPicPr>
            <a:picLocks noChangeAspect="1"/>
          </p:cNvPicPr>
          <p:nvPr/>
        </p:nvPicPr>
        <p:blipFill>
          <a:blip r:embed="rId2"/>
          <a:stretch>
            <a:fillRect/>
          </a:stretch>
        </p:blipFill>
        <p:spPr>
          <a:xfrm>
            <a:off x="1524000" y="3778493"/>
            <a:ext cx="8979899" cy="2684220"/>
          </a:xfrm>
          <a:prstGeom prst="rect">
            <a:avLst/>
          </a:prstGeom>
        </p:spPr>
      </p:pic>
      <p:sp>
        <p:nvSpPr>
          <p:cNvPr id="3" name="Rectangle 2">
            <a:extLst>
              <a:ext uri="{FF2B5EF4-FFF2-40B4-BE49-F238E27FC236}">
                <a16:creationId xmlns:a16="http://schemas.microsoft.com/office/drawing/2014/main" id="{A4097468-2D9B-4F29-CBF8-6783CA21AA2A}"/>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15-23-0315-01-04ab</a:t>
            </a:r>
            <a:endParaRPr lang="en-US" altLang="en-US" sz="1400" b="1" dirty="0"/>
          </a:p>
        </p:txBody>
      </p:sp>
    </p:spTree>
    <p:extLst>
      <p:ext uri="{BB962C8B-B14F-4D97-AF65-F5344CB8AC3E}">
        <p14:creationId xmlns:p14="http://schemas.microsoft.com/office/powerpoint/2010/main" val="15741219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27693</TotalTime>
  <Words>1544</Words>
  <Application>Microsoft Macintosh PowerPoint</Application>
  <PresentationFormat>Widescreen</PresentationFormat>
  <Paragraphs>417</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Cambria Math</vt:lpstr>
      <vt:lpstr>Courier New</vt:lpstr>
      <vt:lpstr>Helvetica Neue</vt:lpstr>
      <vt:lpstr>Helvetica Neue Light</vt:lpstr>
      <vt:lpstr>Times New Roman</vt:lpstr>
      <vt:lpstr>Office Theme</vt:lpstr>
      <vt:lpstr>PowerPoint Presentation</vt:lpstr>
      <vt:lpstr>PowerPoint Presentation</vt:lpstr>
      <vt:lpstr>HRP-ARDEV</vt:lpstr>
      <vt:lpstr>HRP-ARDEV: NBA ⊕ UWB SHR = 1</vt:lpstr>
      <vt:lpstr>UWB SHR for Initial Sync</vt:lpstr>
      <vt:lpstr>HRP-ARDEV: UWB-Only MMS</vt:lpstr>
      <vt:lpstr>HRP-ARDEV: UWB-Only MMS</vt:lpstr>
      <vt:lpstr>NBA-UWB RSF-Only</vt:lpstr>
      <vt:lpstr>HRP-ARDEV: NBA-UWB RSF-Only MMS</vt:lpstr>
      <vt:lpstr>HRP-ARDEV: NBA-UWB RSF-Only MMS</vt:lpstr>
      <vt:lpstr>NBA-UWB Mixed MMS</vt:lpstr>
      <vt:lpstr>HRP-ARDEV: NBA-UWB Mixed MMS</vt:lpstr>
      <vt:lpstr>HRP-ARDEV: NBA-UWB Mixed MMS</vt:lpstr>
      <vt:lpstr>MMRS Configurations</vt:lpstr>
      <vt:lpstr>MMRS Configurations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1357</cp:revision>
  <cp:lastPrinted>1998-02-10T13:28:06Z</cp:lastPrinted>
  <dcterms:created xsi:type="dcterms:W3CDTF">2021-07-16T20:39:58Z</dcterms:created>
  <dcterms:modified xsi:type="dcterms:W3CDTF">2023-07-11T15:33:14Z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