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8" d="100"/>
          <a:sy n="58" d="100"/>
        </p:scale>
        <p:origin x="7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802.15-23-0203-04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10-13, 2023</a:t>
            </a:r>
          </a:p>
          <a:p>
            <a:pPr>
              <a:lnSpc>
                <a:spcPct val="70000"/>
              </a:lnSpc>
              <a:defRPr/>
            </a:pPr>
            <a:endParaRPr lang="en-US" sz="2400" b="1" dirty="0">
              <a:latin typeface="Times New Roman" charset="0"/>
            </a:endParaRPr>
          </a:p>
          <a:p>
            <a:pPr eaLnBrk="1" fontAlgn="b" hangingPunct="1">
              <a:spcBef>
                <a:spcPts val="0"/>
              </a:spcBef>
              <a:defRPr/>
            </a:pPr>
            <a:r>
              <a:rPr lang="en-US" b="1" dirty="0"/>
              <a:t>Held in Berlin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SUN PHYs (</a:t>
            </a:r>
            <a:r>
              <a:rPr lang="en-US" sz="2000" kern="1200" dirty="0" err="1">
                <a:latin typeface="Arial Rounded MT Bold" pitchFamily="34" charset="0"/>
                <a:cs typeface="Arial" charset="0"/>
              </a:rPr>
              <a:t>p.k.a</a:t>
            </a:r>
            <a:r>
              <a:rPr lang="en-US" sz="2000" kern="1200" dirty="0">
                <a:latin typeface="Arial Rounded MT Bold" pitchFamily="34" charset="0"/>
                <a:cs typeface="Arial" charset="0"/>
              </a:rPr>
              <a:t>.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assignments</a:t>
            </a:r>
          </a:p>
          <a:p>
            <a:pPr marL="0" indent="0" fontAlgn="b">
              <a:lnSpc>
                <a:spcPct val="80000"/>
              </a:lnSpc>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Hear presentations on contributions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draft timeline</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pre-Letter Ballot review of reorganized structure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assemble &amp; review initial rough draft baseline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to 802.1</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pre-Letter Ballot review</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 TG6 Architecture presentation at Joint Mtg. w/802.1</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next steps</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next steps</a:t>
            </a: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 and determine interest in forming a Study Group addressing SUN PHYs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and CSDs submitted by other Work Groups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THz activities related to 802/802.15</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July 10-13,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1D635910-6A16-74C9-E572-69ABA477AF33}"/>
              </a:ext>
            </a:extLst>
          </p:cNvPr>
          <p:cNvPicPr>
            <a:picLocks noChangeAspect="1"/>
          </p:cNvPicPr>
          <p:nvPr/>
        </p:nvPicPr>
        <p:blipFill>
          <a:blip r:embed="rId2"/>
          <a:stretch>
            <a:fillRect/>
          </a:stretch>
        </p:blipFill>
        <p:spPr>
          <a:xfrm>
            <a:off x="76200" y="1447800"/>
            <a:ext cx="8991600" cy="452070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7269CEDB-8F10-5245-F6FE-55CA3D04DC4F}"/>
              </a:ext>
            </a:extLst>
          </p:cNvPr>
          <p:cNvPicPr>
            <a:picLocks noChangeAspect="1"/>
          </p:cNvPicPr>
          <p:nvPr/>
        </p:nvPicPr>
        <p:blipFill>
          <a:blip r:embed="rId2"/>
          <a:stretch>
            <a:fillRect/>
          </a:stretch>
        </p:blipFill>
        <p:spPr>
          <a:xfrm>
            <a:off x="76994" y="1295400"/>
            <a:ext cx="8990012" cy="473963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18</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26</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July Plenary</a:t>
            </a:r>
          </a:p>
        </p:txBody>
      </p:sp>
      <p:pic>
        <p:nvPicPr>
          <p:cNvPr id="3" name="Picture 2">
            <a:extLst>
              <a:ext uri="{FF2B5EF4-FFF2-40B4-BE49-F238E27FC236}">
                <a16:creationId xmlns:a16="http://schemas.microsoft.com/office/drawing/2014/main" id="{C70FA703-9326-D478-0AA7-A7914CB49742}"/>
              </a:ext>
            </a:extLst>
          </p:cNvPr>
          <p:cNvPicPr>
            <a:picLocks noChangeAspect="1"/>
          </p:cNvPicPr>
          <p:nvPr/>
        </p:nvPicPr>
        <p:blipFill>
          <a:blip r:embed="rId2"/>
          <a:stretch>
            <a:fillRect/>
          </a:stretch>
        </p:blipFill>
        <p:spPr>
          <a:xfrm>
            <a:off x="708941" y="1253667"/>
            <a:ext cx="7802318" cy="5230507"/>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46811</TotalTime>
  <Words>1195</Words>
  <Application>Microsoft Office PowerPoint</Application>
  <PresentationFormat>On-screen Show (4:3)</PresentationFormat>
  <Paragraphs>163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1170</cp:revision>
  <cp:lastPrinted>2000-07-07T01:25:49Z</cp:lastPrinted>
  <dcterms:created xsi:type="dcterms:W3CDTF">1999-06-22T06:24:01Z</dcterms:created>
  <dcterms:modified xsi:type="dcterms:W3CDTF">2023-07-13T07:00:40Z</dcterms:modified>
  <cp:category/>
</cp:coreProperties>
</file>