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7" d="100"/>
          <a:sy n="77" d="100"/>
        </p:scale>
        <p:origin x="64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802.15-23-0203-01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10-13,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Berlin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SUN PHYs (</a:t>
            </a:r>
            <a:r>
              <a:rPr lang="en-US" sz="2000" kern="1200" dirty="0" err="1">
                <a:latin typeface="Arial Rounded MT Bold" pitchFamily="34" charset="0"/>
                <a:cs typeface="Arial" charset="0"/>
              </a:rPr>
              <a:t>p.k.a</a:t>
            </a:r>
            <a:r>
              <a:rPr lang="en-US" sz="2000" kern="1200" dirty="0">
                <a:latin typeface="Arial Rounded MT Bold" pitchFamily="34" charset="0"/>
                <a:cs typeface="Arial" charset="0"/>
              </a:rPr>
              <a:t>.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assignments</a:t>
            </a:r>
          </a:p>
          <a:p>
            <a:pPr marL="0" indent="0" fontAlgn="b">
              <a:lnSpc>
                <a:spcPct val="80000"/>
              </a:lnSpc>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Hear presentations on contributions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draft timeline</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pre-Letter Ballot review of reorganized structure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to 802.1</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pre-Letter Ballot review</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at Joint Mtg. w/802.1</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next steps</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next steps</a:t>
            </a: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interest in forming a Study Group addressing SUN PHYs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and CSDs submitted by other Work Groups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THz activities related to 802/802.15</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1D635910-6A16-74C9-E572-69ABA477AF33}"/>
              </a:ext>
            </a:extLst>
          </p:cNvPr>
          <p:cNvPicPr>
            <a:picLocks noChangeAspect="1"/>
          </p:cNvPicPr>
          <p:nvPr/>
        </p:nvPicPr>
        <p:blipFill>
          <a:blip r:embed="rId2"/>
          <a:stretch>
            <a:fillRect/>
          </a:stretch>
        </p:blipFill>
        <p:spPr>
          <a:xfrm>
            <a:off x="76200" y="1447800"/>
            <a:ext cx="8991600" cy="452070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7269CEDB-8F10-5245-F6FE-55CA3D04DC4F}"/>
              </a:ext>
            </a:extLst>
          </p:cNvPr>
          <p:cNvPicPr>
            <a:picLocks noChangeAspect="1"/>
          </p:cNvPicPr>
          <p:nvPr/>
        </p:nvPicPr>
        <p:blipFill>
          <a:blip r:embed="rId2"/>
          <a:stretch>
            <a:fillRect/>
          </a:stretch>
        </p:blipFill>
        <p:spPr>
          <a:xfrm>
            <a:off x="76994" y="1295400"/>
            <a:ext cx="8990012" cy="473963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18</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3" name="Picture 2">
            <a:extLst>
              <a:ext uri="{FF2B5EF4-FFF2-40B4-BE49-F238E27FC236}">
                <a16:creationId xmlns:a16="http://schemas.microsoft.com/office/drawing/2014/main" id="{E3C5030B-413A-08FC-A930-4BC6704716D0}"/>
              </a:ext>
            </a:extLst>
          </p:cNvPr>
          <p:cNvPicPr>
            <a:picLocks noChangeAspect="1"/>
          </p:cNvPicPr>
          <p:nvPr/>
        </p:nvPicPr>
        <p:blipFill>
          <a:blip r:embed="rId2"/>
          <a:stretch>
            <a:fillRect/>
          </a:stretch>
        </p:blipFill>
        <p:spPr>
          <a:xfrm>
            <a:off x="1583550" y="1290534"/>
            <a:ext cx="5976900" cy="5184879"/>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46806</TotalTime>
  <Words>1195</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1164</cp:revision>
  <cp:lastPrinted>2000-07-07T01:25:49Z</cp:lastPrinted>
  <dcterms:created xsi:type="dcterms:W3CDTF">1999-06-22T06:24:01Z</dcterms:created>
  <dcterms:modified xsi:type="dcterms:W3CDTF">2023-06-26T22:24:48Z</dcterms:modified>
  <cp:category/>
</cp:coreProperties>
</file>