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259" r:id="rId2"/>
    <p:sldId id="938" r:id="rId3"/>
    <p:sldId id="990" r:id="rId4"/>
    <p:sldId id="1050" r:id="rId5"/>
    <p:sldId id="1051" r:id="rId6"/>
    <p:sldId id="256" r:id="rId7"/>
    <p:sldId id="965" r:id="rId8"/>
    <p:sldId id="985"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19" d="100"/>
          <a:sy n="119" d="100"/>
        </p:scale>
        <p:origin x="555" y="75"/>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doc.:IEEE802.15-23-0298r0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30 2023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2023-05-30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Ad Hoc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Review Contributions for Comment Resolution on Draft</a:t>
            </a:r>
          </a:p>
          <a:p>
            <a:r>
              <a:rPr lang="en-US" dirty="0"/>
              <a:t>Review Draft 0.92 and approve for Comment Collection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normAutofit fontScale="90000"/>
          </a:bodyPr>
          <a:lstStyle/>
          <a:p>
            <a:r>
              <a:rPr lang="en-US" dirty="0"/>
              <a:t>Contributions for May 30 2023 Teleconference</a:t>
            </a:r>
          </a:p>
        </p:txBody>
      </p:sp>
      <p:graphicFrame>
        <p:nvGraphicFramePr>
          <p:cNvPr id="4" name="Table 3">
            <a:extLst>
              <a:ext uri="{FF2B5EF4-FFF2-40B4-BE49-F238E27FC236}">
                <a16:creationId xmlns:a16="http://schemas.microsoft.com/office/drawing/2014/main" id="{E41141D5-D014-D426-2FCD-83A4C667C5D6}"/>
              </a:ext>
            </a:extLst>
          </p:cNvPr>
          <p:cNvGraphicFramePr>
            <a:graphicFrameLocks noGrp="1"/>
          </p:cNvGraphicFramePr>
          <p:nvPr>
            <p:extLst>
              <p:ext uri="{D42A27DB-BD31-4B8C-83A1-F6EECF244321}">
                <p14:modId xmlns:p14="http://schemas.microsoft.com/office/powerpoint/2010/main" val="3078262845"/>
              </p:ext>
            </p:extLst>
          </p:nvPr>
        </p:nvGraphicFramePr>
        <p:xfrm>
          <a:off x="685800" y="2209800"/>
          <a:ext cx="10515600" cy="1188720"/>
        </p:xfrm>
        <a:graphic>
          <a:graphicData uri="http://schemas.openxmlformats.org/drawingml/2006/table">
            <a:tbl>
              <a:tblPr/>
              <a:tblGrid>
                <a:gridCol w="1168400">
                  <a:extLst>
                    <a:ext uri="{9D8B030D-6E8A-4147-A177-3AD203B41FA5}">
                      <a16:colId xmlns:a16="http://schemas.microsoft.com/office/drawing/2014/main" val="2511274480"/>
                    </a:ext>
                  </a:extLst>
                </a:gridCol>
                <a:gridCol w="1168400">
                  <a:extLst>
                    <a:ext uri="{9D8B030D-6E8A-4147-A177-3AD203B41FA5}">
                      <a16:colId xmlns:a16="http://schemas.microsoft.com/office/drawing/2014/main" val="3297628672"/>
                    </a:ext>
                  </a:extLst>
                </a:gridCol>
                <a:gridCol w="1168400">
                  <a:extLst>
                    <a:ext uri="{9D8B030D-6E8A-4147-A177-3AD203B41FA5}">
                      <a16:colId xmlns:a16="http://schemas.microsoft.com/office/drawing/2014/main" val="924543527"/>
                    </a:ext>
                  </a:extLst>
                </a:gridCol>
                <a:gridCol w="1168400">
                  <a:extLst>
                    <a:ext uri="{9D8B030D-6E8A-4147-A177-3AD203B41FA5}">
                      <a16:colId xmlns:a16="http://schemas.microsoft.com/office/drawing/2014/main" val="2644587471"/>
                    </a:ext>
                  </a:extLst>
                </a:gridCol>
                <a:gridCol w="1168400">
                  <a:extLst>
                    <a:ext uri="{9D8B030D-6E8A-4147-A177-3AD203B41FA5}">
                      <a16:colId xmlns:a16="http://schemas.microsoft.com/office/drawing/2014/main" val="611488681"/>
                    </a:ext>
                  </a:extLst>
                </a:gridCol>
                <a:gridCol w="1168400">
                  <a:extLst>
                    <a:ext uri="{9D8B030D-6E8A-4147-A177-3AD203B41FA5}">
                      <a16:colId xmlns:a16="http://schemas.microsoft.com/office/drawing/2014/main" val="3116810256"/>
                    </a:ext>
                  </a:extLst>
                </a:gridCol>
                <a:gridCol w="1168400">
                  <a:extLst>
                    <a:ext uri="{9D8B030D-6E8A-4147-A177-3AD203B41FA5}">
                      <a16:colId xmlns:a16="http://schemas.microsoft.com/office/drawing/2014/main" val="792838194"/>
                    </a:ext>
                  </a:extLst>
                </a:gridCol>
                <a:gridCol w="1168400">
                  <a:extLst>
                    <a:ext uri="{9D8B030D-6E8A-4147-A177-3AD203B41FA5}">
                      <a16:colId xmlns:a16="http://schemas.microsoft.com/office/drawing/2014/main" val="102619865"/>
                    </a:ext>
                  </a:extLst>
                </a:gridCol>
                <a:gridCol w="1168400">
                  <a:extLst>
                    <a:ext uri="{9D8B030D-6E8A-4147-A177-3AD203B41FA5}">
                      <a16:colId xmlns:a16="http://schemas.microsoft.com/office/drawing/2014/main" val="1222023486"/>
                    </a:ext>
                  </a:extLst>
                </a:gridCol>
              </a:tblGrid>
              <a:tr h="0">
                <a:tc>
                  <a:txBody>
                    <a:bodyPr/>
                    <a:lstStyle/>
                    <a:p>
                      <a:r>
                        <a:rPr lang="en-US"/>
                        <a:t>30-May-2023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14</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30-May-2023 09:29:45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83978420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Plan following May Interim</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p:txBody>
          <a:bodyPr>
            <a:normAutofit/>
          </a:bodyPr>
          <a:lstStyle/>
          <a:p>
            <a:r>
              <a:rPr lang="en-US" dirty="0"/>
              <a:t>Task Group will review D0.92 at Teleconference - May 30</a:t>
            </a:r>
            <a:r>
              <a:rPr lang="en-US" baseline="30000" dirty="0"/>
              <a:t>th</a:t>
            </a:r>
            <a:r>
              <a:rPr lang="en-US" dirty="0"/>
              <a:t> and 9am PT. </a:t>
            </a:r>
          </a:p>
          <a:p>
            <a:r>
              <a:rPr lang="en-US" dirty="0"/>
              <a:t>If any changes needed, update to D0.93,</a:t>
            </a:r>
          </a:p>
          <a:p>
            <a:r>
              <a:rPr lang="en-US" dirty="0"/>
              <a:t>Circulate (.92 or .93 as applicable) externally to 802.15 WG, and early participants in TG16t from industry.  </a:t>
            </a:r>
          </a:p>
          <a:p>
            <a:r>
              <a:rPr lang="en-US" dirty="0"/>
              <a:t>Conduct comment collection during June to close by June 30</a:t>
            </a:r>
          </a:p>
          <a:p>
            <a:endParaRPr lang="en-US" dirty="0"/>
          </a:p>
          <a:p>
            <a:r>
              <a:rPr lang="en-US" dirty="0"/>
              <a:t>Review and resolve comments in Berlin</a:t>
            </a:r>
          </a:p>
          <a:p>
            <a:r>
              <a:rPr lang="en-US" dirty="0"/>
              <a:t>Start WG Letter Ballot on D1.0 after Berlin</a:t>
            </a:r>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3626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1629A-A77E-B6BC-B846-F4A28DE5CC2C}"/>
              </a:ext>
            </a:extLst>
          </p:cNvPr>
          <p:cNvSpPr>
            <a:spLocks noGrp="1"/>
          </p:cNvSpPr>
          <p:nvPr>
            <p:ph type="title"/>
          </p:nvPr>
        </p:nvSpPr>
        <p:spPr/>
        <p:txBody>
          <a:bodyPr/>
          <a:lstStyle/>
          <a:p>
            <a:r>
              <a:rPr lang="en-US" dirty="0"/>
              <a:t>Teleconference notes and actions</a:t>
            </a:r>
          </a:p>
        </p:txBody>
      </p:sp>
      <p:sp>
        <p:nvSpPr>
          <p:cNvPr id="3" name="Content Placeholder 2">
            <a:extLst>
              <a:ext uri="{FF2B5EF4-FFF2-40B4-BE49-F238E27FC236}">
                <a16:creationId xmlns:a16="http://schemas.microsoft.com/office/drawing/2014/main" id="{FEAAE844-3AB4-1C2D-070C-EA02E8BC0F69}"/>
              </a:ext>
            </a:extLst>
          </p:cNvPr>
          <p:cNvSpPr>
            <a:spLocks noGrp="1"/>
          </p:cNvSpPr>
          <p:nvPr>
            <p:ph idx="1"/>
          </p:nvPr>
        </p:nvSpPr>
        <p:spPr/>
        <p:txBody>
          <a:bodyPr>
            <a:normAutofit fontScale="92500" lnSpcReduction="10000"/>
          </a:bodyPr>
          <a:lstStyle/>
          <a:p>
            <a:r>
              <a:rPr lang="en-US" dirty="0"/>
              <a:t>Reviewed 653r14, created 643r15 with comments and notes.</a:t>
            </a:r>
          </a:p>
          <a:p>
            <a:r>
              <a:rPr lang="en-US" dirty="0"/>
              <a:t>Tim will upload 643r15</a:t>
            </a:r>
          </a:p>
          <a:p>
            <a:r>
              <a:rPr lang="en-US" dirty="0"/>
              <a:t>Task Group has 1 week to review 643r15 (or subsequent) </a:t>
            </a:r>
          </a:p>
          <a:p>
            <a:r>
              <a:rPr lang="en-US" dirty="0"/>
              <a:t>Any further comments can be added as a new revisions to 643, or by email to reflector and Vishal. </a:t>
            </a:r>
          </a:p>
          <a:p>
            <a:r>
              <a:rPr lang="en-US" dirty="0"/>
              <a:t>Internal Task Group Comments on 643 close on June 4</a:t>
            </a:r>
            <a:r>
              <a:rPr lang="en-US" baseline="30000" dirty="0"/>
              <a:t>th</a:t>
            </a:r>
            <a:r>
              <a:rPr lang="en-US" dirty="0"/>
              <a:t>. </a:t>
            </a:r>
          </a:p>
          <a:p>
            <a:r>
              <a:rPr lang="en-US" dirty="0"/>
              <a:t>Vishal and Harry will generate D0.92 from final version of 643 and any comments starting on June 5</a:t>
            </a:r>
            <a:r>
              <a:rPr lang="en-US" baseline="30000" dirty="0"/>
              <a:t>th</a:t>
            </a:r>
            <a:r>
              <a:rPr lang="en-US" dirty="0"/>
              <a:t>. </a:t>
            </a:r>
          </a:p>
          <a:p>
            <a:r>
              <a:rPr lang="en-US" dirty="0"/>
              <a:t>Initiate comment collection later in week of June 5</a:t>
            </a:r>
            <a:r>
              <a:rPr lang="en-US" baseline="30000" dirty="0"/>
              <a:t>th</a:t>
            </a:r>
            <a:r>
              <a:rPr lang="en-US" dirty="0"/>
              <a:t>.  </a:t>
            </a:r>
          </a:p>
          <a:p>
            <a:r>
              <a:rPr lang="en-US" dirty="0"/>
              <a:t>Comment collection to close week before </a:t>
            </a:r>
            <a:r>
              <a:rPr lang="en-US"/>
              <a:t>Berlin meeting. </a:t>
            </a:r>
            <a:endParaRPr lang="en-US" dirty="0"/>
          </a:p>
        </p:txBody>
      </p:sp>
      <p:sp>
        <p:nvSpPr>
          <p:cNvPr id="4" name="Date Placeholder 3">
            <a:extLst>
              <a:ext uri="{FF2B5EF4-FFF2-40B4-BE49-F238E27FC236}">
                <a16:creationId xmlns:a16="http://schemas.microsoft.com/office/drawing/2014/main" id="{726B099F-A395-AB30-DC00-AF7EE9EA1A56}"/>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D10D5FA8-CE14-838F-63F6-C5500D95DC7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9668AE-9597-B2A6-7584-F5D0BAE4C394}"/>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58725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102658526"/>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fontScale="92500" lnSpcReduction="10000"/>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pPr marL="457200" lvl="1">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91923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34038</TotalTime>
  <Words>570</Words>
  <Application>Microsoft Office PowerPoint</Application>
  <PresentationFormat>Widescreen</PresentationFormat>
  <Paragraphs>108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Custom Design</vt:lpstr>
      <vt:lpstr>PowerPoint Presentation</vt:lpstr>
      <vt:lpstr>TG16t Ad Hoc Teleconference Agenda</vt:lpstr>
      <vt:lpstr>Contributions for May 30 2023 Teleconference</vt:lpstr>
      <vt:lpstr>Plan following May Interim</vt:lpstr>
      <vt:lpstr>Teleconference notes and actions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705</cp:revision>
  <cp:lastPrinted>1998-02-10T13:28:06Z</cp:lastPrinted>
  <dcterms:created xsi:type="dcterms:W3CDTF">2020-01-06T16:34:14Z</dcterms:created>
  <dcterms:modified xsi:type="dcterms:W3CDTF">2023-05-30T16:41:05Z</dcterms:modified>
</cp:coreProperties>
</file>