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2"/>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39" r:id="rId25"/>
    <p:sldId id="2440" r:id="rId26"/>
    <p:sldId id="2444" r:id="rId27"/>
    <p:sldId id="2426" r:id="rId28"/>
    <p:sldId id="2445"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802.15-23-0297-01-04ab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5/dcn/23/15-23-0296-00-04ab-tfd-of-nb-cca-for-assisting-uwb-channel-access.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hyperlink" Target="https://bookings.travelclick.com/17417?groupID=3561866#/guestsandrooms" TargetMode="External"/><Relationship Id="rId2" Type="http://schemas.openxmlformats.org/officeDocument/2006/relationships/hyperlink" Target="https://web.cvent.com/event/c50eaa77-9484-4a50-9d20-378149a0ecb6/regProcessStep1" TargetMode="Externa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04 May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30-May-2023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850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TFD of NB CCA for assisting UWB channel access (Huan-Bang Li, Takeshi Matsumura)</a:t>
            </a:r>
          </a:p>
          <a:p>
            <a:pPr marL="914400" lvl="1" indent="-514350">
              <a:buFont typeface="+mj-lt"/>
              <a:buAutoNum type="alphaLcPeriod"/>
            </a:pPr>
            <a:r>
              <a:rPr lang="en-US" dirty="0">
                <a:solidFill>
                  <a:schemeClr val="tx1"/>
                </a:solidFill>
              </a:rPr>
              <a:t>TBD</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July Plenary </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a:blip r:embed="rId2"/>
          <a:stretch>
            <a:fillRect/>
          </a:stretch>
        </p:blipFill>
        <p:spPr>
          <a:xfrm>
            <a:off x="3131840" y="1965415"/>
            <a:ext cx="2950927" cy="3931920"/>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234769"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May 30</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lstStyle/>
          <a:p>
            <a:pPr marL="514350" indent="-514350">
              <a:buFont typeface="Arial" panose="020B0604020202020204" pitchFamily="34" charset="0"/>
              <a:buChar char="•"/>
            </a:pPr>
            <a:r>
              <a:rPr lang="en-US" dirty="0">
                <a:solidFill>
                  <a:schemeClr val="accent2">
                    <a:lumMod val="50000"/>
                  </a:schemeClr>
                </a:solidFill>
              </a:rPr>
              <a:t>TFD of NB CCA for assisting UWB channel access</a:t>
            </a:r>
          </a:p>
          <a:p>
            <a:pPr marL="914400" lvl="1" indent="-514350">
              <a:buFont typeface="Arial" panose="020B0604020202020204" pitchFamily="34" charset="0"/>
              <a:buChar char="•"/>
            </a:pPr>
            <a:r>
              <a:rPr lang="en-US" dirty="0">
                <a:solidFill>
                  <a:schemeClr val="accent2">
                    <a:lumMod val="50000"/>
                  </a:schemeClr>
                </a:solidFill>
              </a:rPr>
              <a:t>Huan-Bang Li, Takeshi Matsumura (NICT)</a:t>
            </a:r>
          </a:p>
          <a:p>
            <a:pPr marL="914400" lvl="1" indent="-514350">
              <a:buFont typeface="Arial" panose="020B0604020202020204" pitchFamily="34" charset="0"/>
              <a:buChar char="•"/>
            </a:pPr>
            <a:r>
              <a:rPr lang="en-US" dirty="0">
                <a:solidFill>
                  <a:schemeClr val="accent2">
                    <a:lumMod val="50000"/>
                  </a:schemeClr>
                </a:solidFill>
                <a:hlinkClick r:id="rId2"/>
              </a:rPr>
              <a:t>https://mentor.ieee.org/802.15/dcn/23/15-23-0296-00-04ab-tfd-of-nb-cca-for-assisting-uwb-channel-access.docx</a:t>
            </a:r>
            <a:endParaRPr lang="en-US" dirty="0">
              <a:solidFill>
                <a:schemeClr val="accent2">
                  <a:lumMod val="50000"/>
                </a:schemeClr>
              </a:solidFill>
            </a:endParaRP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827585"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196216"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24</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6698704" cy="1484487"/>
          </a:xfrm>
        </p:spPr>
        <p:txBody>
          <a:bodyPr wrap="square" anchor="t">
            <a:normAutofit lnSpcReduction="10000"/>
          </a:bodyPr>
          <a:lstStyle/>
          <a:p>
            <a:pPr marL="0" indent="0"/>
            <a:r>
              <a:rPr lang="en-US" dirty="0"/>
              <a:t>July Plenary, Berlin, Germany</a:t>
            </a:r>
          </a:p>
          <a:p>
            <a:pPr marL="0" indent="0"/>
            <a:r>
              <a:rPr lang="en-US" dirty="0">
                <a:hlinkClick r:id="rId2"/>
              </a:rPr>
              <a:t>Registration Link</a:t>
            </a:r>
            <a:endParaRPr lang="en-US" dirty="0"/>
          </a:p>
          <a:p>
            <a:pPr marL="0" indent="0"/>
            <a:r>
              <a:rPr lang="en-US" dirty="0" err="1">
                <a:hlinkClick r:id="rId3"/>
              </a:rPr>
              <a:t>Estrel</a:t>
            </a:r>
            <a:r>
              <a:rPr lang="en-US" dirty="0">
                <a:hlinkClick r:id="rId3"/>
              </a:rPr>
              <a:t> Berlin Information</a:t>
            </a:r>
            <a:endParaRPr lang="en-US" dirty="0"/>
          </a:p>
          <a:p>
            <a:pPr marL="0" indent="0"/>
            <a:endParaRPr lang="en-US" dirty="0"/>
          </a:p>
          <a:p>
            <a:pPr marL="0" indent="0"/>
            <a:endParaRPr lang="en-US" dirty="0"/>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1026" name="Picture 2" descr="Photo">
            <a:extLst>
              <a:ext uri="{FF2B5EF4-FFF2-40B4-BE49-F238E27FC236}">
                <a16:creationId xmlns:a16="http://schemas.microsoft.com/office/drawing/2014/main" id="{44F66B81-B4F0-F64C-50BC-23C05F63E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722" y="2918048"/>
            <a:ext cx="4713718" cy="353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117B50-EF9D-7FCE-F76E-D25912B672FF}"/>
              </a:ext>
            </a:extLst>
          </p:cNvPr>
          <p:cNvPicPr>
            <a:picLocks noChangeAspect="1"/>
          </p:cNvPicPr>
          <p:nvPr/>
        </p:nvPicPr>
        <p:blipFill>
          <a:blip r:embed="rId2"/>
          <a:stretch>
            <a:fillRect/>
          </a:stretch>
        </p:blipFill>
        <p:spPr>
          <a:xfrm>
            <a:off x="966614" y="3417540"/>
            <a:ext cx="2381250" cy="2171700"/>
          </a:xfrm>
          <a:prstGeom prst="rect">
            <a:avLst/>
          </a:prstGeom>
        </p:spPr>
      </p:pic>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a:xfrm>
            <a:off x="755577" y="1268761"/>
            <a:ext cx="7764463" cy="565547"/>
          </a:xfrm>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35016" y="1922004"/>
            <a:ext cx="8161013" cy="914260"/>
          </a:xfrm>
        </p:spPr>
        <p:txBody>
          <a:bodyPr>
            <a:normAutofit fontScale="92500" lnSpcReduction="20000"/>
          </a:bodyPr>
          <a:lstStyle/>
          <a:p>
            <a:r>
              <a:rPr lang="en-US" dirty="0"/>
              <a:t>Proposed:  Usual time and interval:  Alternate Tuesdays, 06:00 PT commencing 30-May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272081" y="521811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Now</a:t>
            </a:r>
          </a:p>
        </p:txBody>
      </p:sp>
      <p:pic>
        <p:nvPicPr>
          <p:cNvPr id="13" name="Picture 12">
            <a:extLst>
              <a:ext uri="{FF2B5EF4-FFF2-40B4-BE49-F238E27FC236}">
                <a16:creationId xmlns:a16="http://schemas.microsoft.com/office/drawing/2014/main" id="{65F860BF-B99A-9FBC-6F9A-D93CAC5D61BD}"/>
              </a:ext>
            </a:extLst>
          </p:cNvPr>
          <p:cNvPicPr>
            <a:picLocks noChangeAspect="1"/>
          </p:cNvPicPr>
          <p:nvPr/>
        </p:nvPicPr>
        <p:blipFill>
          <a:blip r:embed="rId3"/>
          <a:stretch>
            <a:fillRect/>
          </a:stretch>
        </p:blipFill>
        <p:spPr>
          <a:xfrm>
            <a:off x="3499609" y="3397183"/>
            <a:ext cx="2274767" cy="2189035"/>
          </a:xfrm>
          <a:prstGeom prst="rect">
            <a:avLst/>
          </a:prstGeom>
        </p:spPr>
      </p:pic>
      <p:pic>
        <p:nvPicPr>
          <p:cNvPr id="20" name="Picture 19">
            <a:extLst>
              <a:ext uri="{FF2B5EF4-FFF2-40B4-BE49-F238E27FC236}">
                <a16:creationId xmlns:a16="http://schemas.microsoft.com/office/drawing/2014/main" id="{924B510D-4B56-CC44-B7D6-CB0CED349F2E}"/>
              </a:ext>
            </a:extLst>
          </p:cNvPr>
          <p:cNvPicPr>
            <a:picLocks noChangeAspect="1"/>
          </p:cNvPicPr>
          <p:nvPr/>
        </p:nvPicPr>
        <p:blipFill>
          <a:blip r:embed="rId4"/>
          <a:stretch>
            <a:fillRect/>
          </a:stretch>
        </p:blipFill>
        <p:spPr>
          <a:xfrm>
            <a:off x="6029172" y="3088546"/>
            <a:ext cx="2383361" cy="2497672"/>
          </a:xfrm>
          <a:prstGeom prst="rect">
            <a:avLst/>
          </a:prstGeom>
        </p:spPr>
      </p:pic>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1658235" y="529945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1" name="Rectangle: Rounded Corners 20">
            <a:extLst>
              <a:ext uri="{FF2B5EF4-FFF2-40B4-BE49-F238E27FC236}">
                <a16:creationId xmlns:a16="http://schemas.microsoft.com/office/drawing/2014/main" id="{3C2552C3-BF10-8C87-6384-28FCEB93ACC9}"/>
              </a:ext>
            </a:extLst>
          </p:cNvPr>
          <p:cNvSpPr/>
          <p:nvPr/>
        </p:nvSpPr>
        <p:spPr bwMode="auto">
          <a:xfrm>
            <a:off x="4135888" y="473968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2" name="Rectangle: Rounded Corners 21">
            <a:extLst>
              <a:ext uri="{FF2B5EF4-FFF2-40B4-BE49-F238E27FC236}">
                <a16:creationId xmlns:a16="http://schemas.microsoft.com/office/drawing/2014/main" id="{114662F4-06EA-149F-F438-87CAC06E10E4}"/>
              </a:ext>
            </a:extLst>
          </p:cNvPr>
          <p:cNvSpPr/>
          <p:nvPr/>
        </p:nvSpPr>
        <p:spPr bwMode="auto">
          <a:xfrm>
            <a:off x="4165352" y="5316649"/>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BE60B33C-2544-C5F0-1819-3F26137B8FCA}"/>
              </a:ext>
            </a:extLst>
          </p:cNvPr>
          <p:cNvSpPr/>
          <p:nvPr/>
        </p:nvSpPr>
        <p:spPr bwMode="auto">
          <a:xfrm>
            <a:off x="6464768" y="4430182"/>
            <a:ext cx="1242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5" name="Arrow: Right 24">
            <a:extLst>
              <a:ext uri="{FF2B5EF4-FFF2-40B4-BE49-F238E27FC236}">
                <a16:creationId xmlns:a16="http://schemas.microsoft.com/office/drawing/2014/main" id="{6BB19BA9-062C-EE7C-923F-AFB1C524851D}"/>
              </a:ext>
            </a:extLst>
          </p:cNvPr>
          <p:cNvSpPr/>
          <p:nvPr/>
        </p:nvSpPr>
        <p:spPr bwMode="auto">
          <a:xfrm>
            <a:off x="3430261" y="461713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rot="18141844" flipH="1">
            <a:off x="7439384" y="3624541"/>
            <a:ext cx="1026114" cy="56554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r>
              <a:rPr lang="en-US" sz="900" b="1" dirty="0">
                <a:latin typeface="Tahoma" panose="020B0604030504040204" pitchFamily="34" charset="0"/>
                <a:ea typeface="Tahoma" panose="020B0604030504040204" pitchFamily="34" charset="0"/>
                <a:cs typeface="Tahoma" panose="020B0604030504040204" pitchFamily="34" charset="0"/>
              </a:rPr>
              <a:t>July Plenary</a:t>
            </a:r>
          </a:p>
        </p:txBody>
      </p:sp>
    </p:spTree>
    <p:extLst>
      <p:ext uri="{BB962C8B-B14F-4D97-AF65-F5344CB8AC3E}">
        <p14:creationId xmlns:p14="http://schemas.microsoft.com/office/powerpoint/2010/main" val="197630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82609</TotalTime>
  <Words>1933</Words>
  <Application>Microsoft Office PowerPoint</Application>
  <PresentationFormat>On-screen Show (4:3)</PresentationFormat>
  <Paragraphs>275</Paragraphs>
  <Slides>28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309</cp:revision>
  <cp:lastPrinted>2000-03-07T00:55:37Z</cp:lastPrinted>
  <dcterms:created xsi:type="dcterms:W3CDTF">2016-01-17T22:48:36Z</dcterms:created>
  <dcterms:modified xsi:type="dcterms:W3CDTF">2023-05-30T14:03:23Z</dcterms:modified>
  <cp:category/>
</cp:coreProperties>
</file>