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2"/>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39" r:id="rId25"/>
    <p:sldId id="2440" r:id="rId26"/>
    <p:sldId id="2444" r:id="rId27"/>
    <p:sldId id="2426" r:id="rId28"/>
    <p:sldId id="2445"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p:scale>
          <a:sx n="90" d="100"/>
          <a:sy n="90" d="100"/>
        </p:scale>
        <p:origin x="1262" y="-269"/>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802.15-23-0297-00-04ab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3/15-23-0296-00-04ab-tfd-of-nb-cca-for-assisting-uwb-channel-access.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May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30-May-2023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TFD of NB CCA for assisting UWB channel access (Huan-Bang Li, Takeshi Matsumura)</a:t>
            </a:r>
          </a:p>
          <a:p>
            <a:pPr marL="914400" lvl="1" indent="-514350">
              <a:buFont typeface="+mj-lt"/>
              <a:buAutoNum type="alphaLcPeriod"/>
            </a:pPr>
            <a:r>
              <a:rPr lang="en-US" dirty="0">
                <a:solidFill>
                  <a:schemeClr val="tx1"/>
                </a:solidFill>
              </a:rPr>
              <a:t>TBD</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234769"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May 30</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solidFill>
                  <a:schemeClr val="accent2">
                    <a:lumMod val="50000"/>
                  </a:schemeClr>
                </a:solidFill>
              </a:rPr>
              <a:t>TFD of NB CCA for assisting UWB channel access</a:t>
            </a:r>
          </a:p>
          <a:p>
            <a:pPr marL="914400" lvl="1" indent="-514350">
              <a:buFont typeface="Arial" panose="020B0604020202020204" pitchFamily="34" charset="0"/>
              <a:buChar char="•"/>
            </a:pPr>
            <a:r>
              <a:rPr lang="en-US" dirty="0">
                <a:solidFill>
                  <a:schemeClr val="accent2">
                    <a:lumMod val="50000"/>
                  </a:schemeClr>
                </a:solidFill>
              </a:rPr>
              <a:t>Huan-Bang Li, Takeshi Matsumura (NICT)</a:t>
            </a:r>
          </a:p>
          <a:p>
            <a:pPr marL="914400" lvl="1" indent="-514350">
              <a:buFont typeface="Arial" panose="020B0604020202020204" pitchFamily="34" charset="0"/>
              <a:buChar char="•"/>
            </a:pPr>
            <a:r>
              <a:rPr lang="en-US" dirty="0">
                <a:solidFill>
                  <a:schemeClr val="accent2">
                    <a:lumMod val="50000"/>
                  </a:schemeClr>
                </a:solidFill>
                <a:hlinkClick r:id="rId2"/>
              </a:rPr>
              <a:t>https://mentor.ieee.org/802.15/dcn/23/15-23-0296-00-04ab-tfd-of-nb-cca-for-assisting-uwb-channel-access.docx</a:t>
            </a:r>
            <a:endParaRPr lang="en-US" dirty="0">
              <a:solidFill>
                <a:schemeClr val="accent2">
                  <a:lumMod val="50000"/>
                </a:schemeClr>
              </a:solidFill>
            </a:endParaRP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6698704" cy="1484487"/>
          </a:xfrm>
        </p:spPr>
        <p:txBody>
          <a:bodyPr wrap="square" anchor="t">
            <a:normAutofit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0" indent="0"/>
            <a:endParaRPr lang="en-US" dirty="0"/>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722" y="2918048"/>
            <a:ext cx="4713718" cy="35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17B50-EF9D-7FCE-F76E-D25912B672FF}"/>
              </a:ext>
            </a:extLst>
          </p:cNvPr>
          <p:cNvPicPr>
            <a:picLocks noChangeAspect="1"/>
          </p:cNvPicPr>
          <p:nvPr/>
        </p:nvPicPr>
        <p:blipFill>
          <a:blip r:embed="rId2"/>
          <a:stretch>
            <a:fillRect/>
          </a:stretch>
        </p:blipFill>
        <p:spPr>
          <a:xfrm>
            <a:off x="966614" y="3417540"/>
            <a:ext cx="2381250" cy="2171700"/>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272081" y="521811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3499609" y="3397183"/>
            <a:ext cx="2274767" cy="2189035"/>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6029172" y="3088546"/>
            <a:ext cx="2383361" cy="2497672"/>
          </a:xfrm>
          <a:prstGeom prst="rect">
            <a:avLst/>
          </a:prstGeom>
        </p:spPr>
      </p:pic>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1658235" y="529945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4135888" y="473968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430261" y="461713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Tree>
    <p:extLst>
      <p:ext uri="{BB962C8B-B14F-4D97-AF65-F5344CB8AC3E}">
        <p14:creationId xmlns:p14="http://schemas.microsoft.com/office/powerpoint/2010/main" val="1976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82544</TotalTime>
  <Words>1933</Words>
  <Application>Microsoft Office PowerPoint</Application>
  <PresentationFormat>On-screen Show (4:3)</PresentationFormat>
  <Paragraphs>275</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307</cp:revision>
  <cp:lastPrinted>2000-03-07T00:55:37Z</cp:lastPrinted>
  <dcterms:created xsi:type="dcterms:W3CDTF">2016-01-17T22:48:36Z</dcterms:created>
  <dcterms:modified xsi:type="dcterms:W3CDTF">2023-05-30T01:58:23Z</dcterms:modified>
  <cp:category/>
</cp:coreProperties>
</file>