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handoutMasterIdLst>
    <p:handoutMasterId r:id="rId30"/>
  </p:handoutMasterIdLst>
  <p:sldIdLst>
    <p:sldId id="259" r:id="rId2"/>
    <p:sldId id="1155" r:id="rId3"/>
    <p:sldId id="1796" r:id="rId4"/>
    <p:sldId id="2147376540" r:id="rId5"/>
    <p:sldId id="2147376542" r:id="rId6"/>
    <p:sldId id="2147376545" r:id="rId7"/>
    <p:sldId id="2147376549" r:id="rId8"/>
    <p:sldId id="2147376550" r:id="rId9"/>
    <p:sldId id="2147376551" r:id="rId10"/>
    <p:sldId id="2147376547" r:id="rId11"/>
    <p:sldId id="1797" r:id="rId12"/>
    <p:sldId id="1798" r:id="rId13"/>
    <p:sldId id="2147376538" r:id="rId14"/>
    <p:sldId id="2147376494" r:id="rId15"/>
    <p:sldId id="2147376556" r:id="rId16"/>
    <p:sldId id="2147376555" r:id="rId17"/>
    <p:sldId id="2147376537" r:id="rId18"/>
    <p:sldId id="1787" r:id="rId19"/>
    <p:sldId id="381" r:id="rId20"/>
    <p:sldId id="382" r:id="rId21"/>
    <p:sldId id="383" r:id="rId22"/>
    <p:sldId id="384" r:id="rId23"/>
    <p:sldId id="2147376558" r:id="rId24"/>
    <p:sldId id="385" r:id="rId25"/>
    <p:sldId id="2147376559" r:id="rId26"/>
    <p:sldId id="387" r:id="rId27"/>
    <p:sldId id="389"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1155"/>
            <p14:sldId id="1796"/>
            <p14:sldId id="2147376540"/>
            <p14:sldId id="2147376542"/>
            <p14:sldId id="2147376545"/>
            <p14:sldId id="2147376549"/>
            <p14:sldId id="2147376550"/>
            <p14:sldId id="2147376551"/>
            <p14:sldId id="2147376547"/>
            <p14:sldId id="1797"/>
            <p14:sldId id="1798"/>
            <p14:sldId id="2147376538"/>
            <p14:sldId id="2147376494"/>
            <p14:sldId id="2147376556"/>
            <p14:sldId id="2147376555"/>
            <p14:sldId id="2147376537"/>
            <p14:sldId id="1787"/>
            <p14:sldId id="381"/>
            <p14:sldId id="382"/>
            <p14:sldId id="383"/>
            <p14:sldId id="384"/>
            <p14:sldId id="2147376558"/>
            <p14:sldId id="385"/>
            <p14:sldId id="2147376559"/>
            <p14:sldId id="387"/>
            <p14:sldId id="3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D8DB11D-D554-4101-F5AF-8AEC301099B6}" name="Pooria Pakrooh" initials="PP" userId="S::ppakrooh@qti.qualcomm.com::c66806a1-324d-42e8-83af-87f490d8d065"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C9B0E9-20AE-4396-A21C-3C7F29FC6ECB}" v="57" dt="2023-05-18T17:19:17.2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21" autoAdjust="0"/>
    <p:restoredTop sz="96229" autoAdjust="0"/>
  </p:normalViewPr>
  <p:slideViewPr>
    <p:cSldViewPr>
      <p:cViewPr>
        <p:scale>
          <a:sx n="106" d="100"/>
          <a:sy n="106" d="100"/>
        </p:scale>
        <p:origin x="1920" y="102"/>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37"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oria Pakrooh" userId="c66806a1-324d-42e8-83af-87f490d8d065" providerId="ADAL" clId="{80C9B0E9-20AE-4396-A21C-3C7F29FC6ECB}"/>
    <pc:docChg chg="undo redo custSel addSld delSld modSld sldOrd modMainMaster modSection">
      <pc:chgData name="Pooria Pakrooh" userId="c66806a1-324d-42e8-83af-87f490d8d065" providerId="ADAL" clId="{80C9B0E9-20AE-4396-A21C-3C7F29FC6ECB}" dt="2023-05-18T17:20:00.654" v="1960" actId="20577"/>
      <pc:docMkLst>
        <pc:docMk/>
      </pc:docMkLst>
      <pc:sldChg chg="modSp mod">
        <pc:chgData name="Pooria Pakrooh" userId="c66806a1-324d-42e8-83af-87f490d8d065" providerId="ADAL" clId="{80C9B0E9-20AE-4396-A21C-3C7F29FC6ECB}" dt="2023-05-18T17:17:24.105" v="1950" actId="20577"/>
        <pc:sldMkLst>
          <pc:docMk/>
          <pc:sldMk cId="0" sldId="259"/>
        </pc:sldMkLst>
        <pc:spChg chg="mod">
          <ac:chgData name="Pooria Pakrooh" userId="c66806a1-324d-42e8-83af-87f490d8d065" providerId="ADAL" clId="{80C9B0E9-20AE-4396-A21C-3C7F29FC6ECB}" dt="2023-05-18T17:17:24.105" v="1950" actId="20577"/>
          <ac:spMkLst>
            <pc:docMk/>
            <pc:sldMk cId="0" sldId="259"/>
            <ac:spMk id="27651" creationId="{00000000-0000-0000-0000-000000000000}"/>
          </ac:spMkLst>
        </pc:spChg>
      </pc:sldChg>
      <pc:sldChg chg="addSp modSp add">
        <pc:chgData name="Pooria Pakrooh" userId="c66806a1-324d-42e8-83af-87f490d8d065" providerId="ADAL" clId="{80C9B0E9-20AE-4396-A21C-3C7F29FC6ECB}" dt="2023-05-18T08:16:25.584" v="1426"/>
        <pc:sldMkLst>
          <pc:docMk/>
          <pc:sldMk cId="0" sldId="381"/>
        </pc:sldMkLst>
        <pc:spChg chg="add mod">
          <ac:chgData name="Pooria Pakrooh" userId="c66806a1-324d-42e8-83af-87f490d8d065" providerId="ADAL" clId="{80C9B0E9-20AE-4396-A21C-3C7F29FC6ECB}" dt="2023-05-18T08:16:25.584" v="1426"/>
          <ac:spMkLst>
            <pc:docMk/>
            <pc:sldMk cId="0" sldId="381"/>
            <ac:spMk id="2" creationId="{9B9132C6-728C-42C3-16B3-891E34FC1D09}"/>
          </ac:spMkLst>
        </pc:spChg>
      </pc:sldChg>
      <pc:sldChg chg="addSp modSp add">
        <pc:chgData name="Pooria Pakrooh" userId="c66806a1-324d-42e8-83af-87f490d8d065" providerId="ADAL" clId="{80C9B0E9-20AE-4396-A21C-3C7F29FC6ECB}" dt="2023-05-18T08:16:28.041" v="1427"/>
        <pc:sldMkLst>
          <pc:docMk/>
          <pc:sldMk cId="0" sldId="382"/>
        </pc:sldMkLst>
        <pc:spChg chg="add mod">
          <ac:chgData name="Pooria Pakrooh" userId="c66806a1-324d-42e8-83af-87f490d8d065" providerId="ADAL" clId="{80C9B0E9-20AE-4396-A21C-3C7F29FC6ECB}" dt="2023-05-18T08:16:28.041" v="1427"/>
          <ac:spMkLst>
            <pc:docMk/>
            <pc:sldMk cId="0" sldId="382"/>
            <ac:spMk id="2" creationId="{3CAC3FE0-9CFA-BFCC-751B-C65AB68C61D1}"/>
          </ac:spMkLst>
        </pc:spChg>
      </pc:sldChg>
      <pc:sldChg chg="addSp modSp add mod">
        <pc:chgData name="Pooria Pakrooh" userId="c66806a1-324d-42e8-83af-87f490d8d065" providerId="ADAL" clId="{80C9B0E9-20AE-4396-A21C-3C7F29FC6ECB}" dt="2023-05-18T08:16:30.050" v="1428"/>
        <pc:sldMkLst>
          <pc:docMk/>
          <pc:sldMk cId="0" sldId="383"/>
        </pc:sldMkLst>
        <pc:spChg chg="add mod">
          <ac:chgData name="Pooria Pakrooh" userId="c66806a1-324d-42e8-83af-87f490d8d065" providerId="ADAL" clId="{80C9B0E9-20AE-4396-A21C-3C7F29FC6ECB}" dt="2023-05-18T08:16:30.050" v="1428"/>
          <ac:spMkLst>
            <pc:docMk/>
            <pc:sldMk cId="0" sldId="383"/>
            <ac:spMk id="2" creationId="{75222344-4FF0-A0FE-742D-44590B3F90CB}"/>
          </ac:spMkLst>
        </pc:spChg>
        <pc:spChg chg="mod">
          <ac:chgData name="Pooria Pakrooh" userId="c66806a1-324d-42e8-83af-87f490d8d065" providerId="ADAL" clId="{80C9B0E9-20AE-4396-A21C-3C7F29FC6ECB}" dt="2023-05-18T07:33:22.642" v="112" actId="20577"/>
          <ac:spMkLst>
            <pc:docMk/>
            <pc:sldMk cId="0" sldId="383"/>
            <ac:spMk id="18435" creationId="{1AF14F62-86A1-DF49-3CBC-498BBBA10A38}"/>
          </ac:spMkLst>
        </pc:spChg>
      </pc:sldChg>
      <pc:sldChg chg="addSp delSp modSp add mod">
        <pc:chgData name="Pooria Pakrooh" userId="c66806a1-324d-42e8-83af-87f490d8d065" providerId="ADAL" clId="{80C9B0E9-20AE-4396-A21C-3C7F29FC6ECB}" dt="2023-05-18T08:30:59.255" v="1776" actId="20577"/>
        <pc:sldMkLst>
          <pc:docMk/>
          <pc:sldMk cId="0" sldId="384"/>
        </pc:sldMkLst>
        <pc:spChg chg="add mod">
          <ac:chgData name="Pooria Pakrooh" userId="c66806a1-324d-42e8-83af-87f490d8d065" providerId="ADAL" clId="{80C9B0E9-20AE-4396-A21C-3C7F29FC6ECB}" dt="2023-05-18T08:16:32.485" v="1429"/>
          <ac:spMkLst>
            <pc:docMk/>
            <pc:sldMk cId="0" sldId="384"/>
            <ac:spMk id="3" creationId="{7D9FB7EE-493B-2A59-3525-A5BE16182AB7}"/>
          </ac:spMkLst>
        </pc:spChg>
        <pc:spChg chg="mod">
          <ac:chgData name="Pooria Pakrooh" userId="c66806a1-324d-42e8-83af-87f490d8d065" providerId="ADAL" clId="{80C9B0E9-20AE-4396-A21C-3C7F29FC6ECB}" dt="2023-05-18T08:30:59.255" v="1776" actId="20577"/>
          <ac:spMkLst>
            <pc:docMk/>
            <pc:sldMk cId="0" sldId="384"/>
            <ac:spMk id="20483" creationId="{427C2991-854C-4187-B51B-80E87D6F2776}"/>
          </ac:spMkLst>
        </pc:spChg>
        <pc:picChg chg="del mod">
          <ac:chgData name="Pooria Pakrooh" userId="c66806a1-324d-42e8-83af-87f490d8d065" providerId="ADAL" clId="{80C9B0E9-20AE-4396-A21C-3C7F29FC6ECB}" dt="2023-05-18T07:34:59.805" v="117" actId="478"/>
          <ac:picMkLst>
            <pc:docMk/>
            <pc:sldMk cId="0" sldId="384"/>
            <ac:picMk id="2" creationId="{1A8D8FC5-E62A-C80F-AF49-3FC444F5F1EF}"/>
          </ac:picMkLst>
        </pc:picChg>
      </pc:sldChg>
      <pc:sldChg chg="addSp delSp modSp add mod ord">
        <pc:chgData name="Pooria Pakrooh" userId="c66806a1-324d-42e8-83af-87f490d8d065" providerId="ADAL" clId="{80C9B0E9-20AE-4396-A21C-3C7F29FC6ECB}" dt="2023-05-18T17:20:00.654" v="1960" actId="20577"/>
        <pc:sldMkLst>
          <pc:docMk/>
          <pc:sldMk cId="0" sldId="385"/>
        </pc:sldMkLst>
        <pc:spChg chg="add mod">
          <ac:chgData name="Pooria Pakrooh" userId="c66806a1-324d-42e8-83af-87f490d8d065" providerId="ADAL" clId="{80C9B0E9-20AE-4396-A21C-3C7F29FC6ECB}" dt="2023-05-18T08:16:36.296" v="1431"/>
          <ac:spMkLst>
            <pc:docMk/>
            <pc:sldMk cId="0" sldId="385"/>
            <ac:spMk id="2" creationId="{B3A4C17B-E583-E942-D63D-7C4FCD6176E0}"/>
          </ac:spMkLst>
        </pc:spChg>
        <pc:spChg chg="mod">
          <ac:chgData name="Pooria Pakrooh" userId="c66806a1-324d-42e8-83af-87f490d8d065" providerId="ADAL" clId="{80C9B0E9-20AE-4396-A21C-3C7F29FC6ECB}" dt="2023-05-18T17:20:00.654" v="1960" actId="20577"/>
          <ac:spMkLst>
            <pc:docMk/>
            <pc:sldMk cId="0" sldId="385"/>
            <ac:spMk id="8195" creationId="{FD41AA9D-0253-C5EC-BD92-FD354E696D08}"/>
          </ac:spMkLst>
        </pc:spChg>
        <pc:spChg chg="mod">
          <ac:chgData name="Pooria Pakrooh" userId="c66806a1-324d-42e8-83af-87f490d8d065" providerId="ADAL" clId="{80C9B0E9-20AE-4396-A21C-3C7F29FC6ECB}" dt="2023-05-18T07:53:31.505" v="947" actId="20577"/>
          <ac:spMkLst>
            <pc:docMk/>
            <pc:sldMk cId="0" sldId="385"/>
            <ac:spMk id="22530" creationId="{604204E9-EB0B-27B4-EDE3-78B209DB30D7}"/>
          </ac:spMkLst>
        </pc:spChg>
        <pc:spChg chg="mod">
          <ac:chgData name="Pooria Pakrooh" userId="c66806a1-324d-42e8-83af-87f490d8d065" providerId="ADAL" clId="{80C9B0E9-20AE-4396-A21C-3C7F29FC6ECB}" dt="2023-05-18T07:49:49.189" v="589" actId="1076"/>
          <ac:spMkLst>
            <pc:docMk/>
            <pc:sldMk cId="0" sldId="385"/>
            <ac:spMk id="22536" creationId="{A947B6F0-6E7B-5685-4DC4-C4542FF8E88A}"/>
          </ac:spMkLst>
        </pc:spChg>
        <pc:spChg chg="mod">
          <ac:chgData name="Pooria Pakrooh" userId="c66806a1-324d-42e8-83af-87f490d8d065" providerId="ADAL" clId="{80C9B0E9-20AE-4396-A21C-3C7F29FC6ECB}" dt="2023-05-18T07:49:49.189" v="589" actId="1076"/>
          <ac:spMkLst>
            <pc:docMk/>
            <pc:sldMk cId="0" sldId="385"/>
            <ac:spMk id="22542" creationId="{93919DAB-FB7D-CA35-30DA-283E59D71245}"/>
          </ac:spMkLst>
        </pc:spChg>
        <pc:spChg chg="mod">
          <ac:chgData name="Pooria Pakrooh" userId="c66806a1-324d-42e8-83af-87f490d8d065" providerId="ADAL" clId="{80C9B0E9-20AE-4396-A21C-3C7F29FC6ECB}" dt="2023-05-18T07:49:49.189" v="589" actId="1076"/>
          <ac:spMkLst>
            <pc:docMk/>
            <pc:sldMk cId="0" sldId="385"/>
            <ac:spMk id="22544" creationId="{48BBC167-DD11-8802-7452-EE559CB6885D}"/>
          </ac:spMkLst>
        </pc:spChg>
        <pc:spChg chg="mod">
          <ac:chgData name="Pooria Pakrooh" userId="c66806a1-324d-42e8-83af-87f490d8d065" providerId="ADAL" clId="{80C9B0E9-20AE-4396-A21C-3C7F29FC6ECB}" dt="2023-05-18T07:49:49.189" v="589" actId="1076"/>
          <ac:spMkLst>
            <pc:docMk/>
            <pc:sldMk cId="0" sldId="385"/>
            <ac:spMk id="22545" creationId="{0BC18C1E-A677-4ED9-8215-82C5A3448839}"/>
          </ac:spMkLst>
        </pc:spChg>
        <pc:spChg chg="mod">
          <ac:chgData name="Pooria Pakrooh" userId="c66806a1-324d-42e8-83af-87f490d8d065" providerId="ADAL" clId="{80C9B0E9-20AE-4396-A21C-3C7F29FC6ECB}" dt="2023-05-18T07:49:49.189" v="589" actId="1076"/>
          <ac:spMkLst>
            <pc:docMk/>
            <pc:sldMk cId="0" sldId="385"/>
            <ac:spMk id="22546" creationId="{6F1A6F64-BC86-5ADA-6899-34F897784D4A}"/>
          </ac:spMkLst>
        </pc:spChg>
        <pc:spChg chg="mod">
          <ac:chgData name="Pooria Pakrooh" userId="c66806a1-324d-42e8-83af-87f490d8d065" providerId="ADAL" clId="{80C9B0E9-20AE-4396-A21C-3C7F29FC6ECB}" dt="2023-05-18T07:49:49.189" v="589" actId="1076"/>
          <ac:spMkLst>
            <pc:docMk/>
            <pc:sldMk cId="0" sldId="385"/>
            <ac:spMk id="22547" creationId="{B347FB86-E822-5038-6774-B2B403405EF6}"/>
          </ac:spMkLst>
        </pc:spChg>
        <pc:spChg chg="mod">
          <ac:chgData name="Pooria Pakrooh" userId="c66806a1-324d-42e8-83af-87f490d8d065" providerId="ADAL" clId="{80C9B0E9-20AE-4396-A21C-3C7F29FC6ECB}" dt="2023-05-18T07:49:49.189" v="589" actId="1076"/>
          <ac:spMkLst>
            <pc:docMk/>
            <pc:sldMk cId="0" sldId="385"/>
            <ac:spMk id="22548" creationId="{47B46DC2-9D5A-0719-6797-CF09CB87D33C}"/>
          </ac:spMkLst>
        </pc:spChg>
        <pc:spChg chg="mod">
          <ac:chgData name="Pooria Pakrooh" userId="c66806a1-324d-42e8-83af-87f490d8d065" providerId="ADAL" clId="{80C9B0E9-20AE-4396-A21C-3C7F29FC6ECB}" dt="2023-05-18T07:49:49.189" v="589" actId="1076"/>
          <ac:spMkLst>
            <pc:docMk/>
            <pc:sldMk cId="0" sldId="385"/>
            <ac:spMk id="22550" creationId="{50A891A0-5DDD-2484-7F2A-8475A1DA497D}"/>
          </ac:spMkLst>
        </pc:spChg>
        <pc:spChg chg="mod">
          <ac:chgData name="Pooria Pakrooh" userId="c66806a1-324d-42e8-83af-87f490d8d065" providerId="ADAL" clId="{80C9B0E9-20AE-4396-A21C-3C7F29FC6ECB}" dt="2023-05-18T07:49:49.189" v="589" actId="1076"/>
          <ac:spMkLst>
            <pc:docMk/>
            <pc:sldMk cId="0" sldId="385"/>
            <ac:spMk id="22552" creationId="{E2D92B84-1EA3-F794-A380-485C7469D6FD}"/>
          </ac:spMkLst>
        </pc:spChg>
        <pc:spChg chg="mod">
          <ac:chgData name="Pooria Pakrooh" userId="c66806a1-324d-42e8-83af-87f490d8d065" providerId="ADAL" clId="{80C9B0E9-20AE-4396-A21C-3C7F29FC6ECB}" dt="2023-05-18T07:49:49.189" v="589" actId="1076"/>
          <ac:spMkLst>
            <pc:docMk/>
            <pc:sldMk cId="0" sldId="385"/>
            <ac:spMk id="22553" creationId="{AD925963-4D75-D59E-C335-ABA20EDCD348}"/>
          </ac:spMkLst>
        </pc:spChg>
        <pc:spChg chg="mod">
          <ac:chgData name="Pooria Pakrooh" userId="c66806a1-324d-42e8-83af-87f490d8d065" providerId="ADAL" clId="{80C9B0E9-20AE-4396-A21C-3C7F29FC6ECB}" dt="2023-05-18T07:49:49.189" v="589" actId="1076"/>
          <ac:spMkLst>
            <pc:docMk/>
            <pc:sldMk cId="0" sldId="385"/>
            <ac:spMk id="22554" creationId="{F62FFBD6-07EF-B808-4A52-018224863EA0}"/>
          </ac:spMkLst>
        </pc:spChg>
        <pc:spChg chg="mod">
          <ac:chgData name="Pooria Pakrooh" userId="c66806a1-324d-42e8-83af-87f490d8d065" providerId="ADAL" clId="{80C9B0E9-20AE-4396-A21C-3C7F29FC6ECB}" dt="2023-05-18T07:49:49.189" v="589" actId="1076"/>
          <ac:spMkLst>
            <pc:docMk/>
            <pc:sldMk cId="0" sldId="385"/>
            <ac:spMk id="22555" creationId="{0584417C-714F-D92D-8CF7-160A70A6A6DE}"/>
          </ac:spMkLst>
        </pc:spChg>
        <pc:spChg chg="mod">
          <ac:chgData name="Pooria Pakrooh" userId="c66806a1-324d-42e8-83af-87f490d8d065" providerId="ADAL" clId="{80C9B0E9-20AE-4396-A21C-3C7F29FC6ECB}" dt="2023-05-18T07:49:49.189" v="589" actId="1076"/>
          <ac:spMkLst>
            <pc:docMk/>
            <pc:sldMk cId="0" sldId="385"/>
            <ac:spMk id="22556" creationId="{C96E6651-207C-D06B-11EB-A5DA52286340}"/>
          </ac:spMkLst>
        </pc:spChg>
        <pc:grpChg chg="del mod">
          <ac:chgData name="Pooria Pakrooh" userId="c66806a1-324d-42e8-83af-87f490d8d065" providerId="ADAL" clId="{80C9B0E9-20AE-4396-A21C-3C7F29FC6ECB}" dt="2023-05-18T07:50:40.590" v="611" actId="478"/>
          <ac:grpSpMkLst>
            <pc:docMk/>
            <pc:sldMk cId="0" sldId="385"/>
            <ac:grpSpMk id="22532" creationId="{25FD21A6-B878-D348-6FB6-50A07E9F2EB4}"/>
          </ac:grpSpMkLst>
        </pc:grpChg>
        <pc:grpChg chg="mod">
          <ac:chgData name="Pooria Pakrooh" userId="c66806a1-324d-42e8-83af-87f490d8d065" providerId="ADAL" clId="{80C9B0E9-20AE-4396-A21C-3C7F29FC6ECB}" dt="2023-05-18T07:49:49.189" v="589" actId="1076"/>
          <ac:grpSpMkLst>
            <pc:docMk/>
            <pc:sldMk cId="0" sldId="385"/>
            <ac:grpSpMk id="22534" creationId="{94547BDB-406F-2459-5656-1C5E8FE9004A}"/>
          </ac:grpSpMkLst>
        </pc:grpChg>
        <pc:grpChg chg="mod">
          <ac:chgData name="Pooria Pakrooh" userId="c66806a1-324d-42e8-83af-87f490d8d065" providerId="ADAL" clId="{80C9B0E9-20AE-4396-A21C-3C7F29FC6ECB}" dt="2023-05-18T07:49:49.189" v="589" actId="1076"/>
          <ac:grpSpMkLst>
            <pc:docMk/>
            <pc:sldMk cId="0" sldId="385"/>
            <ac:grpSpMk id="22537" creationId="{E450ED2A-71D8-75B6-5DDB-1F28ABAFE5E3}"/>
          </ac:grpSpMkLst>
        </pc:grpChg>
        <pc:grpChg chg="mod">
          <ac:chgData name="Pooria Pakrooh" userId="c66806a1-324d-42e8-83af-87f490d8d065" providerId="ADAL" clId="{80C9B0E9-20AE-4396-A21C-3C7F29FC6ECB}" dt="2023-05-18T07:49:49.189" v="589" actId="1076"/>
          <ac:grpSpMkLst>
            <pc:docMk/>
            <pc:sldMk cId="0" sldId="385"/>
            <ac:grpSpMk id="22538" creationId="{4823D07D-2290-43FF-AB50-209ECB207B85}"/>
          </ac:grpSpMkLst>
        </pc:grpChg>
        <pc:grpChg chg="mod">
          <ac:chgData name="Pooria Pakrooh" userId="c66806a1-324d-42e8-83af-87f490d8d065" providerId="ADAL" clId="{80C9B0E9-20AE-4396-A21C-3C7F29FC6ECB}" dt="2023-05-18T07:49:49.189" v="589" actId="1076"/>
          <ac:grpSpMkLst>
            <pc:docMk/>
            <pc:sldMk cId="0" sldId="385"/>
            <ac:grpSpMk id="22541" creationId="{2E1D4DFA-C215-B324-A2B3-833C8E578D6C}"/>
          </ac:grpSpMkLst>
        </pc:grpChg>
        <pc:grpChg chg="mod">
          <ac:chgData name="Pooria Pakrooh" userId="c66806a1-324d-42e8-83af-87f490d8d065" providerId="ADAL" clId="{80C9B0E9-20AE-4396-A21C-3C7F29FC6ECB}" dt="2023-05-18T07:49:49.189" v="589" actId="1076"/>
          <ac:grpSpMkLst>
            <pc:docMk/>
            <pc:sldMk cId="0" sldId="385"/>
            <ac:grpSpMk id="22543" creationId="{BDB9B171-5B7E-C993-2180-7C4708AF2101}"/>
          </ac:grpSpMkLst>
        </pc:grpChg>
        <pc:grpChg chg="mod">
          <ac:chgData name="Pooria Pakrooh" userId="c66806a1-324d-42e8-83af-87f490d8d065" providerId="ADAL" clId="{80C9B0E9-20AE-4396-A21C-3C7F29FC6ECB}" dt="2023-05-18T07:49:49.189" v="589" actId="1076"/>
          <ac:grpSpMkLst>
            <pc:docMk/>
            <pc:sldMk cId="0" sldId="385"/>
            <ac:grpSpMk id="22549" creationId="{B1CCDB4F-34BD-2A86-62BB-7F77664B8E26}"/>
          </ac:grpSpMkLst>
        </pc:grpChg>
        <pc:grpChg chg="mod">
          <ac:chgData name="Pooria Pakrooh" userId="c66806a1-324d-42e8-83af-87f490d8d065" providerId="ADAL" clId="{80C9B0E9-20AE-4396-A21C-3C7F29FC6ECB}" dt="2023-05-18T07:49:49.189" v="589" actId="1076"/>
          <ac:grpSpMkLst>
            <pc:docMk/>
            <pc:sldMk cId="0" sldId="385"/>
            <ac:grpSpMk id="22551" creationId="{1E0DDF6C-40B6-E59A-BDDF-B56647BDB5E1}"/>
          </ac:grpSpMkLst>
        </pc:grpChg>
        <pc:picChg chg="mod">
          <ac:chgData name="Pooria Pakrooh" userId="c66806a1-324d-42e8-83af-87f490d8d065" providerId="ADAL" clId="{80C9B0E9-20AE-4396-A21C-3C7F29FC6ECB}" dt="2023-05-18T07:52:40.158" v="933" actId="1076"/>
          <ac:picMkLst>
            <pc:docMk/>
            <pc:sldMk cId="0" sldId="385"/>
            <ac:picMk id="22533" creationId="{DE77B914-82D3-2001-747B-65B9A2D636E9}"/>
          </ac:picMkLst>
        </pc:picChg>
        <pc:cxnChg chg="mod">
          <ac:chgData name="Pooria Pakrooh" userId="c66806a1-324d-42e8-83af-87f490d8d065" providerId="ADAL" clId="{80C9B0E9-20AE-4396-A21C-3C7F29FC6ECB}" dt="2023-05-18T07:49:49.189" v="589" actId="1076"/>
          <ac:cxnSpMkLst>
            <pc:docMk/>
            <pc:sldMk cId="0" sldId="385"/>
            <ac:cxnSpMk id="22535" creationId="{665CDB82-2899-3578-6A87-D2FC670EC69D}"/>
          </ac:cxnSpMkLst>
        </pc:cxnChg>
        <pc:cxnChg chg="mod">
          <ac:chgData name="Pooria Pakrooh" userId="c66806a1-324d-42e8-83af-87f490d8d065" providerId="ADAL" clId="{80C9B0E9-20AE-4396-A21C-3C7F29FC6ECB}" dt="2023-05-18T07:49:49.189" v="589" actId="1076"/>
          <ac:cxnSpMkLst>
            <pc:docMk/>
            <pc:sldMk cId="0" sldId="385"/>
            <ac:cxnSpMk id="22539" creationId="{B0D0DD76-33E3-85B2-D428-D32934D43E39}"/>
          </ac:cxnSpMkLst>
        </pc:cxnChg>
        <pc:cxnChg chg="mod">
          <ac:chgData name="Pooria Pakrooh" userId="c66806a1-324d-42e8-83af-87f490d8d065" providerId="ADAL" clId="{80C9B0E9-20AE-4396-A21C-3C7F29FC6ECB}" dt="2023-05-18T07:49:49.189" v="589" actId="1076"/>
          <ac:cxnSpMkLst>
            <pc:docMk/>
            <pc:sldMk cId="0" sldId="385"/>
            <ac:cxnSpMk id="22540" creationId="{E79D2BDC-6F34-8849-5922-8AA258C8B3A0}"/>
          </ac:cxnSpMkLst>
        </pc:cxnChg>
      </pc:sldChg>
      <pc:sldChg chg="addSp delSp modSp add mod">
        <pc:chgData name="Pooria Pakrooh" userId="c66806a1-324d-42e8-83af-87f490d8d065" providerId="ADAL" clId="{80C9B0E9-20AE-4396-A21C-3C7F29FC6ECB}" dt="2023-05-18T08:36:40.675" v="1854" actId="208"/>
        <pc:sldMkLst>
          <pc:docMk/>
          <pc:sldMk cId="0" sldId="387"/>
        </pc:sldMkLst>
        <pc:spChg chg="add mod">
          <ac:chgData name="Pooria Pakrooh" userId="c66806a1-324d-42e8-83af-87f490d8d065" providerId="ADAL" clId="{80C9B0E9-20AE-4396-A21C-3C7F29FC6ECB}" dt="2023-05-18T08:16:43.932" v="1434"/>
          <ac:spMkLst>
            <pc:docMk/>
            <pc:sldMk cId="0" sldId="387"/>
            <ac:spMk id="2" creationId="{5527C96B-5E74-30F8-1096-3ACD4ED1DC36}"/>
          </ac:spMkLst>
        </pc:spChg>
        <pc:spChg chg="mod">
          <ac:chgData name="Pooria Pakrooh" userId="c66806a1-324d-42e8-83af-87f490d8d065" providerId="ADAL" clId="{80C9B0E9-20AE-4396-A21C-3C7F29FC6ECB}" dt="2023-05-18T08:14:47.066" v="1419" actId="1076"/>
          <ac:spMkLst>
            <pc:docMk/>
            <pc:sldMk cId="0" sldId="387"/>
            <ac:spMk id="3" creationId="{D30E5936-9327-543D-48E5-A9C78E1F2B23}"/>
          </ac:spMkLst>
        </pc:spChg>
        <pc:spChg chg="mod">
          <ac:chgData name="Pooria Pakrooh" userId="c66806a1-324d-42e8-83af-87f490d8d065" providerId="ADAL" clId="{80C9B0E9-20AE-4396-A21C-3C7F29FC6ECB}" dt="2023-05-18T08:35:38.763" v="1846" actId="208"/>
          <ac:spMkLst>
            <pc:docMk/>
            <pc:sldMk cId="0" sldId="387"/>
            <ac:spMk id="4" creationId="{71B6D239-FBB8-84FC-7013-3717AE43AFDF}"/>
          </ac:spMkLst>
        </pc:spChg>
        <pc:spChg chg="mod">
          <ac:chgData name="Pooria Pakrooh" userId="c66806a1-324d-42e8-83af-87f490d8d065" providerId="ADAL" clId="{80C9B0E9-20AE-4396-A21C-3C7F29FC6ECB}" dt="2023-05-18T08:25:59.068" v="1641" actId="20577"/>
          <ac:spMkLst>
            <pc:docMk/>
            <pc:sldMk cId="0" sldId="387"/>
            <ac:spMk id="14" creationId="{121F8D47-72F8-F7DE-9EB5-5C8934AB3C61}"/>
          </ac:spMkLst>
        </pc:spChg>
        <pc:spChg chg="mod">
          <ac:chgData name="Pooria Pakrooh" userId="c66806a1-324d-42e8-83af-87f490d8d065" providerId="ADAL" clId="{80C9B0E9-20AE-4396-A21C-3C7F29FC6ECB}" dt="2023-05-18T08:36:20.334" v="1851" actId="208"/>
          <ac:spMkLst>
            <pc:docMk/>
            <pc:sldMk cId="0" sldId="387"/>
            <ac:spMk id="25" creationId="{7FF475FE-C91F-D1CD-EE00-06A5E58A9B26}"/>
          </ac:spMkLst>
        </pc:spChg>
        <pc:spChg chg="del">
          <ac:chgData name="Pooria Pakrooh" userId="c66806a1-324d-42e8-83af-87f490d8d065" providerId="ADAL" clId="{80C9B0E9-20AE-4396-A21C-3C7F29FC6ECB}" dt="2023-05-18T08:16:43.468" v="1433" actId="478"/>
          <ac:spMkLst>
            <pc:docMk/>
            <pc:sldMk cId="0" sldId="387"/>
            <ac:spMk id="106500" creationId="{B3B4200C-63E8-1D77-BF6B-EAC3B7C983E4}"/>
          </ac:spMkLst>
        </pc:spChg>
        <pc:spChg chg="mod">
          <ac:chgData name="Pooria Pakrooh" userId="c66806a1-324d-42e8-83af-87f490d8d065" providerId="ADAL" clId="{80C9B0E9-20AE-4396-A21C-3C7F29FC6ECB}" dt="2023-05-18T08:36:33.462" v="1853" actId="207"/>
          <ac:spMkLst>
            <pc:docMk/>
            <pc:sldMk cId="0" sldId="387"/>
            <ac:spMk id="106521" creationId="{E8814191-F370-CED3-59A7-85560FD0BA99}"/>
          </ac:spMkLst>
        </pc:spChg>
        <pc:spChg chg="mod">
          <ac:chgData name="Pooria Pakrooh" userId="c66806a1-324d-42e8-83af-87f490d8d065" providerId="ADAL" clId="{80C9B0E9-20AE-4396-A21C-3C7F29FC6ECB}" dt="2023-05-18T08:35:55.309" v="1849" actId="14100"/>
          <ac:spMkLst>
            <pc:docMk/>
            <pc:sldMk cId="0" sldId="387"/>
            <ac:spMk id="106524" creationId="{E4D02FAD-8161-DC6E-EA85-D620CFC96119}"/>
          </ac:spMkLst>
        </pc:spChg>
        <pc:graphicFrameChg chg="mod modGraphic">
          <ac:chgData name="Pooria Pakrooh" userId="c66806a1-324d-42e8-83af-87f490d8d065" providerId="ADAL" clId="{80C9B0E9-20AE-4396-A21C-3C7F29FC6ECB}" dt="2023-05-18T08:34:21.826" v="1833" actId="14100"/>
          <ac:graphicFrameMkLst>
            <pc:docMk/>
            <pc:sldMk cId="0" sldId="387"/>
            <ac:graphicFrameMk id="9" creationId="{27A1A8FC-C9D9-7F6E-4D0D-A8F75DFC2C7C}"/>
          </ac:graphicFrameMkLst>
        </pc:graphicFrameChg>
        <pc:cxnChg chg="mod">
          <ac:chgData name="Pooria Pakrooh" userId="c66806a1-324d-42e8-83af-87f490d8d065" providerId="ADAL" clId="{80C9B0E9-20AE-4396-A21C-3C7F29FC6ECB}" dt="2023-05-18T08:36:26.916" v="1852" actId="208"/>
          <ac:cxnSpMkLst>
            <pc:docMk/>
            <pc:sldMk cId="0" sldId="387"/>
            <ac:cxnSpMk id="106520" creationId="{36322D33-4899-65A8-0DF4-B8D468CB2020}"/>
          </ac:cxnSpMkLst>
        </pc:cxnChg>
        <pc:cxnChg chg="mod">
          <ac:chgData name="Pooria Pakrooh" userId="c66806a1-324d-42e8-83af-87f490d8d065" providerId="ADAL" clId="{80C9B0E9-20AE-4396-A21C-3C7F29FC6ECB}" dt="2023-05-18T08:36:40.675" v="1854" actId="208"/>
          <ac:cxnSpMkLst>
            <pc:docMk/>
            <pc:sldMk cId="0" sldId="387"/>
            <ac:cxnSpMk id="106523" creationId="{BDA5E5B7-82C5-E587-B8C6-15D2E48BA4DD}"/>
          </ac:cxnSpMkLst>
        </pc:cxnChg>
      </pc:sldChg>
      <pc:sldChg chg="addSp delSp modSp add mod">
        <pc:chgData name="Pooria Pakrooh" userId="c66806a1-324d-42e8-83af-87f490d8d065" providerId="ADAL" clId="{80C9B0E9-20AE-4396-A21C-3C7F29FC6ECB}" dt="2023-05-18T11:06:12.980" v="1920" actId="1035"/>
        <pc:sldMkLst>
          <pc:docMk/>
          <pc:sldMk cId="0" sldId="389"/>
        </pc:sldMkLst>
        <pc:spChg chg="add mod">
          <ac:chgData name="Pooria Pakrooh" userId="c66806a1-324d-42e8-83af-87f490d8d065" providerId="ADAL" clId="{80C9B0E9-20AE-4396-A21C-3C7F29FC6ECB}" dt="2023-05-18T08:16:49.590" v="1436"/>
          <ac:spMkLst>
            <pc:docMk/>
            <pc:sldMk cId="0" sldId="389"/>
            <ac:spMk id="2" creationId="{4A1EF7D0-808E-920F-96C3-1606E46F11FC}"/>
          </ac:spMkLst>
        </pc:spChg>
        <pc:spChg chg="mod">
          <ac:chgData name="Pooria Pakrooh" userId="c66806a1-324d-42e8-83af-87f490d8d065" providerId="ADAL" clId="{80C9B0E9-20AE-4396-A21C-3C7F29FC6ECB}" dt="2023-05-18T08:25:10.896" v="1616" actId="20577"/>
          <ac:spMkLst>
            <pc:docMk/>
            <pc:sldMk cId="0" sldId="389"/>
            <ac:spMk id="3" creationId="{51C51389-2BD1-4D82-9009-9392704391CE}"/>
          </ac:spMkLst>
        </pc:spChg>
        <pc:spChg chg="mod">
          <ac:chgData name="Pooria Pakrooh" userId="c66806a1-324d-42e8-83af-87f490d8d065" providerId="ADAL" clId="{80C9B0E9-20AE-4396-A21C-3C7F29FC6ECB}" dt="2023-05-18T08:33:41.948" v="1827" actId="14100"/>
          <ac:spMkLst>
            <pc:docMk/>
            <pc:sldMk cId="0" sldId="389"/>
            <ac:spMk id="5" creationId="{2C327F36-5F08-5701-FFC6-239581A9180E}"/>
          </ac:spMkLst>
        </pc:spChg>
        <pc:spChg chg="mod">
          <ac:chgData name="Pooria Pakrooh" userId="c66806a1-324d-42e8-83af-87f490d8d065" providerId="ADAL" clId="{80C9B0E9-20AE-4396-A21C-3C7F29FC6ECB}" dt="2023-05-18T08:33:00.565" v="1812" actId="1076"/>
          <ac:spMkLst>
            <pc:docMk/>
            <pc:sldMk cId="0" sldId="389"/>
            <ac:spMk id="10" creationId="{1168AABD-7DDF-CDE2-7C57-696A3EC87EDD}"/>
          </ac:spMkLst>
        </pc:spChg>
        <pc:spChg chg="mod">
          <ac:chgData name="Pooria Pakrooh" userId="c66806a1-324d-42e8-83af-87f490d8d065" providerId="ADAL" clId="{80C9B0E9-20AE-4396-A21C-3C7F29FC6ECB}" dt="2023-05-18T08:24:30.323" v="1598" actId="255"/>
          <ac:spMkLst>
            <pc:docMk/>
            <pc:sldMk cId="0" sldId="389"/>
            <ac:spMk id="13" creationId="{8C456E2C-0120-7729-018A-6C4F7FB61E98}"/>
          </ac:spMkLst>
        </pc:spChg>
        <pc:spChg chg="mod">
          <ac:chgData name="Pooria Pakrooh" userId="c66806a1-324d-42e8-83af-87f490d8d065" providerId="ADAL" clId="{80C9B0E9-20AE-4396-A21C-3C7F29FC6ECB}" dt="2023-05-18T08:33:47.243" v="1829" actId="1038"/>
          <ac:spMkLst>
            <pc:docMk/>
            <pc:sldMk cId="0" sldId="389"/>
            <ac:spMk id="17" creationId="{75D5846E-E923-0BB1-B6AE-126BEC583FC8}"/>
          </ac:spMkLst>
        </pc:spChg>
        <pc:spChg chg="mod">
          <ac:chgData name="Pooria Pakrooh" userId="c66806a1-324d-42e8-83af-87f490d8d065" providerId="ADAL" clId="{80C9B0E9-20AE-4396-A21C-3C7F29FC6ECB}" dt="2023-05-18T08:22:07.082" v="1553" actId="404"/>
          <ac:spMkLst>
            <pc:docMk/>
            <pc:sldMk cId="0" sldId="389"/>
            <ac:spMk id="26626" creationId="{A9A62399-3245-E1C2-CAF0-516EF89C12C5}"/>
          </ac:spMkLst>
        </pc:spChg>
        <pc:spChg chg="del">
          <ac:chgData name="Pooria Pakrooh" userId="c66806a1-324d-42e8-83af-87f490d8d065" providerId="ADAL" clId="{80C9B0E9-20AE-4396-A21C-3C7F29FC6ECB}" dt="2023-05-18T08:16:49.167" v="1435" actId="478"/>
          <ac:spMkLst>
            <pc:docMk/>
            <pc:sldMk cId="0" sldId="389"/>
            <ac:spMk id="26628" creationId="{F331A6F6-B992-884B-60AF-E970B0EDBDEE}"/>
          </ac:spMkLst>
        </pc:spChg>
        <pc:spChg chg="mod">
          <ac:chgData name="Pooria Pakrooh" userId="c66806a1-324d-42e8-83af-87f490d8d065" providerId="ADAL" clId="{80C9B0E9-20AE-4396-A21C-3C7F29FC6ECB}" dt="2023-05-18T08:22:42.340" v="1577" actId="20577"/>
          <ac:spMkLst>
            <pc:docMk/>
            <pc:sldMk cId="0" sldId="389"/>
            <ac:spMk id="26665" creationId="{24EA77AC-D005-96B0-A6DA-B8CC32D7AE0F}"/>
          </ac:spMkLst>
        </pc:spChg>
        <pc:spChg chg="mod">
          <ac:chgData name="Pooria Pakrooh" userId="c66806a1-324d-42e8-83af-87f490d8d065" providerId="ADAL" clId="{80C9B0E9-20AE-4396-A21C-3C7F29FC6ECB}" dt="2023-05-18T08:22:46.644" v="1578" actId="1076"/>
          <ac:spMkLst>
            <pc:docMk/>
            <pc:sldMk cId="0" sldId="389"/>
            <ac:spMk id="26669" creationId="{3BAFCDDA-B127-A5E7-385A-D1FB9A0858D2}"/>
          </ac:spMkLst>
        </pc:spChg>
        <pc:spChg chg="mod">
          <ac:chgData name="Pooria Pakrooh" userId="c66806a1-324d-42e8-83af-87f490d8d065" providerId="ADAL" clId="{80C9B0E9-20AE-4396-A21C-3C7F29FC6ECB}" dt="2023-05-18T08:23:34.725" v="1588" actId="207"/>
          <ac:spMkLst>
            <pc:docMk/>
            <pc:sldMk cId="0" sldId="389"/>
            <ac:spMk id="26673" creationId="{D1D1E3CE-37F4-E43F-AB65-E18069B84C1F}"/>
          </ac:spMkLst>
        </pc:spChg>
        <pc:graphicFrameChg chg="modGraphic">
          <ac:chgData name="Pooria Pakrooh" userId="c66806a1-324d-42e8-83af-87f490d8d065" providerId="ADAL" clId="{80C9B0E9-20AE-4396-A21C-3C7F29FC6ECB}" dt="2023-05-18T10:43:13.620" v="1917" actId="20577"/>
          <ac:graphicFrameMkLst>
            <pc:docMk/>
            <pc:sldMk cId="0" sldId="389"/>
            <ac:graphicFrameMk id="11" creationId="{5A28C90F-4702-7DD2-0EF9-F54CB382C6AC}"/>
          </ac:graphicFrameMkLst>
        </pc:graphicFrameChg>
        <pc:graphicFrameChg chg="add mod modGraphic">
          <ac:chgData name="Pooria Pakrooh" userId="c66806a1-324d-42e8-83af-87f490d8d065" providerId="ADAL" clId="{80C9B0E9-20AE-4396-A21C-3C7F29FC6ECB}" dt="2023-05-18T11:06:12.980" v="1920" actId="1035"/>
          <ac:graphicFrameMkLst>
            <pc:docMk/>
            <pc:sldMk cId="0" sldId="389"/>
            <ac:graphicFrameMk id="16" creationId="{94C4ADD4-2BB8-A003-6552-44321EB7D8EE}"/>
          </ac:graphicFrameMkLst>
        </pc:graphicFrameChg>
        <pc:cxnChg chg="mod">
          <ac:chgData name="Pooria Pakrooh" userId="c66806a1-324d-42e8-83af-87f490d8d065" providerId="ADAL" clId="{80C9B0E9-20AE-4396-A21C-3C7F29FC6ECB}" dt="2023-05-18T08:33:47.243" v="1829" actId="1038"/>
          <ac:cxnSpMkLst>
            <pc:docMk/>
            <pc:sldMk cId="0" sldId="389"/>
            <ac:cxnSpMk id="26667" creationId="{F16A878B-BDA2-67BF-88D1-9E0A398A1E4D}"/>
          </ac:cxnSpMkLst>
        </pc:cxnChg>
        <pc:cxnChg chg="mod">
          <ac:chgData name="Pooria Pakrooh" userId="c66806a1-324d-42e8-83af-87f490d8d065" providerId="ADAL" clId="{80C9B0E9-20AE-4396-A21C-3C7F29FC6ECB}" dt="2023-05-18T08:33:41.948" v="1827" actId="14100"/>
          <ac:cxnSpMkLst>
            <pc:docMk/>
            <pc:sldMk cId="0" sldId="389"/>
            <ac:cxnSpMk id="26670" creationId="{4603E4B7-DEAB-95AC-A199-59347008038E}"/>
          </ac:cxnSpMkLst>
        </pc:cxnChg>
        <pc:cxnChg chg="mod">
          <ac:chgData name="Pooria Pakrooh" userId="c66806a1-324d-42e8-83af-87f490d8d065" providerId="ADAL" clId="{80C9B0E9-20AE-4396-A21C-3C7F29FC6ECB}" dt="2023-05-18T08:33:07.960" v="1814" actId="14100"/>
          <ac:cxnSpMkLst>
            <pc:docMk/>
            <pc:sldMk cId="0" sldId="389"/>
            <ac:cxnSpMk id="26672" creationId="{1DF176F9-4E84-DC66-DE6F-B6CCBC3F2869}"/>
          </ac:cxnSpMkLst>
        </pc:cxnChg>
      </pc:sldChg>
      <pc:sldChg chg="addSp delSp modSp add del mod">
        <pc:chgData name="Pooria Pakrooh" userId="c66806a1-324d-42e8-83af-87f490d8d065" providerId="ADAL" clId="{80C9B0E9-20AE-4396-A21C-3C7F29FC6ECB}" dt="2023-05-18T08:25:23.043" v="1617" actId="47"/>
        <pc:sldMkLst>
          <pc:docMk/>
          <pc:sldMk cId="0" sldId="390"/>
        </pc:sldMkLst>
        <pc:spChg chg="add mod">
          <ac:chgData name="Pooria Pakrooh" userId="c66806a1-324d-42e8-83af-87f490d8d065" providerId="ADAL" clId="{80C9B0E9-20AE-4396-A21C-3C7F29FC6ECB}" dt="2023-05-18T08:16:55.390" v="1438"/>
          <ac:spMkLst>
            <pc:docMk/>
            <pc:sldMk cId="0" sldId="390"/>
            <ac:spMk id="2" creationId="{3FAB728A-EE42-628C-8054-9974942318D4}"/>
          </ac:spMkLst>
        </pc:spChg>
        <pc:spChg chg="mod">
          <ac:chgData name="Pooria Pakrooh" userId="c66806a1-324d-42e8-83af-87f490d8d065" providerId="ADAL" clId="{80C9B0E9-20AE-4396-A21C-3C7F29FC6ECB}" dt="2023-05-18T08:21:18.086" v="1524" actId="20577"/>
          <ac:spMkLst>
            <pc:docMk/>
            <pc:sldMk cId="0" sldId="390"/>
            <ac:spMk id="3" creationId="{11771148-F263-33A2-6F7B-F1CACC960973}"/>
          </ac:spMkLst>
        </pc:spChg>
        <pc:spChg chg="mod">
          <ac:chgData name="Pooria Pakrooh" userId="c66806a1-324d-42e8-83af-87f490d8d065" providerId="ADAL" clId="{80C9B0E9-20AE-4396-A21C-3C7F29FC6ECB}" dt="2023-05-18T08:20:43.225" v="1474" actId="20577"/>
          <ac:spMkLst>
            <pc:docMk/>
            <pc:sldMk cId="0" sldId="390"/>
            <ac:spMk id="32770" creationId="{A40846D0-AEC1-0DF0-55CC-B4A2505FD7E9}"/>
          </ac:spMkLst>
        </pc:spChg>
        <pc:spChg chg="del mod">
          <ac:chgData name="Pooria Pakrooh" userId="c66806a1-324d-42e8-83af-87f490d8d065" providerId="ADAL" clId="{80C9B0E9-20AE-4396-A21C-3C7F29FC6ECB}" dt="2023-05-18T08:16:54.938" v="1437" actId="478"/>
          <ac:spMkLst>
            <pc:docMk/>
            <pc:sldMk cId="0" sldId="390"/>
            <ac:spMk id="32772" creationId="{0678789A-BC59-75E1-CD5F-B0A8FE6A50A8}"/>
          </ac:spMkLst>
        </pc:spChg>
        <pc:graphicFrameChg chg="del mod modGraphic">
          <ac:chgData name="Pooria Pakrooh" userId="c66806a1-324d-42e8-83af-87f490d8d065" providerId="ADAL" clId="{80C9B0E9-20AE-4396-A21C-3C7F29FC6ECB}" dt="2023-05-18T08:21:51.417" v="1525" actId="21"/>
          <ac:graphicFrameMkLst>
            <pc:docMk/>
            <pc:sldMk cId="0" sldId="390"/>
            <ac:graphicFrameMk id="6" creationId="{E70BB071-5569-4B97-AC01-387BAD83EE24}"/>
          </ac:graphicFrameMkLst>
        </pc:graphicFrameChg>
      </pc:sldChg>
      <pc:sldChg chg="addSp delSp modSp mod">
        <pc:chgData name="Pooria Pakrooh" userId="c66806a1-324d-42e8-83af-87f490d8d065" providerId="ADAL" clId="{80C9B0E9-20AE-4396-A21C-3C7F29FC6ECB}" dt="2023-05-18T17:19:17.291" v="1958" actId="14100"/>
        <pc:sldMkLst>
          <pc:docMk/>
          <pc:sldMk cId="3628569734" sldId="1787"/>
        </pc:sldMkLst>
        <pc:spChg chg="mod">
          <ac:chgData name="Pooria Pakrooh" userId="c66806a1-324d-42e8-83af-87f490d8d065" providerId="ADAL" clId="{80C9B0E9-20AE-4396-A21C-3C7F29FC6ECB}" dt="2023-05-18T07:16:59.598" v="71"/>
          <ac:spMkLst>
            <pc:docMk/>
            <pc:sldMk cId="3628569734" sldId="1787"/>
            <ac:spMk id="2" creationId="{2E6C9D23-CB6B-4A9C-98F5-4E71EB602AFD}"/>
          </ac:spMkLst>
        </pc:spChg>
        <pc:spChg chg="mod">
          <ac:chgData name="Pooria Pakrooh" userId="c66806a1-324d-42e8-83af-87f490d8d065" providerId="ADAL" clId="{80C9B0E9-20AE-4396-A21C-3C7F29FC6ECB}" dt="2023-05-18T17:19:17.291" v="1958" actId="14100"/>
          <ac:spMkLst>
            <pc:docMk/>
            <pc:sldMk cId="3628569734" sldId="1787"/>
            <ac:spMk id="3" creationId="{2D04E12D-463F-40A6-A1A6-926FF6BC2EC7}"/>
          </ac:spMkLst>
        </pc:spChg>
        <pc:spChg chg="add del">
          <ac:chgData name="Pooria Pakrooh" userId="c66806a1-324d-42e8-83af-87f490d8d065" providerId="ADAL" clId="{80C9B0E9-20AE-4396-A21C-3C7F29FC6ECB}" dt="2023-05-18T06:14:57.083" v="41" actId="22"/>
          <ac:spMkLst>
            <pc:docMk/>
            <pc:sldMk cId="3628569734" sldId="1787"/>
            <ac:spMk id="6" creationId="{F3B79CCE-6353-D06D-969F-4C7DEA185C50}"/>
          </ac:spMkLst>
        </pc:spChg>
      </pc:sldChg>
      <pc:sldChg chg="addSp delSp modSp mod">
        <pc:chgData name="Pooria Pakrooh" userId="c66806a1-324d-42e8-83af-87f490d8d065" providerId="ADAL" clId="{80C9B0E9-20AE-4396-A21C-3C7F29FC6ECB}" dt="2023-05-18T09:57:26.340" v="1898" actId="478"/>
        <pc:sldMkLst>
          <pc:docMk/>
          <pc:sldMk cId="2762416171" sldId="1796"/>
        </pc:sldMkLst>
        <pc:spChg chg="mod">
          <ac:chgData name="Pooria Pakrooh" userId="c66806a1-324d-42e8-83af-87f490d8d065" providerId="ADAL" clId="{80C9B0E9-20AE-4396-A21C-3C7F29FC6ECB}" dt="2023-05-18T09:57:25.197" v="1895" actId="164"/>
          <ac:spMkLst>
            <pc:docMk/>
            <pc:sldMk cId="2762416171" sldId="1796"/>
            <ac:spMk id="14" creationId="{DD783B75-5EFC-1713-6C35-318CCDED4A38}"/>
          </ac:spMkLst>
        </pc:spChg>
        <pc:spChg chg="add del mod topLvl">
          <ac:chgData name="Pooria Pakrooh" userId="c66806a1-324d-42e8-83af-87f490d8d065" providerId="ADAL" clId="{80C9B0E9-20AE-4396-A21C-3C7F29FC6ECB}" dt="2023-05-18T09:57:25.563" v="1896" actId="478"/>
          <ac:spMkLst>
            <pc:docMk/>
            <pc:sldMk cId="2762416171" sldId="1796"/>
            <ac:spMk id="15" creationId="{0332660E-67BE-8A53-C89D-FF3B83601A0D}"/>
          </ac:spMkLst>
        </pc:spChg>
        <pc:spChg chg="mod">
          <ac:chgData name="Pooria Pakrooh" userId="c66806a1-324d-42e8-83af-87f490d8d065" providerId="ADAL" clId="{80C9B0E9-20AE-4396-A21C-3C7F29FC6ECB}" dt="2023-05-18T09:57:25.197" v="1895" actId="164"/>
          <ac:spMkLst>
            <pc:docMk/>
            <pc:sldMk cId="2762416171" sldId="1796"/>
            <ac:spMk id="16" creationId="{2C2A4331-45C6-E9DC-3640-21692E1F86DA}"/>
          </ac:spMkLst>
        </pc:spChg>
        <pc:spChg chg="mod">
          <ac:chgData name="Pooria Pakrooh" userId="c66806a1-324d-42e8-83af-87f490d8d065" providerId="ADAL" clId="{80C9B0E9-20AE-4396-A21C-3C7F29FC6ECB}" dt="2023-05-18T09:57:25.197" v="1895" actId="164"/>
          <ac:spMkLst>
            <pc:docMk/>
            <pc:sldMk cId="2762416171" sldId="1796"/>
            <ac:spMk id="18" creationId="{58C51D8D-969F-C943-C6E2-72B9B08F15E0}"/>
          </ac:spMkLst>
        </pc:spChg>
        <pc:spChg chg="mod">
          <ac:chgData name="Pooria Pakrooh" userId="c66806a1-324d-42e8-83af-87f490d8d065" providerId="ADAL" clId="{80C9B0E9-20AE-4396-A21C-3C7F29FC6ECB}" dt="2023-05-18T09:57:25.197" v="1895" actId="164"/>
          <ac:spMkLst>
            <pc:docMk/>
            <pc:sldMk cId="2762416171" sldId="1796"/>
            <ac:spMk id="19" creationId="{A50B81C6-4B62-3E87-186A-71C299B25BC7}"/>
          </ac:spMkLst>
        </pc:spChg>
        <pc:spChg chg="mod">
          <ac:chgData name="Pooria Pakrooh" userId="c66806a1-324d-42e8-83af-87f490d8d065" providerId="ADAL" clId="{80C9B0E9-20AE-4396-A21C-3C7F29FC6ECB}" dt="2023-05-18T09:57:25.197" v="1895" actId="164"/>
          <ac:spMkLst>
            <pc:docMk/>
            <pc:sldMk cId="2762416171" sldId="1796"/>
            <ac:spMk id="20" creationId="{F22B7040-3042-F1FA-BAA3-185E26C08435}"/>
          </ac:spMkLst>
        </pc:spChg>
        <pc:spChg chg="mod">
          <ac:chgData name="Pooria Pakrooh" userId="c66806a1-324d-42e8-83af-87f490d8d065" providerId="ADAL" clId="{80C9B0E9-20AE-4396-A21C-3C7F29FC6ECB}" dt="2023-05-18T09:57:25.197" v="1895" actId="164"/>
          <ac:spMkLst>
            <pc:docMk/>
            <pc:sldMk cId="2762416171" sldId="1796"/>
            <ac:spMk id="21" creationId="{39129FAB-031F-2983-1D90-B4E52C671F78}"/>
          </ac:spMkLst>
        </pc:spChg>
        <pc:spChg chg="mod">
          <ac:chgData name="Pooria Pakrooh" userId="c66806a1-324d-42e8-83af-87f490d8d065" providerId="ADAL" clId="{80C9B0E9-20AE-4396-A21C-3C7F29FC6ECB}" dt="2023-05-18T09:57:25.197" v="1895" actId="164"/>
          <ac:spMkLst>
            <pc:docMk/>
            <pc:sldMk cId="2762416171" sldId="1796"/>
            <ac:spMk id="22" creationId="{29579F09-D2E0-6CCB-5E5C-4D7C6D6B1133}"/>
          </ac:spMkLst>
        </pc:spChg>
        <pc:spChg chg="mod">
          <ac:chgData name="Pooria Pakrooh" userId="c66806a1-324d-42e8-83af-87f490d8d065" providerId="ADAL" clId="{80C9B0E9-20AE-4396-A21C-3C7F29FC6ECB}" dt="2023-05-18T09:57:25.197" v="1895" actId="164"/>
          <ac:spMkLst>
            <pc:docMk/>
            <pc:sldMk cId="2762416171" sldId="1796"/>
            <ac:spMk id="23" creationId="{A6D19BC8-A2B7-3FAF-8973-6E42248AF80A}"/>
          </ac:spMkLst>
        </pc:spChg>
        <pc:spChg chg="mod">
          <ac:chgData name="Pooria Pakrooh" userId="c66806a1-324d-42e8-83af-87f490d8d065" providerId="ADAL" clId="{80C9B0E9-20AE-4396-A21C-3C7F29FC6ECB}" dt="2023-05-18T09:57:25.197" v="1895" actId="164"/>
          <ac:spMkLst>
            <pc:docMk/>
            <pc:sldMk cId="2762416171" sldId="1796"/>
            <ac:spMk id="24" creationId="{50B3ECC8-85F4-1FBC-7F5F-9FA4575C9284}"/>
          </ac:spMkLst>
        </pc:spChg>
        <pc:spChg chg="mod">
          <ac:chgData name="Pooria Pakrooh" userId="c66806a1-324d-42e8-83af-87f490d8d065" providerId="ADAL" clId="{80C9B0E9-20AE-4396-A21C-3C7F29FC6ECB}" dt="2023-05-18T09:57:25.197" v="1895" actId="164"/>
          <ac:spMkLst>
            <pc:docMk/>
            <pc:sldMk cId="2762416171" sldId="1796"/>
            <ac:spMk id="25" creationId="{4AA8C515-353A-9998-193A-7E9F1FBB2B88}"/>
          </ac:spMkLst>
        </pc:spChg>
        <pc:spChg chg="mod">
          <ac:chgData name="Pooria Pakrooh" userId="c66806a1-324d-42e8-83af-87f490d8d065" providerId="ADAL" clId="{80C9B0E9-20AE-4396-A21C-3C7F29FC6ECB}" dt="2023-05-18T09:57:25.197" v="1895" actId="164"/>
          <ac:spMkLst>
            <pc:docMk/>
            <pc:sldMk cId="2762416171" sldId="1796"/>
            <ac:spMk id="26" creationId="{3436CBDC-F4D8-C13C-A364-E21C17573117}"/>
          </ac:spMkLst>
        </pc:spChg>
        <pc:spChg chg="mod">
          <ac:chgData name="Pooria Pakrooh" userId="c66806a1-324d-42e8-83af-87f490d8d065" providerId="ADAL" clId="{80C9B0E9-20AE-4396-A21C-3C7F29FC6ECB}" dt="2023-05-18T09:57:25.197" v="1895" actId="164"/>
          <ac:spMkLst>
            <pc:docMk/>
            <pc:sldMk cId="2762416171" sldId="1796"/>
            <ac:spMk id="27" creationId="{2D9F064A-46FB-D927-EAA3-BA1D82A168C1}"/>
          </ac:spMkLst>
        </pc:spChg>
        <pc:spChg chg="mod">
          <ac:chgData name="Pooria Pakrooh" userId="c66806a1-324d-42e8-83af-87f490d8d065" providerId="ADAL" clId="{80C9B0E9-20AE-4396-A21C-3C7F29FC6ECB}" dt="2023-05-18T09:57:25.197" v="1895" actId="164"/>
          <ac:spMkLst>
            <pc:docMk/>
            <pc:sldMk cId="2762416171" sldId="1796"/>
            <ac:spMk id="28" creationId="{CA55FA97-2952-6D08-1061-26147FE6B04B}"/>
          </ac:spMkLst>
        </pc:spChg>
        <pc:spChg chg="mod">
          <ac:chgData name="Pooria Pakrooh" userId="c66806a1-324d-42e8-83af-87f490d8d065" providerId="ADAL" clId="{80C9B0E9-20AE-4396-A21C-3C7F29FC6ECB}" dt="2023-05-18T09:57:25.197" v="1895" actId="164"/>
          <ac:spMkLst>
            <pc:docMk/>
            <pc:sldMk cId="2762416171" sldId="1796"/>
            <ac:spMk id="29" creationId="{87132063-37FD-17B7-0FAC-1554B80A84CB}"/>
          </ac:spMkLst>
        </pc:spChg>
        <pc:spChg chg="mod">
          <ac:chgData name="Pooria Pakrooh" userId="c66806a1-324d-42e8-83af-87f490d8d065" providerId="ADAL" clId="{80C9B0E9-20AE-4396-A21C-3C7F29FC6ECB}" dt="2023-05-18T09:57:25.197" v="1895" actId="164"/>
          <ac:spMkLst>
            <pc:docMk/>
            <pc:sldMk cId="2762416171" sldId="1796"/>
            <ac:spMk id="30" creationId="{E9E633C9-30C6-C99A-3BCC-D6FB64347891}"/>
          </ac:spMkLst>
        </pc:spChg>
        <pc:spChg chg="mod">
          <ac:chgData name="Pooria Pakrooh" userId="c66806a1-324d-42e8-83af-87f490d8d065" providerId="ADAL" clId="{80C9B0E9-20AE-4396-A21C-3C7F29FC6ECB}" dt="2023-05-18T09:57:25.197" v="1895" actId="164"/>
          <ac:spMkLst>
            <pc:docMk/>
            <pc:sldMk cId="2762416171" sldId="1796"/>
            <ac:spMk id="31" creationId="{946DD690-A1AC-F39B-9CA4-EE686900EBFF}"/>
          </ac:spMkLst>
        </pc:spChg>
        <pc:spChg chg="mod">
          <ac:chgData name="Pooria Pakrooh" userId="c66806a1-324d-42e8-83af-87f490d8d065" providerId="ADAL" clId="{80C9B0E9-20AE-4396-A21C-3C7F29FC6ECB}" dt="2023-05-18T09:57:25.197" v="1895" actId="164"/>
          <ac:spMkLst>
            <pc:docMk/>
            <pc:sldMk cId="2762416171" sldId="1796"/>
            <ac:spMk id="32" creationId="{22FDA12B-5BD9-B20C-13CD-96460C9B258E}"/>
          </ac:spMkLst>
        </pc:spChg>
        <pc:spChg chg="mod">
          <ac:chgData name="Pooria Pakrooh" userId="c66806a1-324d-42e8-83af-87f490d8d065" providerId="ADAL" clId="{80C9B0E9-20AE-4396-A21C-3C7F29FC6ECB}" dt="2023-05-18T09:57:25.197" v="1895" actId="164"/>
          <ac:spMkLst>
            <pc:docMk/>
            <pc:sldMk cId="2762416171" sldId="1796"/>
            <ac:spMk id="33" creationId="{A4C6B01B-B48F-E78A-6C5B-E61FC25C22B8}"/>
          </ac:spMkLst>
        </pc:spChg>
        <pc:spChg chg="mod">
          <ac:chgData name="Pooria Pakrooh" userId="c66806a1-324d-42e8-83af-87f490d8d065" providerId="ADAL" clId="{80C9B0E9-20AE-4396-A21C-3C7F29FC6ECB}" dt="2023-05-18T09:57:25.197" v="1895" actId="164"/>
          <ac:spMkLst>
            <pc:docMk/>
            <pc:sldMk cId="2762416171" sldId="1796"/>
            <ac:spMk id="35" creationId="{7BB52A02-215B-ABD8-7FAA-AF3B50330973}"/>
          </ac:spMkLst>
        </pc:spChg>
        <pc:spChg chg="mod">
          <ac:chgData name="Pooria Pakrooh" userId="c66806a1-324d-42e8-83af-87f490d8d065" providerId="ADAL" clId="{80C9B0E9-20AE-4396-A21C-3C7F29FC6ECB}" dt="2023-05-18T09:57:25.197" v="1895" actId="164"/>
          <ac:spMkLst>
            <pc:docMk/>
            <pc:sldMk cId="2762416171" sldId="1796"/>
            <ac:spMk id="36" creationId="{96800861-765C-8BE3-D37B-846E3CBDC7D7}"/>
          </ac:spMkLst>
        </pc:spChg>
        <pc:spChg chg="mod">
          <ac:chgData name="Pooria Pakrooh" userId="c66806a1-324d-42e8-83af-87f490d8d065" providerId="ADAL" clId="{80C9B0E9-20AE-4396-A21C-3C7F29FC6ECB}" dt="2023-05-18T09:57:25.197" v="1895" actId="164"/>
          <ac:spMkLst>
            <pc:docMk/>
            <pc:sldMk cId="2762416171" sldId="1796"/>
            <ac:spMk id="37" creationId="{CD3FDD0F-EF28-8DA5-28A5-18A258C0FF4A}"/>
          </ac:spMkLst>
        </pc:spChg>
        <pc:spChg chg="mod">
          <ac:chgData name="Pooria Pakrooh" userId="c66806a1-324d-42e8-83af-87f490d8d065" providerId="ADAL" clId="{80C9B0E9-20AE-4396-A21C-3C7F29FC6ECB}" dt="2023-05-18T09:57:25.197" v="1895" actId="164"/>
          <ac:spMkLst>
            <pc:docMk/>
            <pc:sldMk cId="2762416171" sldId="1796"/>
            <ac:spMk id="38" creationId="{0541296F-58C8-5C8B-C041-EAE3328FFD13}"/>
          </ac:spMkLst>
        </pc:spChg>
        <pc:spChg chg="mod">
          <ac:chgData name="Pooria Pakrooh" userId="c66806a1-324d-42e8-83af-87f490d8d065" providerId="ADAL" clId="{80C9B0E9-20AE-4396-A21C-3C7F29FC6ECB}" dt="2023-05-18T09:57:25.197" v="1895" actId="164"/>
          <ac:spMkLst>
            <pc:docMk/>
            <pc:sldMk cId="2762416171" sldId="1796"/>
            <ac:spMk id="39" creationId="{04FD2F81-2A0B-528F-19FE-B407356A1048}"/>
          </ac:spMkLst>
        </pc:spChg>
        <pc:spChg chg="mod">
          <ac:chgData name="Pooria Pakrooh" userId="c66806a1-324d-42e8-83af-87f490d8d065" providerId="ADAL" clId="{80C9B0E9-20AE-4396-A21C-3C7F29FC6ECB}" dt="2023-05-18T09:57:25.197" v="1895" actId="164"/>
          <ac:spMkLst>
            <pc:docMk/>
            <pc:sldMk cId="2762416171" sldId="1796"/>
            <ac:spMk id="40" creationId="{A9BD20B8-F2B2-8111-3BA7-BB65741A1A02}"/>
          </ac:spMkLst>
        </pc:spChg>
        <pc:spChg chg="mod">
          <ac:chgData name="Pooria Pakrooh" userId="c66806a1-324d-42e8-83af-87f490d8d065" providerId="ADAL" clId="{80C9B0E9-20AE-4396-A21C-3C7F29FC6ECB}" dt="2023-05-18T09:57:25.197" v="1895" actId="164"/>
          <ac:spMkLst>
            <pc:docMk/>
            <pc:sldMk cId="2762416171" sldId="1796"/>
            <ac:spMk id="41" creationId="{376F7345-AF36-98FE-083D-8B240870ED1B}"/>
          </ac:spMkLst>
        </pc:spChg>
        <pc:spChg chg="mod">
          <ac:chgData name="Pooria Pakrooh" userId="c66806a1-324d-42e8-83af-87f490d8d065" providerId="ADAL" clId="{80C9B0E9-20AE-4396-A21C-3C7F29FC6ECB}" dt="2023-05-18T09:57:25.197" v="1895" actId="164"/>
          <ac:spMkLst>
            <pc:docMk/>
            <pc:sldMk cId="2762416171" sldId="1796"/>
            <ac:spMk id="42" creationId="{BC5F8BE0-903B-9ADB-89E5-F478C9AC767D}"/>
          </ac:spMkLst>
        </pc:spChg>
        <pc:spChg chg="mod">
          <ac:chgData name="Pooria Pakrooh" userId="c66806a1-324d-42e8-83af-87f490d8d065" providerId="ADAL" clId="{80C9B0E9-20AE-4396-A21C-3C7F29FC6ECB}" dt="2023-05-18T09:57:25.197" v="1895" actId="164"/>
          <ac:spMkLst>
            <pc:docMk/>
            <pc:sldMk cId="2762416171" sldId="1796"/>
            <ac:spMk id="43" creationId="{0F60B7D7-A887-AF05-73A5-AC7B6E281145}"/>
          </ac:spMkLst>
        </pc:spChg>
        <pc:spChg chg="add del">
          <ac:chgData name="Pooria Pakrooh" userId="c66806a1-324d-42e8-83af-87f490d8d065" providerId="ADAL" clId="{80C9B0E9-20AE-4396-A21C-3C7F29FC6ECB}" dt="2023-05-18T09:57:26.340" v="1898" actId="478"/>
          <ac:spMkLst>
            <pc:docMk/>
            <pc:sldMk cId="2762416171" sldId="1796"/>
            <ac:spMk id="45" creationId="{D36F90C4-F99D-EAAF-2E1B-B17BB5ACB2EF}"/>
          </ac:spMkLst>
        </pc:spChg>
        <pc:spChg chg="add del">
          <ac:chgData name="Pooria Pakrooh" userId="c66806a1-324d-42e8-83af-87f490d8d065" providerId="ADAL" clId="{80C9B0E9-20AE-4396-A21C-3C7F29FC6ECB}" dt="2023-05-18T09:57:25.932" v="1897" actId="478"/>
          <ac:spMkLst>
            <pc:docMk/>
            <pc:sldMk cId="2762416171" sldId="1796"/>
            <ac:spMk id="46" creationId="{19DE5DCC-24BC-8BEF-78C8-93179A40DD57}"/>
          </ac:spMkLst>
        </pc:spChg>
        <pc:spChg chg="mod">
          <ac:chgData name="Pooria Pakrooh" userId="c66806a1-324d-42e8-83af-87f490d8d065" providerId="ADAL" clId="{80C9B0E9-20AE-4396-A21C-3C7F29FC6ECB}" dt="2023-05-18T09:57:25.197" v="1895" actId="164"/>
          <ac:spMkLst>
            <pc:docMk/>
            <pc:sldMk cId="2762416171" sldId="1796"/>
            <ac:spMk id="51" creationId="{A92EF5E6-6884-1E80-1E94-723AD1A32E1A}"/>
          </ac:spMkLst>
        </pc:spChg>
        <pc:spChg chg="mod">
          <ac:chgData name="Pooria Pakrooh" userId="c66806a1-324d-42e8-83af-87f490d8d065" providerId="ADAL" clId="{80C9B0E9-20AE-4396-A21C-3C7F29FC6ECB}" dt="2023-05-18T09:57:25.197" v="1895" actId="164"/>
          <ac:spMkLst>
            <pc:docMk/>
            <pc:sldMk cId="2762416171" sldId="1796"/>
            <ac:spMk id="52" creationId="{DDC81179-C432-088E-E9A9-DD77A6B528F4}"/>
          </ac:spMkLst>
        </pc:spChg>
        <pc:spChg chg="mod">
          <ac:chgData name="Pooria Pakrooh" userId="c66806a1-324d-42e8-83af-87f490d8d065" providerId="ADAL" clId="{80C9B0E9-20AE-4396-A21C-3C7F29FC6ECB}" dt="2023-05-18T09:57:25.197" v="1895" actId="164"/>
          <ac:spMkLst>
            <pc:docMk/>
            <pc:sldMk cId="2762416171" sldId="1796"/>
            <ac:spMk id="59" creationId="{3379A477-1775-1B68-2980-063342AEC6EE}"/>
          </ac:spMkLst>
        </pc:spChg>
        <pc:grpChg chg="mod">
          <ac:chgData name="Pooria Pakrooh" userId="c66806a1-324d-42e8-83af-87f490d8d065" providerId="ADAL" clId="{80C9B0E9-20AE-4396-A21C-3C7F29FC6ECB}" dt="2023-05-18T09:57:25.197" v="1895" actId="164"/>
          <ac:grpSpMkLst>
            <pc:docMk/>
            <pc:sldMk cId="2762416171" sldId="1796"/>
            <ac:grpSpMk id="5" creationId="{F44E3036-BCFE-3A0D-1375-9FB02B7186E8}"/>
          </ac:grpSpMkLst>
        </pc:grpChg>
        <pc:grpChg chg="mod">
          <ac:chgData name="Pooria Pakrooh" userId="c66806a1-324d-42e8-83af-87f490d8d065" providerId="ADAL" clId="{80C9B0E9-20AE-4396-A21C-3C7F29FC6ECB}" dt="2023-05-18T09:57:25.197" v="1895" actId="164"/>
          <ac:grpSpMkLst>
            <pc:docMk/>
            <pc:sldMk cId="2762416171" sldId="1796"/>
            <ac:grpSpMk id="7" creationId="{0FD30755-3FAC-6108-446D-CABDF3FD8C68}"/>
          </ac:grpSpMkLst>
        </pc:grpChg>
        <pc:grpChg chg="add mod">
          <ac:chgData name="Pooria Pakrooh" userId="c66806a1-324d-42e8-83af-87f490d8d065" providerId="ADAL" clId="{80C9B0E9-20AE-4396-A21C-3C7F29FC6ECB}" dt="2023-05-18T09:57:25.197" v="1895" actId="164"/>
          <ac:grpSpMkLst>
            <pc:docMk/>
            <pc:sldMk cId="2762416171" sldId="1796"/>
            <ac:grpSpMk id="9" creationId="{5F2EDE11-AE4D-A0BA-0506-439BF284BE81}"/>
          </ac:grpSpMkLst>
        </pc:grpChg>
        <pc:grpChg chg="mod">
          <ac:chgData name="Pooria Pakrooh" userId="c66806a1-324d-42e8-83af-87f490d8d065" providerId="ADAL" clId="{80C9B0E9-20AE-4396-A21C-3C7F29FC6ECB}" dt="2023-05-18T09:57:25.197" v="1895" actId="164"/>
          <ac:grpSpMkLst>
            <pc:docMk/>
            <pc:sldMk cId="2762416171" sldId="1796"/>
            <ac:grpSpMk id="11" creationId="{3DF15462-0DC8-6C0E-D5B2-B375CA86A147}"/>
          </ac:grpSpMkLst>
        </pc:grpChg>
        <pc:grpChg chg="mod">
          <ac:chgData name="Pooria Pakrooh" userId="c66806a1-324d-42e8-83af-87f490d8d065" providerId="ADAL" clId="{80C9B0E9-20AE-4396-A21C-3C7F29FC6ECB}" dt="2023-05-18T09:57:25.197" v="1895" actId="164"/>
          <ac:grpSpMkLst>
            <pc:docMk/>
            <pc:sldMk cId="2762416171" sldId="1796"/>
            <ac:grpSpMk id="12" creationId="{58FF0DB8-754A-2C44-076F-8249874FB018}"/>
          </ac:grpSpMkLst>
        </pc:grpChg>
        <pc:grpChg chg="mod">
          <ac:chgData name="Pooria Pakrooh" userId="c66806a1-324d-42e8-83af-87f490d8d065" providerId="ADAL" clId="{80C9B0E9-20AE-4396-A21C-3C7F29FC6ECB}" dt="2023-05-18T09:57:25.197" v="1895" actId="164"/>
          <ac:grpSpMkLst>
            <pc:docMk/>
            <pc:sldMk cId="2762416171" sldId="1796"/>
            <ac:grpSpMk id="13" creationId="{969833F9-5626-65A9-DCDE-C720437D9546}"/>
          </ac:grpSpMkLst>
        </pc:grpChg>
        <pc:grpChg chg="mod">
          <ac:chgData name="Pooria Pakrooh" userId="c66806a1-324d-42e8-83af-87f490d8d065" providerId="ADAL" clId="{80C9B0E9-20AE-4396-A21C-3C7F29FC6ECB}" dt="2023-05-18T09:57:25.197" v="1895" actId="164"/>
          <ac:grpSpMkLst>
            <pc:docMk/>
            <pc:sldMk cId="2762416171" sldId="1796"/>
            <ac:grpSpMk id="17" creationId="{962CABA1-5110-CF20-820D-ADDBDA3BEB7C}"/>
          </ac:grpSpMkLst>
        </pc:grpChg>
        <pc:grpChg chg="mod">
          <ac:chgData name="Pooria Pakrooh" userId="c66806a1-324d-42e8-83af-87f490d8d065" providerId="ADAL" clId="{80C9B0E9-20AE-4396-A21C-3C7F29FC6ECB}" dt="2023-05-18T09:57:25.197" v="1895" actId="164"/>
          <ac:grpSpMkLst>
            <pc:docMk/>
            <pc:sldMk cId="2762416171" sldId="1796"/>
            <ac:grpSpMk id="34" creationId="{B7387D17-8B82-72FB-EE01-12E68670B4FA}"/>
          </ac:grpSpMkLst>
        </pc:grpChg>
        <pc:grpChg chg="mod topLvl">
          <ac:chgData name="Pooria Pakrooh" userId="c66806a1-324d-42e8-83af-87f490d8d065" providerId="ADAL" clId="{80C9B0E9-20AE-4396-A21C-3C7F29FC6ECB}" dt="2023-05-18T09:57:25.563" v="1896" actId="478"/>
          <ac:grpSpMkLst>
            <pc:docMk/>
            <pc:sldMk cId="2762416171" sldId="1796"/>
            <ac:grpSpMk id="53" creationId="{FD69F224-A77A-E79C-5681-04FC8E80AE7C}"/>
          </ac:grpSpMkLst>
        </pc:grpChg>
        <pc:grpChg chg="add del mod">
          <ac:chgData name="Pooria Pakrooh" userId="c66806a1-324d-42e8-83af-87f490d8d065" providerId="ADAL" clId="{80C9B0E9-20AE-4396-A21C-3C7F29FC6ECB}" dt="2023-05-18T09:57:25.563" v="1896" actId="478"/>
          <ac:grpSpMkLst>
            <pc:docMk/>
            <pc:sldMk cId="2762416171" sldId="1796"/>
            <ac:grpSpMk id="54" creationId="{B2B15935-3059-12E1-A76C-D3AFEA34E058}"/>
          </ac:grpSpMkLst>
        </pc:grpChg>
        <pc:cxnChg chg="mod">
          <ac:chgData name="Pooria Pakrooh" userId="c66806a1-324d-42e8-83af-87f490d8d065" providerId="ADAL" clId="{80C9B0E9-20AE-4396-A21C-3C7F29FC6ECB}" dt="2023-05-18T09:57:25.197" v="1895" actId="164"/>
          <ac:cxnSpMkLst>
            <pc:docMk/>
            <pc:sldMk cId="2762416171" sldId="1796"/>
            <ac:cxnSpMk id="8" creationId="{FD5E4266-0C06-62B2-422E-61D891B2E7C3}"/>
          </ac:cxnSpMkLst>
        </pc:cxnChg>
        <pc:cxnChg chg="mod">
          <ac:chgData name="Pooria Pakrooh" userId="c66806a1-324d-42e8-83af-87f490d8d065" providerId="ADAL" clId="{80C9B0E9-20AE-4396-A21C-3C7F29FC6ECB}" dt="2023-05-18T09:57:25.197" v="1895" actId="164"/>
          <ac:cxnSpMkLst>
            <pc:docMk/>
            <pc:sldMk cId="2762416171" sldId="1796"/>
            <ac:cxnSpMk id="50" creationId="{CD19946E-2318-221E-10AA-A7BC3B3D85CF}"/>
          </ac:cxnSpMkLst>
        </pc:cxnChg>
        <pc:cxnChg chg="mod">
          <ac:chgData name="Pooria Pakrooh" userId="c66806a1-324d-42e8-83af-87f490d8d065" providerId="ADAL" clId="{80C9B0E9-20AE-4396-A21C-3C7F29FC6ECB}" dt="2023-05-18T09:57:25.197" v="1895" actId="164"/>
          <ac:cxnSpMkLst>
            <pc:docMk/>
            <pc:sldMk cId="2762416171" sldId="1796"/>
            <ac:cxnSpMk id="57" creationId="{3BF4729F-025F-D86D-D5C7-631B2D613293}"/>
          </ac:cxnSpMkLst>
        </pc:cxnChg>
      </pc:sldChg>
      <pc:sldChg chg="modSp mod">
        <pc:chgData name="Pooria Pakrooh" userId="c66806a1-324d-42e8-83af-87f490d8d065" providerId="ADAL" clId="{80C9B0E9-20AE-4396-A21C-3C7F29FC6ECB}" dt="2023-05-18T07:41:25.907" v="118" actId="207"/>
        <pc:sldMkLst>
          <pc:docMk/>
          <pc:sldMk cId="381646616" sldId="1797"/>
        </pc:sldMkLst>
        <pc:spChg chg="mod">
          <ac:chgData name="Pooria Pakrooh" userId="c66806a1-324d-42e8-83af-87f490d8d065" providerId="ADAL" clId="{80C9B0E9-20AE-4396-A21C-3C7F29FC6ECB}" dt="2023-05-18T07:41:25.907" v="118" actId="207"/>
          <ac:spMkLst>
            <pc:docMk/>
            <pc:sldMk cId="381646616" sldId="1797"/>
            <ac:spMk id="3" creationId="{EBA30AFE-DF49-4285-A12D-030A97E2212B}"/>
          </ac:spMkLst>
        </pc:spChg>
      </pc:sldChg>
      <pc:sldChg chg="modSp mod">
        <pc:chgData name="Pooria Pakrooh" userId="c66806a1-324d-42e8-83af-87f490d8d065" providerId="ADAL" clId="{80C9B0E9-20AE-4396-A21C-3C7F29FC6ECB}" dt="2023-05-18T10:09:35.480" v="1901" actId="20577"/>
        <pc:sldMkLst>
          <pc:docMk/>
          <pc:sldMk cId="2809125822" sldId="2147376545"/>
        </pc:sldMkLst>
        <pc:spChg chg="mod">
          <ac:chgData name="Pooria Pakrooh" userId="c66806a1-324d-42e8-83af-87f490d8d065" providerId="ADAL" clId="{80C9B0E9-20AE-4396-A21C-3C7F29FC6ECB}" dt="2023-05-18T10:09:35.480" v="1901" actId="20577"/>
          <ac:spMkLst>
            <pc:docMk/>
            <pc:sldMk cId="2809125822" sldId="2147376545"/>
            <ac:spMk id="3" creationId="{EBA30AFE-DF49-4285-A12D-030A97E2212B}"/>
          </ac:spMkLst>
        </pc:spChg>
      </pc:sldChg>
      <pc:sldChg chg="addSp modSp mod">
        <pc:chgData name="Pooria Pakrooh" userId="c66806a1-324d-42e8-83af-87f490d8d065" providerId="ADAL" clId="{80C9B0E9-20AE-4396-A21C-3C7F29FC6ECB}" dt="2023-05-18T08:16:08.957" v="1425" actId="14100"/>
        <pc:sldMkLst>
          <pc:docMk/>
          <pc:sldMk cId="797678132" sldId="2147376555"/>
        </pc:sldMkLst>
        <pc:spChg chg="add mod">
          <ac:chgData name="Pooria Pakrooh" userId="c66806a1-324d-42e8-83af-87f490d8d065" providerId="ADAL" clId="{80C9B0E9-20AE-4396-A21C-3C7F29FC6ECB}" dt="2023-05-18T08:16:08.957" v="1425" actId="14100"/>
          <ac:spMkLst>
            <pc:docMk/>
            <pc:sldMk cId="797678132" sldId="2147376555"/>
            <ac:spMk id="2" creationId="{44DD0D96-61C0-7766-EEFA-1CD7EB561A6E}"/>
          </ac:spMkLst>
        </pc:spChg>
      </pc:sldChg>
      <pc:sldChg chg="modSp add del mod ord">
        <pc:chgData name="Pooria Pakrooh" userId="c66806a1-324d-42e8-83af-87f490d8d065" providerId="ADAL" clId="{80C9B0E9-20AE-4396-A21C-3C7F29FC6ECB}" dt="2023-05-18T08:30:17.844" v="1771" actId="47"/>
        <pc:sldMkLst>
          <pc:docMk/>
          <pc:sldMk cId="1098937684" sldId="2147376557"/>
        </pc:sldMkLst>
        <pc:spChg chg="mod">
          <ac:chgData name="Pooria Pakrooh" userId="c66806a1-324d-42e8-83af-87f490d8d065" providerId="ADAL" clId="{80C9B0E9-20AE-4396-A21C-3C7F29FC6ECB}" dt="2023-05-18T07:17:18.516" v="100" actId="20577"/>
          <ac:spMkLst>
            <pc:docMk/>
            <pc:sldMk cId="1098937684" sldId="2147376557"/>
            <ac:spMk id="2" creationId="{2E6C9D23-CB6B-4A9C-98F5-4E71EB602AFD}"/>
          </ac:spMkLst>
        </pc:spChg>
        <pc:spChg chg="mod">
          <ac:chgData name="Pooria Pakrooh" userId="c66806a1-324d-42e8-83af-87f490d8d065" providerId="ADAL" clId="{80C9B0E9-20AE-4396-A21C-3C7F29FC6ECB}" dt="2023-05-18T06:15:46.628" v="68" actId="400"/>
          <ac:spMkLst>
            <pc:docMk/>
            <pc:sldMk cId="1098937684" sldId="2147376557"/>
            <ac:spMk id="3" creationId="{2D04E12D-463F-40A6-A1A6-926FF6BC2EC7}"/>
          </ac:spMkLst>
        </pc:spChg>
      </pc:sldChg>
      <pc:sldChg chg="addSp delSp modSp add mod">
        <pc:chgData name="Pooria Pakrooh" userId="c66806a1-324d-42e8-83af-87f490d8d065" providerId="ADAL" clId="{80C9B0E9-20AE-4396-A21C-3C7F29FC6ECB}" dt="2023-05-18T08:31:37.897" v="1805" actId="20577"/>
        <pc:sldMkLst>
          <pc:docMk/>
          <pc:sldMk cId="2954572967" sldId="2147376558"/>
        </pc:sldMkLst>
        <pc:spChg chg="add mod">
          <ac:chgData name="Pooria Pakrooh" userId="c66806a1-324d-42e8-83af-87f490d8d065" providerId="ADAL" clId="{80C9B0E9-20AE-4396-A21C-3C7F29FC6ECB}" dt="2023-05-18T08:16:34.423" v="1430"/>
          <ac:spMkLst>
            <pc:docMk/>
            <pc:sldMk cId="2954572967" sldId="2147376558"/>
            <ac:spMk id="2" creationId="{2495D9F1-4FFB-9AEE-CBFF-F136FD79A13E}"/>
          </ac:spMkLst>
        </pc:spChg>
        <pc:spChg chg="mod">
          <ac:chgData name="Pooria Pakrooh" userId="c66806a1-324d-42e8-83af-87f490d8d065" providerId="ADAL" clId="{80C9B0E9-20AE-4396-A21C-3C7F29FC6ECB}" dt="2023-05-18T08:31:37.897" v="1805" actId="20577"/>
          <ac:spMkLst>
            <pc:docMk/>
            <pc:sldMk cId="2954572967" sldId="2147376558"/>
            <ac:spMk id="8195" creationId="{FD41AA9D-0253-C5EC-BD92-FD354E696D08}"/>
          </ac:spMkLst>
        </pc:spChg>
        <pc:spChg chg="mod">
          <ac:chgData name="Pooria Pakrooh" userId="c66806a1-324d-42e8-83af-87f490d8d065" providerId="ADAL" clId="{80C9B0E9-20AE-4396-A21C-3C7F29FC6ECB}" dt="2023-05-18T07:52:55.514" v="939" actId="20577"/>
          <ac:spMkLst>
            <pc:docMk/>
            <pc:sldMk cId="2954572967" sldId="2147376558"/>
            <ac:spMk id="22530" creationId="{604204E9-EB0B-27B4-EDE3-78B209DB30D7}"/>
          </ac:spMkLst>
        </pc:spChg>
        <pc:spChg chg="mod">
          <ac:chgData name="Pooria Pakrooh" userId="c66806a1-324d-42e8-83af-87f490d8d065" providerId="ADAL" clId="{80C9B0E9-20AE-4396-A21C-3C7F29FC6ECB}" dt="2023-05-18T07:52:58.359" v="940" actId="1076"/>
          <ac:spMkLst>
            <pc:docMk/>
            <pc:sldMk cId="2954572967" sldId="2147376558"/>
            <ac:spMk id="22536" creationId="{A947B6F0-6E7B-5685-4DC4-C4542FF8E88A}"/>
          </ac:spMkLst>
        </pc:spChg>
        <pc:spChg chg="mod">
          <ac:chgData name="Pooria Pakrooh" userId="c66806a1-324d-42e8-83af-87f490d8d065" providerId="ADAL" clId="{80C9B0E9-20AE-4396-A21C-3C7F29FC6ECB}" dt="2023-05-18T07:52:58.359" v="940" actId="1076"/>
          <ac:spMkLst>
            <pc:docMk/>
            <pc:sldMk cId="2954572967" sldId="2147376558"/>
            <ac:spMk id="22542" creationId="{93919DAB-FB7D-CA35-30DA-283E59D71245}"/>
          </ac:spMkLst>
        </pc:spChg>
        <pc:spChg chg="mod">
          <ac:chgData name="Pooria Pakrooh" userId="c66806a1-324d-42e8-83af-87f490d8d065" providerId="ADAL" clId="{80C9B0E9-20AE-4396-A21C-3C7F29FC6ECB}" dt="2023-05-18T07:52:58.359" v="940" actId="1076"/>
          <ac:spMkLst>
            <pc:docMk/>
            <pc:sldMk cId="2954572967" sldId="2147376558"/>
            <ac:spMk id="22544" creationId="{48BBC167-DD11-8802-7452-EE559CB6885D}"/>
          </ac:spMkLst>
        </pc:spChg>
        <pc:spChg chg="mod">
          <ac:chgData name="Pooria Pakrooh" userId="c66806a1-324d-42e8-83af-87f490d8d065" providerId="ADAL" clId="{80C9B0E9-20AE-4396-A21C-3C7F29FC6ECB}" dt="2023-05-18T07:52:58.359" v="940" actId="1076"/>
          <ac:spMkLst>
            <pc:docMk/>
            <pc:sldMk cId="2954572967" sldId="2147376558"/>
            <ac:spMk id="22545" creationId="{0BC18C1E-A677-4ED9-8215-82C5A3448839}"/>
          </ac:spMkLst>
        </pc:spChg>
        <pc:spChg chg="mod">
          <ac:chgData name="Pooria Pakrooh" userId="c66806a1-324d-42e8-83af-87f490d8d065" providerId="ADAL" clId="{80C9B0E9-20AE-4396-A21C-3C7F29FC6ECB}" dt="2023-05-18T07:52:58.359" v="940" actId="1076"/>
          <ac:spMkLst>
            <pc:docMk/>
            <pc:sldMk cId="2954572967" sldId="2147376558"/>
            <ac:spMk id="22546" creationId="{6F1A6F64-BC86-5ADA-6899-34F897784D4A}"/>
          </ac:spMkLst>
        </pc:spChg>
        <pc:spChg chg="mod">
          <ac:chgData name="Pooria Pakrooh" userId="c66806a1-324d-42e8-83af-87f490d8d065" providerId="ADAL" clId="{80C9B0E9-20AE-4396-A21C-3C7F29FC6ECB}" dt="2023-05-18T07:52:58.359" v="940" actId="1076"/>
          <ac:spMkLst>
            <pc:docMk/>
            <pc:sldMk cId="2954572967" sldId="2147376558"/>
            <ac:spMk id="22547" creationId="{B347FB86-E822-5038-6774-B2B403405EF6}"/>
          </ac:spMkLst>
        </pc:spChg>
        <pc:spChg chg="mod">
          <ac:chgData name="Pooria Pakrooh" userId="c66806a1-324d-42e8-83af-87f490d8d065" providerId="ADAL" clId="{80C9B0E9-20AE-4396-A21C-3C7F29FC6ECB}" dt="2023-05-18T07:52:58.359" v="940" actId="1076"/>
          <ac:spMkLst>
            <pc:docMk/>
            <pc:sldMk cId="2954572967" sldId="2147376558"/>
            <ac:spMk id="22548" creationId="{47B46DC2-9D5A-0719-6797-CF09CB87D33C}"/>
          </ac:spMkLst>
        </pc:spChg>
        <pc:spChg chg="mod">
          <ac:chgData name="Pooria Pakrooh" userId="c66806a1-324d-42e8-83af-87f490d8d065" providerId="ADAL" clId="{80C9B0E9-20AE-4396-A21C-3C7F29FC6ECB}" dt="2023-05-18T07:52:58.359" v="940" actId="1076"/>
          <ac:spMkLst>
            <pc:docMk/>
            <pc:sldMk cId="2954572967" sldId="2147376558"/>
            <ac:spMk id="22550" creationId="{50A891A0-5DDD-2484-7F2A-8475A1DA497D}"/>
          </ac:spMkLst>
        </pc:spChg>
        <pc:spChg chg="mod">
          <ac:chgData name="Pooria Pakrooh" userId="c66806a1-324d-42e8-83af-87f490d8d065" providerId="ADAL" clId="{80C9B0E9-20AE-4396-A21C-3C7F29FC6ECB}" dt="2023-05-18T07:52:58.359" v="940" actId="1076"/>
          <ac:spMkLst>
            <pc:docMk/>
            <pc:sldMk cId="2954572967" sldId="2147376558"/>
            <ac:spMk id="22552" creationId="{E2D92B84-1EA3-F794-A380-485C7469D6FD}"/>
          </ac:spMkLst>
        </pc:spChg>
        <pc:spChg chg="mod">
          <ac:chgData name="Pooria Pakrooh" userId="c66806a1-324d-42e8-83af-87f490d8d065" providerId="ADAL" clId="{80C9B0E9-20AE-4396-A21C-3C7F29FC6ECB}" dt="2023-05-18T07:52:58.359" v="940" actId="1076"/>
          <ac:spMkLst>
            <pc:docMk/>
            <pc:sldMk cId="2954572967" sldId="2147376558"/>
            <ac:spMk id="22553" creationId="{AD925963-4D75-D59E-C335-ABA20EDCD348}"/>
          </ac:spMkLst>
        </pc:spChg>
        <pc:spChg chg="mod">
          <ac:chgData name="Pooria Pakrooh" userId="c66806a1-324d-42e8-83af-87f490d8d065" providerId="ADAL" clId="{80C9B0E9-20AE-4396-A21C-3C7F29FC6ECB}" dt="2023-05-18T07:52:58.359" v="940" actId="1076"/>
          <ac:spMkLst>
            <pc:docMk/>
            <pc:sldMk cId="2954572967" sldId="2147376558"/>
            <ac:spMk id="22554" creationId="{F62FFBD6-07EF-B808-4A52-018224863EA0}"/>
          </ac:spMkLst>
        </pc:spChg>
        <pc:spChg chg="mod">
          <ac:chgData name="Pooria Pakrooh" userId="c66806a1-324d-42e8-83af-87f490d8d065" providerId="ADAL" clId="{80C9B0E9-20AE-4396-A21C-3C7F29FC6ECB}" dt="2023-05-18T07:52:58.359" v="940" actId="1076"/>
          <ac:spMkLst>
            <pc:docMk/>
            <pc:sldMk cId="2954572967" sldId="2147376558"/>
            <ac:spMk id="22555" creationId="{0584417C-714F-D92D-8CF7-160A70A6A6DE}"/>
          </ac:spMkLst>
        </pc:spChg>
        <pc:spChg chg="mod">
          <ac:chgData name="Pooria Pakrooh" userId="c66806a1-324d-42e8-83af-87f490d8d065" providerId="ADAL" clId="{80C9B0E9-20AE-4396-A21C-3C7F29FC6ECB}" dt="2023-05-18T07:52:58.359" v="940" actId="1076"/>
          <ac:spMkLst>
            <pc:docMk/>
            <pc:sldMk cId="2954572967" sldId="2147376558"/>
            <ac:spMk id="22556" creationId="{C96E6651-207C-D06B-11EB-A5DA52286340}"/>
          </ac:spMkLst>
        </pc:spChg>
        <pc:grpChg chg="mod">
          <ac:chgData name="Pooria Pakrooh" userId="c66806a1-324d-42e8-83af-87f490d8d065" providerId="ADAL" clId="{80C9B0E9-20AE-4396-A21C-3C7F29FC6ECB}" dt="2023-05-18T07:52:58.359" v="940" actId="1076"/>
          <ac:grpSpMkLst>
            <pc:docMk/>
            <pc:sldMk cId="2954572967" sldId="2147376558"/>
            <ac:grpSpMk id="22532" creationId="{25FD21A6-B878-D348-6FB6-50A07E9F2EB4}"/>
          </ac:grpSpMkLst>
        </pc:grpChg>
        <pc:grpChg chg="mod">
          <ac:chgData name="Pooria Pakrooh" userId="c66806a1-324d-42e8-83af-87f490d8d065" providerId="ADAL" clId="{80C9B0E9-20AE-4396-A21C-3C7F29FC6ECB}" dt="2023-05-18T07:52:58.359" v="940" actId="1076"/>
          <ac:grpSpMkLst>
            <pc:docMk/>
            <pc:sldMk cId="2954572967" sldId="2147376558"/>
            <ac:grpSpMk id="22534" creationId="{94547BDB-406F-2459-5656-1C5E8FE9004A}"/>
          </ac:grpSpMkLst>
        </pc:grpChg>
        <pc:grpChg chg="mod">
          <ac:chgData name="Pooria Pakrooh" userId="c66806a1-324d-42e8-83af-87f490d8d065" providerId="ADAL" clId="{80C9B0E9-20AE-4396-A21C-3C7F29FC6ECB}" dt="2023-05-18T07:52:58.359" v="940" actId="1076"/>
          <ac:grpSpMkLst>
            <pc:docMk/>
            <pc:sldMk cId="2954572967" sldId="2147376558"/>
            <ac:grpSpMk id="22537" creationId="{E450ED2A-71D8-75B6-5DDB-1F28ABAFE5E3}"/>
          </ac:grpSpMkLst>
        </pc:grpChg>
        <pc:grpChg chg="mod">
          <ac:chgData name="Pooria Pakrooh" userId="c66806a1-324d-42e8-83af-87f490d8d065" providerId="ADAL" clId="{80C9B0E9-20AE-4396-A21C-3C7F29FC6ECB}" dt="2023-05-18T07:52:58.359" v="940" actId="1076"/>
          <ac:grpSpMkLst>
            <pc:docMk/>
            <pc:sldMk cId="2954572967" sldId="2147376558"/>
            <ac:grpSpMk id="22538" creationId="{4823D07D-2290-43FF-AB50-209ECB207B85}"/>
          </ac:grpSpMkLst>
        </pc:grpChg>
        <pc:grpChg chg="mod">
          <ac:chgData name="Pooria Pakrooh" userId="c66806a1-324d-42e8-83af-87f490d8d065" providerId="ADAL" clId="{80C9B0E9-20AE-4396-A21C-3C7F29FC6ECB}" dt="2023-05-18T07:52:58.359" v="940" actId="1076"/>
          <ac:grpSpMkLst>
            <pc:docMk/>
            <pc:sldMk cId="2954572967" sldId="2147376558"/>
            <ac:grpSpMk id="22541" creationId="{2E1D4DFA-C215-B324-A2B3-833C8E578D6C}"/>
          </ac:grpSpMkLst>
        </pc:grpChg>
        <pc:grpChg chg="mod">
          <ac:chgData name="Pooria Pakrooh" userId="c66806a1-324d-42e8-83af-87f490d8d065" providerId="ADAL" clId="{80C9B0E9-20AE-4396-A21C-3C7F29FC6ECB}" dt="2023-05-18T07:52:58.359" v="940" actId="1076"/>
          <ac:grpSpMkLst>
            <pc:docMk/>
            <pc:sldMk cId="2954572967" sldId="2147376558"/>
            <ac:grpSpMk id="22543" creationId="{BDB9B171-5B7E-C993-2180-7C4708AF2101}"/>
          </ac:grpSpMkLst>
        </pc:grpChg>
        <pc:grpChg chg="mod">
          <ac:chgData name="Pooria Pakrooh" userId="c66806a1-324d-42e8-83af-87f490d8d065" providerId="ADAL" clId="{80C9B0E9-20AE-4396-A21C-3C7F29FC6ECB}" dt="2023-05-18T07:52:58.359" v="940" actId="1076"/>
          <ac:grpSpMkLst>
            <pc:docMk/>
            <pc:sldMk cId="2954572967" sldId="2147376558"/>
            <ac:grpSpMk id="22549" creationId="{B1CCDB4F-34BD-2A86-62BB-7F77664B8E26}"/>
          </ac:grpSpMkLst>
        </pc:grpChg>
        <pc:grpChg chg="mod">
          <ac:chgData name="Pooria Pakrooh" userId="c66806a1-324d-42e8-83af-87f490d8d065" providerId="ADAL" clId="{80C9B0E9-20AE-4396-A21C-3C7F29FC6ECB}" dt="2023-05-18T07:52:58.359" v="940" actId="1076"/>
          <ac:grpSpMkLst>
            <pc:docMk/>
            <pc:sldMk cId="2954572967" sldId="2147376558"/>
            <ac:grpSpMk id="22551" creationId="{1E0DDF6C-40B6-E59A-BDDF-B56647BDB5E1}"/>
          </ac:grpSpMkLst>
        </pc:grpChg>
        <pc:picChg chg="del">
          <ac:chgData name="Pooria Pakrooh" userId="c66806a1-324d-42e8-83af-87f490d8d065" providerId="ADAL" clId="{80C9B0E9-20AE-4396-A21C-3C7F29FC6ECB}" dt="2023-05-18T07:49:58.017" v="592" actId="478"/>
          <ac:picMkLst>
            <pc:docMk/>
            <pc:sldMk cId="2954572967" sldId="2147376558"/>
            <ac:picMk id="22533" creationId="{DE77B914-82D3-2001-747B-65B9A2D636E9}"/>
          </ac:picMkLst>
        </pc:picChg>
        <pc:cxnChg chg="mod">
          <ac:chgData name="Pooria Pakrooh" userId="c66806a1-324d-42e8-83af-87f490d8d065" providerId="ADAL" clId="{80C9B0E9-20AE-4396-A21C-3C7F29FC6ECB}" dt="2023-05-18T07:52:58.359" v="940" actId="1076"/>
          <ac:cxnSpMkLst>
            <pc:docMk/>
            <pc:sldMk cId="2954572967" sldId="2147376558"/>
            <ac:cxnSpMk id="22535" creationId="{665CDB82-2899-3578-6A87-D2FC670EC69D}"/>
          </ac:cxnSpMkLst>
        </pc:cxnChg>
        <pc:cxnChg chg="mod">
          <ac:chgData name="Pooria Pakrooh" userId="c66806a1-324d-42e8-83af-87f490d8d065" providerId="ADAL" clId="{80C9B0E9-20AE-4396-A21C-3C7F29FC6ECB}" dt="2023-05-18T07:52:58.359" v="940" actId="1076"/>
          <ac:cxnSpMkLst>
            <pc:docMk/>
            <pc:sldMk cId="2954572967" sldId="2147376558"/>
            <ac:cxnSpMk id="22539" creationId="{B0D0DD76-33E3-85B2-D428-D32934D43E39}"/>
          </ac:cxnSpMkLst>
        </pc:cxnChg>
        <pc:cxnChg chg="mod">
          <ac:chgData name="Pooria Pakrooh" userId="c66806a1-324d-42e8-83af-87f490d8d065" providerId="ADAL" clId="{80C9B0E9-20AE-4396-A21C-3C7F29FC6ECB}" dt="2023-05-18T07:52:58.359" v="940" actId="1076"/>
          <ac:cxnSpMkLst>
            <pc:docMk/>
            <pc:sldMk cId="2954572967" sldId="2147376558"/>
            <ac:cxnSpMk id="22540" creationId="{E79D2BDC-6F34-8849-5922-8AA258C8B3A0}"/>
          </ac:cxnSpMkLst>
        </pc:cxnChg>
      </pc:sldChg>
      <pc:sldChg chg="addSp delSp modSp add mod">
        <pc:chgData name="Pooria Pakrooh" userId="c66806a1-324d-42e8-83af-87f490d8d065" providerId="ADAL" clId="{80C9B0E9-20AE-4396-A21C-3C7F29FC6ECB}" dt="2023-05-18T10:34:29.319" v="1903" actId="21"/>
        <pc:sldMkLst>
          <pc:docMk/>
          <pc:sldMk cId="2404557517" sldId="2147376559"/>
        </pc:sldMkLst>
        <pc:spChg chg="add mod">
          <ac:chgData name="Pooria Pakrooh" userId="c66806a1-324d-42e8-83af-87f490d8d065" providerId="ADAL" clId="{80C9B0E9-20AE-4396-A21C-3C7F29FC6ECB}" dt="2023-05-18T08:16:39.254" v="1432"/>
          <ac:spMkLst>
            <pc:docMk/>
            <pc:sldMk cId="2404557517" sldId="2147376559"/>
            <ac:spMk id="5" creationId="{9213BB57-527A-8CD0-059C-86F711FD0397}"/>
          </ac:spMkLst>
        </pc:spChg>
        <pc:spChg chg="mod">
          <ac:chgData name="Pooria Pakrooh" userId="c66806a1-324d-42e8-83af-87f490d8d065" providerId="ADAL" clId="{80C9B0E9-20AE-4396-A21C-3C7F29FC6ECB}" dt="2023-05-18T10:34:29.319" v="1903" actId="21"/>
          <ac:spMkLst>
            <pc:docMk/>
            <pc:sldMk cId="2404557517" sldId="2147376559"/>
            <ac:spMk id="8195" creationId="{FD41AA9D-0253-C5EC-BD92-FD354E696D08}"/>
          </ac:spMkLst>
        </pc:spChg>
        <pc:spChg chg="mod">
          <ac:chgData name="Pooria Pakrooh" userId="c66806a1-324d-42e8-83af-87f490d8d065" providerId="ADAL" clId="{80C9B0E9-20AE-4396-A21C-3C7F29FC6ECB}" dt="2023-05-18T08:01:07.369" v="1354" actId="20577"/>
          <ac:spMkLst>
            <pc:docMk/>
            <pc:sldMk cId="2404557517" sldId="2147376559"/>
            <ac:spMk id="22530" creationId="{604204E9-EB0B-27B4-EDE3-78B209DB30D7}"/>
          </ac:spMkLst>
        </pc:spChg>
        <pc:graphicFrameChg chg="add mod modGraphic">
          <ac:chgData name="Pooria Pakrooh" userId="c66806a1-324d-42e8-83af-87f490d8d065" providerId="ADAL" clId="{80C9B0E9-20AE-4396-A21C-3C7F29FC6ECB}" dt="2023-05-18T08:06:50.706" v="1376" actId="1076"/>
          <ac:graphicFrameMkLst>
            <pc:docMk/>
            <pc:sldMk cId="2404557517" sldId="2147376559"/>
            <ac:graphicFrameMk id="4" creationId="{624FEE13-0488-70D7-825A-B4312D305E6B}"/>
          </ac:graphicFrameMkLst>
        </pc:graphicFrameChg>
        <pc:picChg chg="add del">
          <ac:chgData name="Pooria Pakrooh" userId="c66806a1-324d-42e8-83af-87f490d8d065" providerId="ADAL" clId="{80C9B0E9-20AE-4396-A21C-3C7F29FC6ECB}" dt="2023-05-18T08:00:39.913" v="1327" actId="22"/>
          <ac:picMkLst>
            <pc:docMk/>
            <pc:sldMk cId="2404557517" sldId="2147376559"/>
            <ac:picMk id="3" creationId="{8E6B3A05-63CF-A127-00D6-B8194D87FFB0}"/>
          </ac:picMkLst>
        </pc:picChg>
        <pc:picChg chg="del">
          <ac:chgData name="Pooria Pakrooh" userId="c66806a1-324d-42e8-83af-87f490d8d065" providerId="ADAL" clId="{80C9B0E9-20AE-4396-A21C-3C7F29FC6ECB}" dt="2023-05-18T07:58:41.755" v="1086" actId="478"/>
          <ac:picMkLst>
            <pc:docMk/>
            <pc:sldMk cId="2404557517" sldId="2147376559"/>
            <ac:picMk id="22533" creationId="{DE77B914-82D3-2001-747B-65B9A2D636E9}"/>
          </ac:picMkLst>
        </pc:picChg>
      </pc:sldChg>
      <pc:sldChg chg="del">
        <pc:chgData name="Pooria Pakrooh" userId="c66806a1-324d-42e8-83af-87f490d8d065" providerId="ADAL" clId="{80C9B0E9-20AE-4396-A21C-3C7F29FC6ECB}" dt="2023-05-18T08:15:30.125" v="1423"/>
        <pc:sldMkLst>
          <pc:docMk/>
          <pc:sldMk cId="0" sldId="2147376560"/>
        </pc:sldMkLst>
      </pc:sldChg>
      <pc:sldChg chg="del">
        <pc:chgData name="Pooria Pakrooh" userId="c66806a1-324d-42e8-83af-87f490d8d065" providerId="ADAL" clId="{80C9B0E9-20AE-4396-A21C-3C7F29FC6ECB}" dt="2023-05-18T08:15:30.125" v="1423"/>
        <pc:sldMkLst>
          <pc:docMk/>
          <pc:sldMk cId="0" sldId="2147376561"/>
        </pc:sldMkLst>
      </pc:sldChg>
      <pc:sldChg chg="del">
        <pc:chgData name="Pooria Pakrooh" userId="c66806a1-324d-42e8-83af-87f490d8d065" providerId="ADAL" clId="{80C9B0E9-20AE-4396-A21C-3C7F29FC6ECB}" dt="2023-05-18T08:15:30.125" v="1423"/>
        <pc:sldMkLst>
          <pc:docMk/>
          <pc:sldMk cId="0" sldId="2147376562"/>
        </pc:sldMkLst>
      </pc:sldChg>
      <pc:sldMasterChg chg="modSp mod">
        <pc:chgData name="Pooria Pakrooh" userId="c66806a1-324d-42e8-83af-87f490d8d065" providerId="ADAL" clId="{80C9B0E9-20AE-4396-A21C-3C7F29FC6ECB}" dt="2023-05-18T17:18:06.550" v="1956" actId="20577"/>
        <pc:sldMasterMkLst>
          <pc:docMk/>
          <pc:sldMasterMk cId="0" sldId="2147483648"/>
        </pc:sldMasterMkLst>
        <pc:spChg chg="mod">
          <ac:chgData name="Pooria Pakrooh" userId="c66806a1-324d-42e8-83af-87f490d8d065" providerId="ADAL" clId="{80C9B0E9-20AE-4396-A21C-3C7F29FC6ECB}" dt="2023-05-18T17:18:06.550" v="1956" actId="20577"/>
          <ac:spMkLst>
            <pc:docMk/>
            <pc:sldMasterMk cId="0" sldId="2147483648"/>
            <ac:spMk id="1031" creationId="{E7D5FA6A-DD22-4A4D-AEEB-ABB82318E7F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a:t>
            </a:fld>
            <a:endParaRPr lang="en-US" altLang="en-US"/>
          </a:p>
        </p:txBody>
      </p:sp>
    </p:spTree>
    <p:extLst>
      <p:ext uri="{BB962C8B-B14F-4D97-AF65-F5344CB8AC3E}">
        <p14:creationId xmlns:p14="http://schemas.microsoft.com/office/powerpoint/2010/main" val="26830960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10</a:t>
            </a:fld>
            <a:endParaRPr lang="en-US" altLang="en-US"/>
          </a:p>
        </p:txBody>
      </p:sp>
    </p:spTree>
    <p:extLst>
      <p:ext uri="{BB962C8B-B14F-4D97-AF65-F5344CB8AC3E}">
        <p14:creationId xmlns:p14="http://schemas.microsoft.com/office/powerpoint/2010/main" val="3671918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11</a:t>
            </a:fld>
            <a:endParaRPr lang="en-US" altLang="en-US"/>
          </a:p>
        </p:txBody>
      </p:sp>
    </p:spTree>
    <p:extLst>
      <p:ext uri="{BB962C8B-B14F-4D97-AF65-F5344CB8AC3E}">
        <p14:creationId xmlns:p14="http://schemas.microsoft.com/office/powerpoint/2010/main" val="3591543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12</a:t>
            </a:fld>
            <a:endParaRPr lang="en-US" altLang="en-US"/>
          </a:p>
        </p:txBody>
      </p:sp>
    </p:spTree>
    <p:extLst>
      <p:ext uri="{BB962C8B-B14F-4D97-AF65-F5344CB8AC3E}">
        <p14:creationId xmlns:p14="http://schemas.microsoft.com/office/powerpoint/2010/main" val="3430822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13</a:t>
            </a:fld>
            <a:endParaRPr lang="en-US" altLang="en-US"/>
          </a:p>
        </p:txBody>
      </p:sp>
    </p:spTree>
    <p:extLst>
      <p:ext uri="{BB962C8B-B14F-4D97-AF65-F5344CB8AC3E}">
        <p14:creationId xmlns:p14="http://schemas.microsoft.com/office/powerpoint/2010/main" val="19589757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p>
        </p:txBody>
      </p:sp>
      <p:sp>
        <p:nvSpPr>
          <p:cNvPr id="5" name="Footer Placeholder 4"/>
          <p:cNvSpPr>
            <a:spLocks noGrp="1"/>
          </p:cNvSpPr>
          <p:nvPr>
            <p:ph type="ftr" sz="quarter" idx="4"/>
          </p:nvPr>
        </p:nvSpPr>
        <p:spPr/>
        <p:txBody>
          <a:bodyPr/>
          <a:lstStyle/>
          <a:p>
            <a:pPr lvl="4"/>
            <a:r>
              <a:rPr lang="en-US" altLang="en-US"/>
              <a:t>&lt;author&gt;, &lt;company&gt;</a:t>
            </a:r>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14</a:t>
            </a:fld>
            <a:endParaRPr lang="en-US" altLang="en-US"/>
          </a:p>
        </p:txBody>
      </p:sp>
    </p:spTree>
    <p:extLst>
      <p:ext uri="{BB962C8B-B14F-4D97-AF65-F5344CB8AC3E}">
        <p14:creationId xmlns:p14="http://schemas.microsoft.com/office/powerpoint/2010/main" val="38413528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15</a:t>
            </a:fld>
            <a:endParaRPr lang="en-US" altLang="en-US"/>
          </a:p>
        </p:txBody>
      </p:sp>
    </p:spTree>
    <p:extLst>
      <p:ext uri="{BB962C8B-B14F-4D97-AF65-F5344CB8AC3E}">
        <p14:creationId xmlns:p14="http://schemas.microsoft.com/office/powerpoint/2010/main" val="37224464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779C22F1-78BE-5720-65EC-B2B880DC0A63}"/>
              </a:ext>
            </a:extLst>
          </p:cNvPr>
          <p:cNvSpPr>
            <a:spLocks noGrp="1" noRot="1" noChangeAspect="1" noChangeArrowheads="1" noTextEdit="1"/>
          </p:cNvSpPr>
          <p:nvPr>
            <p:ph type="sldImg"/>
          </p:nvPr>
        </p:nvSpPr>
        <p:spPr>
          <a:xfrm>
            <a:off x="1154113" y="701675"/>
            <a:ext cx="4625975" cy="3468688"/>
          </a:xfrm>
        </p:spPr>
      </p:sp>
      <p:sp>
        <p:nvSpPr>
          <p:cNvPr id="3" name="Notes Placeholder 2">
            <a:extLst>
              <a:ext uri="{FF2B5EF4-FFF2-40B4-BE49-F238E27FC236}">
                <a16:creationId xmlns:a16="http://schemas.microsoft.com/office/drawing/2014/main" id="{E6A363D9-3622-7155-5B17-9ADCE4A0933E}"/>
              </a:ext>
            </a:extLst>
          </p:cNvPr>
          <p:cNvSpPr>
            <a:spLocks noGrp="1"/>
          </p:cNvSpPr>
          <p:nvPr>
            <p:ph type="body" idx="1"/>
          </p:nvPr>
        </p:nvSpPr>
        <p:spPr/>
        <p:txBody>
          <a:bodyPr/>
          <a:lstStyle/>
          <a:p>
            <a:pPr defTabSz="933450">
              <a:buClrTx/>
              <a:buSzTx/>
              <a:buFontTx/>
              <a:buNone/>
              <a:defRPr/>
            </a:pPr>
            <a:endParaRPr lang="en-US" kern="0" dirty="0">
              <a:cs typeface="Calibri" panose="020F0502020204030204" pitchFamily="34" charset="0"/>
            </a:endParaRPr>
          </a:p>
          <a:p>
            <a:pPr>
              <a:defRPr/>
            </a:pPr>
            <a:endParaRPr lang="en-US" dirty="0"/>
          </a:p>
        </p:txBody>
      </p:sp>
      <p:sp>
        <p:nvSpPr>
          <p:cNvPr id="31748" name="Header Placeholder 3">
            <a:extLst>
              <a:ext uri="{FF2B5EF4-FFF2-40B4-BE49-F238E27FC236}">
                <a16:creationId xmlns:a16="http://schemas.microsoft.com/office/drawing/2014/main" id="{7AC36AA0-E016-38E5-3B9F-92B15703107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400">
                <a:solidFill>
                  <a:srgbClr val="000000"/>
                </a:solidFill>
                <a:ea typeface="굴림" charset="-127"/>
                <a:cs typeface="DejaVu Sans" pitchFamily="34" charset="0"/>
              </a:rPr>
              <a:t>doc.: IEEE 802.15-&lt;15-22-0609-01-04ab&gt;</a:t>
            </a:r>
          </a:p>
        </p:txBody>
      </p:sp>
      <p:sp>
        <p:nvSpPr>
          <p:cNvPr id="31749" name="Date Placeholder 4">
            <a:extLst>
              <a:ext uri="{FF2B5EF4-FFF2-40B4-BE49-F238E27FC236}">
                <a16:creationId xmlns:a16="http://schemas.microsoft.com/office/drawing/2014/main" id="{6C1B1362-08CC-F39B-E6F7-E6C555CFE36A}"/>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400">
                <a:solidFill>
                  <a:srgbClr val="000000"/>
                </a:solidFill>
                <a:ea typeface="굴림" charset="-127"/>
                <a:cs typeface="DejaVu Sans" pitchFamily="34" charset="0"/>
              </a:rPr>
              <a:t>&lt;month year&gt;</a:t>
            </a:r>
          </a:p>
        </p:txBody>
      </p:sp>
      <p:sp>
        <p:nvSpPr>
          <p:cNvPr id="31750" name="Footer Placeholder 5">
            <a:extLst>
              <a:ext uri="{FF2B5EF4-FFF2-40B4-BE49-F238E27FC236}">
                <a16:creationId xmlns:a16="http://schemas.microsoft.com/office/drawing/2014/main" id="{3629FDFE-D7FD-C1C0-68C0-7F3A0C59F39B}"/>
              </a:ext>
            </a:extLst>
          </p:cNvPr>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2900" indent="-3429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4pPr>
            <a:lvl5pPr marL="4572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5pPr>
            <a:lvl6pPr marL="9144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6pPr>
            <a:lvl7pPr marL="1371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7pPr>
            <a:lvl8pPr marL="18288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8pPr>
            <a:lvl9pPr marL="22860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9pPr>
          </a:lstStyle>
          <a:p>
            <a:pPr lvl="4"/>
            <a:r>
              <a:rPr lang="en-US" altLang="en-US" sz="1200">
                <a:solidFill>
                  <a:srgbClr val="000000"/>
                </a:solidFill>
                <a:ea typeface="굴림" charset="-127"/>
                <a:cs typeface="DejaVu Sans" pitchFamily="34" charset="0"/>
              </a:rPr>
              <a:t>&lt;author&gt;, &lt;company&gt;</a:t>
            </a:r>
          </a:p>
        </p:txBody>
      </p:sp>
      <p:sp>
        <p:nvSpPr>
          <p:cNvPr id="31751" name="Slide Number Placeholder 6">
            <a:extLst>
              <a:ext uri="{FF2B5EF4-FFF2-40B4-BE49-F238E27FC236}">
                <a16:creationId xmlns:a16="http://schemas.microsoft.com/office/drawing/2014/main" id="{2DB65DF7-A9A9-F7CA-C8D8-E80D185DA1EF}"/>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105A11A7-C3B2-448A-865A-B6C174D3EAF9}" type="slidenum">
              <a:rPr lang="en-US" altLang="en-US" sz="1200" smtClean="0">
                <a:solidFill>
                  <a:srgbClr val="000000"/>
                </a:solidFill>
                <a:cs typeface="DejaVu Sans" pitchFamily="34" charset="0"/>
              </a:rPr>
              <a:pPr/>
              <a:t>16</a:t>
            </a:fld>
            <a:endParaRPr lang="en-US" altLang="en-US" sz="1200">
              <a:solidFill>
                <a:srgbClr val="000000"/>
              </a:solidFill>
              <a:cs typeface="DejaVu Sans" pitchFamily="34" charset="0"/>
            </a:endParaRPr>
          </a:p>
        </p:txBody>
      </p:sp>
    </p:spTree>
    <p:extLst>
      <p:ext uri="{BB962C8B-B14F-4D97-AF65-F5344CB8AC3E}">
        <p14:creationId xmlns:p14="http://schemas.microsoft.com/office/powerpoint/2010/main" val="19018785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17</a:t>
            </a:fld>
            <a:endParaRPr lang="en-US" altLang="en-US"/>
          </a:p>
        </p:txBody>
      </p:sp>
    </p:spTree>
    <p:extLst>
      <p:ext uri="{BB962C8B-B14F-4D97-AF65-F5344CB8AC3E}">
        <p14:creationId xmlns:p14="http://schemas.microsoft.com/office/powerpoint/2010/main" val="39947138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18</a:t>
            </a:fld>
            <a:endParaRPr lang="en-US" altLang="en-US"/>
          </a:p>
        </p:txBody>
      </p:sp>
    </p:spTree>
    <p:extLst>
      <p:ext uri="{BB962C8B-B14F-4D97-AF65-F5344CB8AC3E}">
        <p14:creationId xmlns:p14="http://schemas.microsoft.com/office/powerpoint/2010/main" val="7584057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a:extLst>
              <a:ext uri="{FF2B5EF4-FFF2-40B4-BE49-F238E27FC236}">
                <a16:creationId xmlns:a16="http://schemas.microsoft.com/office/drawing/2014/main" id="{62661864-C1D5-6FD5-8796-CFF77F6F06D9}"/>
              </a:ext>
            </a:extLst>
          </p:cNvPr>
          <p:cNvSpPr>
            <a:spLocks noGrp="1" noRot="1" noChangeAspect="1" noChangeArrowheads="1" noTextEdit="1"/>
          </p:cNvSpPr>
          <p:nvPr>
            <p:ph type="sldImg"/>
          </p:nvPr>
        </p:nvSpPr>
        <p:spPr>
          <a:xfrm>
            <a:off x="1131888" y="698500"/>
            <a:ext cx="4591050" cy="3443288"/>
          </a:xfrm>
        </p:spPr>
      </p:sp>
      <p:sp>
        <p:nvSpPr>
          <p:cNvPr id="15363" name="Espace réservé des commentaires 2">
            <a:extLst>
              <a:ext uri="{FF2B5EF4-FFF2-40B4-BE49-F238E27FC236}">
                <a16:creationId xmlns:a16="http://schemas.microsoft.com/office/drawing/2014/main" id="{DAC08CC7-766B-E748-C1A6-DB85499318E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5364" name="Espace réservé de la date 3">
            <a:extLst>
              <a:ext uri="{FF2B5EF4-FFF2-40B4-BE49-F238E27FC236}">
                <a16:creationId xmlns:a16="http://schemas.microsoft.com/office/drawing/2014/main" id="{C12F7A8A-4498-6A6F-C302-620E256D3E50}"/>
              </a:ext>
            </a:extLst>
          </p:cNvPr>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a:solidFill>
                  <a:srgbClr val="000000"/>
                </a:solidFill>
                <a:ea typeface="굴림" charset="-127"/>
                <a:cs typeface="DejaVu Sans" pitchFamily="34" charset="0"/>
              </a:rPr>
              <a:t>07/12/10</a:t>
            </a:r>
          </a:p>
        </p:txBody>
      </p:sp>
      <p:sp>
        <p:nvSpPr>
          <p:cNvPr id="15365" name="Espace réservé du numéro de diapositive 4">
            <a:extLst>
              <a:ext uri="{FF2B5EF4-FFF2-40B4-BE49-F238E27FC236}">
                <a16:creationId xmlns:a16="http://schemas.microsoft.com/office/drawing/2014/main" id="{45BCD7CF-DE19-7291-0F61-16D61DAB9444}"/>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8307439D-8FE0-489B-8829-17C23A9E1263}" type="slidenum">
              <a:rPr lang="en-US" altLang="en-US" sz="1200" smtClean="0">
                <a:solidFill>
                  <a:srgbClr val="000000"/>
                </a:solidFill>
                <a:cs typeface="DejaVu Sans" pitchFamily="34" charset="0"/>
              </a:rPr>
              <a:pPr/>
              <a:t>19</a:t>
            </a:fld>
            <a:endParaRPr lang="en-US" altLang="en-US" sz="1200">
              <a:solidFill>
                <a:srgbClr val="000000"/>
              </a:solidFill>
              <a:cs typeface="DejaVu Sans"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10572446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a:extLst>
              <a:ext uri="{FF2B5EF4-FFF2-40B4-BE49-F238E27FC236}">
                <a16:creationId xmlns:a16="http://schemas.microsoft.com/office/drawing/2014/main" id="{B8785C4A-B0AB-0CE5-3252-3B70AF81010F}"/>
              </a:ext>
            </a:extLst>
          </p:cNvPr>
          <p:cNvSpPr>
            <a:spLocks noGrp="1" noRot="1" noChangeAspect="1" noChangeArrowheads="1" noTextEdit="1"/>
          </p:cNvSpPr>
          <p:nvPr>
            <p:ph type="sldImg"/>
          </p:nvPr>
        </p:nvSpPr>
        <p:spPr>
          <a:xfrm>
            <a:off x="1131888" y="698500"/>
            <a:ext cx="4591050" cy="3443288"/>
          </a:xfrm>
        </p:spPr>
      </p:sp>
      <p:sp>
        <p:nvSpPr>
          <p:cNvPr id="17411" name="Espace réservé des commentaires 2">
            <a:extLst>
              <a:ext uri="{FF2B5EF4-FFF2-40B4-BE49-F238E27FC236}">
                <a16:creationId xmlns:a16="http://schemas.microsoft.com/office/drawing/2014/main" id="{05F168D1-FF4D-25FF-AFBD-A18A1C564AA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7412" name="Espace réservé de la date 3">
            <a:extLst>
              <a:ext uri="{FF2B5EF4-FFF2-40B4-BE49-F238E27FC236}">
                <a16:creationId xmlns:a16="http://schemas.microsoft.com/office/drawing/2014/main" id="{4148CED5-79C0-41FE-FD6E-1D0AF34ECBC3}"/>
              </a:ext>
            </a:extLst>
          </p:cNvPr>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a:solidFill>
                  <a:srgbClr val="000000"/>
                </a:solidFill>
                <a:ea typeface="굴림" charset="-127"/>
                <a:cs typeface="DejaVu Sans" pitchFamily="34" charset="0"/>
              </a:rPr>
              <a:t>07/12/10</a:t>
            </a:r>
          </a:p>
        </p:txBody>
      </p:sp>
      <p:sp>
        <p:nvSpPr>
          <p:cNvPr id="17413" name="Espace réservé du numéro de diapositive 4">
            <a:extLst>
              <a:ext uri="{FF2B5EF4-FFF2-40B4-BE49-F238E27FC236}">
                <a16:creationId xmlns:a16="http://schemas.microsoft.com/office/drawing/2014/main" id="{8E05D664-1E98-898D-BA4F-E1D4EB339016}"/>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EC44E692-A4D5-45AC-8C72-0AF1704DEC2C}" type="slidenum">
              <a:rPr lang="en-US" altLang="en-US" sz="1200" smtClean="0">
                <a:solidFill>
                  <a:srgbClr val="000000"/>
                </a:solidFill>
                <a:cs typeface="DejaVu Sans" pitchFamily="34" charset="0"/>
              </a:rPr>
              <a:pPr/>
              <a:t>20</a:t>
            </a:fld>
            <a:endParaRPr lang="en-US" altLang="en-US" sz="1200">
              <a:solidFill>
                <a:srgbClr val="000000"/>
              </a:solidFill>
              <a:cs typeface="DejaVu Sans"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a:extLst>
              <a:ext uri="{FF2B5EF4-FFF2-40B4-BE49-F238E27FC236}">
                <a16:creationId xmlns:a16="http://schemas.microsoft.com/office/drawing/2014/main" id="{3FC28D71-D7A4-3780-7067-C7C698F16401}"/>
              </a:ext>
            </a:extLst>
          </p:cNvPr>
          <p:cNvSpPr>
            <a:spLocks noGrp="1" noRot="1" noChangeAspect="1" noChangeArrowheads="1" noTextEdit="1"/>
          </p:cNvSpPr>
          <p:nvPr>
            <p:ph type="sldImg"/>
          </p:nvPr>
        </p:nvSpPr>
        <p:spPr>
          <a:xfrm>
            <a:off x="1131888" y="698500"/>
            <a:ext cx="4591050" cy="3443288"/>
          </a:xfrm>
        </p:spPr>
      </p:sp>
      <p:sp>
        <p:nvSpPr>
          <p:cNvPr id="19459" name="Espace réservé des commentaires 2">
            <a:extLst>
              <a:ext uri="{FF2B5EF4-FFF2-40B4-BE49-F238E27FC236}">
                <a16:creationId xmlns:a16="http://schemas.microsoft.com/office/drawing/2014/main" id="{FCC82BAF-4604-80FE-8155-C985EEA46A9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19460" name="Espace réservé de la date 3">
            <a:extLst>
              <a:ext uri="{FF2B5EF4-FFF2-40B4-BE49-F238E27FC236}">
                <a16:creationId xmlns:a16="http://schemas.microsoft.com/office/drawing/2014/main" id="{5C9C99E6-F1A7-5763-C4FA-73EA112460A5}"/>
              </a:ext>
            </a:extLst>
          </p:cNvPr>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a:solidFill>
                  <a:srgbClr val="000000"/>
                </a:solidFill>
                <a:ea typeface="굴림" charset="-127"/>
                <a:cs typeface="DejaVu Sans" pitchFamily="34" charset="0"/>
              </a:rPr>
              <a:t>07/12/10</a:t>
            </a:r>
          </a:p>
        </p:txBody>
      </p:sp>
      <p:sp>
        <p:nvSpPr>
          <p:cNvPr id="19461" name="Espace réservé du numéro de diapositive 4">
            <a:extLst>
              <a:ext uri="{FF2B5EF4-FFF2-40B4-BE49-F238E27FC236}">
                <a16:creationId xmlns:a16="http://schemas.microsoft.com/office/drawing/2014/main" id="{974316BA-7AEA-0418-E4FA-811BC21CCFD5}"/>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1C05E672-CF53-4568-96F7-CDFA21F6D321}" type="slidenum">
              <a:rPr lang="en-US" altLang="en-US" sz="1200" smtClean="0">
                <a:solidFill>
                  <a:srgbClr val="000000"/>
                </a:solidFill>
                <a:cs typeface="DejaVu Sans" pitchFamily="34" charset="0"/>
              </a:rPr>
              <a:pPr/>
              <a:t>21</a:t>
            </a:fld>
            <a:endParaRPr lang="en-US" altLang="en-US" sz="1200">
              <a:solidFill>
                <a:srgbClr val="000000"/>
              </a:solidFill>
              <a:cs typeface="DejaVu Sans"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e l'image des diapositives 1">
            <a:extLst>
              <a:ext uri="{FF2B5EF4-FFF2-40B4-BE49-F238E27FC236}">
                <a16:creationId xmlns:a16="http://schemas.microsoft.com/office/drawing/2014/main" id="{1D97B393-FDE9-0551-3407-4981EA7225E6}"/>
              </a:ext>
            </a:extLst>
          </p:cNvPr>
          <p:cNvSpPr>
            <a:spLocks noGrp="1" noRot="1" noChangeAspect="1" noChangeArrowheads="1" noTextEdit="1"/>
          </p:cNvSpPr>
          <p:nvPr>
            <p:ph type="sldImg"/>
          </p:nvPr>
        </p:nvSpPr>
        <p:spPr>
          <a:xfrm>
            <a:off x="1131888" y="698500"/>
            <a:ext cx="4591050" cy="3443288"/>
          </a:xfrm>
        </p:spPr>
      </p:sp>
      <p:sp>
        <p:nvSpPr>
          <p:cNvPr id="21507" name="Espace réservé des commentaires 2">
            <a:extLst>
              <a:ext uri="{FF2B5EF4-FFF2-40B4-BE49-F238E27FC236}">
                <a16:creationId xmlns:a16="http://schemas.microsoft.com/office/drawing/2014/main" id="{4BCE66DB-B092-8921-E165-0C495FB87BD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21508" name="Espace réservé de la date 3">
            <a:extLst>
              <a:ext uri="{FF2B5EF4-FFF2-40B4-BE49-F238E27FC236}">
                <a16:creationId xmlns:a16="http://schemas.microsoft.com/office/drawing/2014/main" id="{53B27D28-065C-71C6-9B74-4CA078F4EE5D}"/>
              </a:ext>
            </a:extLst>
          </p:cNvPr>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a:solidFill>
                  <a:srgbClr val="000000"/>
                </a:solidFill>
                <a:ea typeface="굴림" charset="-127"/>
                <a:cs typeface="DejaVu Sans" pitchFamily="34" charset="0"/>
              </a:rPr>
              <a:t>07/12/10</a:t>
            </a:r>
          </a:p>
        </p:txBody>
      </p:sp>
      <p:sp>
        <p:nvSpPr>
          <p:cNvPr id="21509" name="Espace réservé du numéro de diapositive 4">
            <a:extLst>
              <a:ext uri="{FF2B5EF4-FFF2-40B4-BE49-F238E27FC236}">
                <a16:creationId xmlns:a16="http://schemas.microsoft.com/office/drawing/2014/main" id="{B1111E9C-EFBF-F7A6-07CE-0F4FDCF250D0}"/>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C39033B2-106C-4A4F-B988-A0955181BB41}" type="slidenum">
              <a:rPr lang="en-US" altLang="en-US" sz="1200" smtClean="0">
                <a:solidFill>
                  <a:srgbClr val="000000"/>
                </a:solidFill>
                <a:cs typeface="DejaVu Sans" pitchFamily="34" charset="0"/>
              </a:rPr>
              <a:pPr/>
              <a:t>22</a:t>
            </a:fld>
            <a:endParaRPr lang="en-US" altLang="en-US" sz="1200">
              <a:solidFill>
                <a:srgbClr val="000000"/>
              </a:solidFill>
              <a:cs typeface="DejaVu Sans"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a:extLst>
              <a:ext uri="{FF2B5EF4-FFF2-40B4-BE49-F238E27FC236}">
                <a16:creationId xmlns:a16="http://schemas.microsoft.com/office/drawing/2014/main" id="{B5435E03-4635-30A2-3363-7D48675BD14F}"/>
              </a:ext>
            </a:extLst>
          </p:cNvPr>
          <p:cNvSpPr>
            <a:spLocks noGrp="1" noRot="1" noChangeAspect="1" noChangeArrowheads="1" noTextEdit="1"/>
          </p:cNvSpPr>
          <p:nvPr>
            <p:ph type="sldImg"/>
          </p:nvPr>
        </p:nvSpPr>
        <p:spPr>
          <a:xfrm>
            <a:off x="1131888" y="698500"/>
            <a:ext cx="4591050" cy="3443288"/>
          </a:xfrm>
        </p:spPr>
      </p:sp>
      <p:sp>
        <p:nvSpPr>
          <p:cNvPr id="23555" name="Espace réservé des commentaires 2">
            <a:extLst>
              <a:ext uri="{FF2B5EF4-FFF2-40B4-BE49-F238E27FC236}">
                <a16:creationId xmlns:a16="http://schemas.microsoft.com/office/drawing/2014/main" id="{3BD19E3C-891A-C02A-BBEF-ECF57730AD0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23556" name="Espace réservé de la date 3">
            <a:extLst>
              <a:ext uri="{FF2B5EF4-FFF2-40B4-BE49-F238E27FC236}">
                <a16:creationId xmlns:a16="http://schemas.microsoft.com/office/drawing/2014/main" id="{C3D4CACA-B4DB-8E55-17A8-98BDAA161795}"/>
              </a:ext>
            </a:extLst>
          </p:cNvPr>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a:solidFill>
                  <a:srgbClr val="000000"/>
                </a:solidFill>
                <a:ea typeface="굴림" charset="-127"/>
                <a:cs typeface="DejaVu Sans" pitchFamily="34" charset="0"/>
              </a:rPr>
              <a:t>07/12/10</a:t>
            </a:r>
          </a:p>
        </p:txBody>
      </p:sp>
      <p:sp>
        <p:nvSpPr>
          <p:cNvPr id="23557" name="Espace réservé du numéro de diapositive 4">
            <a:extLst>
              <a:ext uri="{FF2B5EF4-FFF2-40B4-BE49-F238E27FC236}">
                <a16:creationId xmlns:a16="http://schemas.microsoft.com/office/drawing/2014/main" id="{9BA1BCF4-123C-3CC6-B93C-4C0DA6EAD990}"/>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CF1BF066-8EA8-43CF-B401-CE2E71C29B11}" type="slidenum">
              <a:rPr lang="en-US" altLang="en-US" sz="1200" smtClean="0">
                <a:solidFill>
                  <a:srgbClr val="000000"/>
                </a:solidFill>
                <a:cs typeface="DejaVu Sans" pitchFamily="34" charset="0"/>
              </a:rPr>
              <a:pPr/>
              <a:t>23</a:t>
            </a:fld>
            <a:endParaRPr lang="en-US" altLang="en-US" sz="1200">
              <a:solidFill>
                <a:srgbClr val="000000"/>
              </a:solidFill>
              <a:cs typeface="DejaVu Sans" pitchFamily="34" charset="0"/>
            </a:endParaRPr>
          </a:p>
        </p:txBody>
      </p:sp>
    </p:spTree>
    <p:extLst>
      <p:ext uri="{BB962C8B-B14F-4D97-AF65-F5344CB8AC3E}">
        <p14:creationId xmlns:p14="http://schemas.microsoft.com/office/powerpoint/2010/main" val="8542772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a:extLst>
              <a:ext uri="{FF2B5EF4-FFF2-40B4-BE49-F238E27FC236}">
                <a16:creationId xmlns:a16="http://schemas.microsoft.com/office/drawing/2014/main" id="{B5435E03-4635-30A2-3363-7D48675BD14F}"/>
              </a:ext>
            </a:extLst>
          </p:cNvPr>
          <p:cNvSpPr>
            <a:spLocks noGrp="1" noRot="1" noChangeAspect="1" noChangeArrowheads="1" noTextEdit="1"/>
          </p:cNvSpPr>
          <p:nvPr>
            <p:ph type="sldImg"/>
          </p:nvPr>
        </p:nvSpPr>
        <p:spPr>
          <a:xfrm>
            <a:off x="1131888" y="698500"/>
            <a:ext cx="4591050" cy="3443288"/>
          </a:xfrm>
        </p:spPr>
      </p:sp>
      <p:sp>
        <p:nvSpPr>
          <p:cNvPr id="23555" name="Espace réservé des commentaires 2">
            <a:extLst>
              <a:ext uri="{FF2B5EF4-FFF2-40B4-BE49-F238E27FC236}">
                <a16:creationId xmlns:a16="http://schemas.microsoft.com/office/drawing/2014/main" id="{3BD19E3C-891A-C02A-BBEF-ECF57730AD0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23556" name="Espace réservé de la date 3">
            <a:extLst>
              <a:ext uri="{FF2B5EF4-FFF2-40B4-BE49-F238E27FC236}">
                <a16:creationId xmlns:a16="http://schemas.microsoft.com/office/drawing/2014/main" id="{C3D4CACA-B4DB-8E55-17A8-98BDAA161795}"/>
              </a:ext>
            </a:extLst>
          </p:cNvPr>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a:solidFill>
                  <a:srgbClr val="000000"/>
                </a:solidFill>
                <a:ea typeface="굴림" charset="-127"/>
                <a:cs typeface="DejaVu Sans" pitchFamily="34" charset="0"/>
              </a:rPr>
              <a:t>07/12/10</a:t>
            </a:r>
          </a:p>
        </p:txBody>
      </p:sp>
      <p:sp>
        <p:nvSpPr>
          <p:cNvPr id="23557" name="Espace réservé du numéro de diapositive 4">
            <a:extLst>
              <a:ext uri="{FF2B5EF4-FFF2-40B4-BE49-F238E27FC236}">
                <a16:creationId xmlns:a16="http://schemas.microsoft.com/office/drawing/2014/main" id="{9BA1BCF4-123C-3CC6-B93C-4C0DA6EAD990}"/>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CF1BF066-8EA8-43CF-B401-CE2E71C29B11}" type="slidenum">
              <a:rPr lang="en-US" altLang="en-US" sz="1200" smtClean="0">
                <a:solidFill>
                  <a:srgbClr val="000000"/>
                </a:solidFill>
                <a:cs typeface="DejaVu Sans" pitchFamily="34" charset="0"/>
              </a:rPr>
              <a:pPr/>
              <a:t>24</a:t>
            </a:fld>
            <a:endParaRPr lang="en-US" altLang="en-US" sz="1200">
              <a:solidFill>
                <a:srgbClr val="000000"/>
              </a:solidFill>
              <a:cs typeface="DejaVu Sans"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a:extLst>
              <a:ext uri="{FF2B5EF4-FFF2-40B4-BE49-F238E27FC236}">
                <a16:creationId xmlns:a16="http://schemas.microsoft.com/office/drawing/2014/main" id="{B5435E03-4635-30A2-3363-7D48675BD14F}"/>
              </a:ext>
            </a:extLst>
          </p:cNvPr>
          <p:cNvSpPr>
            <a:spLocks noGrp="1" noRot="1" noChangeAspect="1" noChangeArrowheads="1" noTextEdit="1"/>
          </p:cNvSpPr>
          <p:nvPr>
            <p:ph type="sldImg"/>
          </p:nvPr>
        </p:nvSpPr>
        <p:spPr>
          <a:xfrm>
            <a:off x="1131888" y="698500"/>
            <a:ext cx="4591050" cy="3443288"/>
          </a:xfrm>
        </p:spPr>
      </p:sp>
      <p:sp>
        <p:nvSpPr>
          <p:cNvPr id="23555" name="Espace réservé des commentaires 2">
            <a:extLst>
              <a:ext uri="{FF2B5EF4-FFF2-40B4-BE49-F238E27FC236}">
                <a16:creationId xmlns:a16="http://schemas.microsoft.com/office/drawing/2014/main" id="{3BD19E3C-891A-C02A-BBEF-ECF57730AD0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a:latin typeface="Times New Roman" panose="02020603050405020304" pitchFamily="18" charset="0"/>
            </a:endParaRPr>
          </a:p>
        </p:txBody>
      </p:sp>
      <p:sp>
        <p:nvSpPr>
          <p:cNvPr id="23556" name="Espace réservé de la date 3">
            <a:extLst>
              <a:ext uri="{FF2B5EF4-FFF2-40B4-BE49-F238E27FC236}">
                <a16:creationId xmlns:a16="http://schemas.microsoft.com/office/drawing/2014/main" id="{C3D4CACA-B4DB-8E55-17A8-98BDAA161795}"/>
              </a:ext>
            </a:extLst>
          </p:cNvPr>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a:solidFill>
                  <a:srgbClr val="000000"/>
                </a:solidFill>
                <a:ea typeface="굴림" charset="-127"/>
                <a:cs typeface="DejaVu Sans" pitchFamily="34" charset="0"/>
              </a:rPr>
              <a:t>07/12/10</a:t>
            </a:r>
          </a:p>
        </p:txBody>
      </p:sp>
      <p:sp>
        <p:nvSpPr>
          <p:cNvPr id="23557" name="Espace réservé du numéro de diapositive 4">
            <a:extLst>
              <a:ext uri="{FF2B5EF4-FFF2-40B4-BE49-F238E27FC236}">
                <a16:creationId xmlns:a16="http://schemas.microsoft.com/office/drawing/2014/main" id="{9BA1BCF4-123C-3CC6-B93C-4C0DA6EAD990}"/>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CF1BF066-8EA8-43CF-B401-CE2E71C29B11}" type="slidenum">
              <a:rPr lang="en-US" altLang="en-US" sz="1200" smtClean="0">
                <a:solidFill>
                  <a:srgbClr val="000000"/>
                </a:solidFill>
                <a:cs typeface="DejaVu Sans" pitchFamily="34" charset="0"/>
              </a:rPr>
              <a:pPr/>
              <a:t>25</a:t>
            </a:fld>
            <a:endParaRPr lang="en-US" altLang="en-US" sz="1200">
              <a:solidFill>
                <a:srgbClr val="000000"/>
              </a:solidFill>
              <a:cs typeface="DejaVu Sans" pitchFamily="34" charset="0"/>
            </a:endParaRPr>
          </a:p>
        </p:txBody>
      </p:sp>
    </p:spTree>
    <p:extLst>
      <p:ext uri="{BB962C8B-B14F-4D97-AF65-F5344CB8AC3E}">
        <p14:creationId xmlns:p14="http://schemas.microsoft.com/office/powerpoint/2010/main" val="40372064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31CAB48B-0CAD-8EC6-2E05-9893EAD9F4D5}"/>
              </a:ext>
            </a:extLst>
          </p:cNvPr>
          <p:cNvSpPr>
            <a:spLocks noGrp="1" noRot="1" noChangeAspect="1" noChangeArrowheads="1" noTextEdit="1"/>
          </p:cNvSpPr>
          <p:nvPr>
            <p:ph type="sldImg"/>
          </p:nvPr>
        </p:nvSpPr>
        <p:spPr>
          <a:xfrm>
            <a:off x="1160463" y="701675"/>
            <a:ext cx="4581525" cy="3436938"/>
          </a:xfrm>
        </p:spPr>
      </p:sp>
      <p:sp>
        <p:nvSpPr>
          <p:cNvPr id="107523" name="Notes Placeholder 2">
            <a:extLst>
              <a:ext uri="{FF2B5EF4-FFF2-40B4-BE49-F238E27FC236}">
                <a16:creationId xmlns:a16="http://schemas.microsoft.com/office/drawing/2014/main" id="{FBD993B3-C809-5F29-D3CC-68705AD82D3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N" altLang="en-US">
              <a:latin typeface="Times New Roman" panose="02020603050405020304" pitchFamily="18" charset="0"/>
            </a:endParaRPr>
          </a:p>
        </p:txBody>
      </p:sp>
      <p:sp>
        <p:nvSpPr>
          <p:cNvPr id="107524" name="Slide Number Placeholder 3">
            <a:extLst>
              <a:ext uri="{FF2B5EF4-FFF2-40B4-BE49-F238E27FC236}">
                <a16:creationId xmlns:a16="http://schemas.microsoft.com/office/drawing/2014/main" id="{D1920987-187C-6735-429A-09F3BDE43C77}"/>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91768284-8107-4E77-842F-8578228F0B68}" type="slidenum">
              <a:rPr lang="en-US" altLang="en-US" sz="1200" smtClean="0">
                <a:solidFill>
                  <a:srgbClr val="000000"/>
                </a:solidFill>
                <a:cs typeface="DejaVu Sans" pitchFamily="34" charset="0"/>
              </a:rPr>
              <a:pPr/>
              <a:t>26</a:t>
            </a:fld>
            <a:endParaRPr lang="en-US" altLang="en-US" sz="1200">
              <a:solidFill>
                <a:srgbClr val="000000"/>
              </a:solidFill>
              <a:cs typeface="DejaVu Sans"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3D8675A2-197F-F044-2C0F-A8A7B0A11203}"/>
              </a:ext>
            </a:extLst>
          </p:cNvPr>
          <p:cNvSpPr>
            <a:spLocks noGrp="1" noRot="1" noChangeAspect="1" noChangeArrowheads="1" noTextEdit="1"/>
          </p:cNvSpPr>
          <p:nvPr>
            <p:ph type="sldImg"/>
          </p:nvPr>
        </p:nvSpPr>
        <p:spPr>
          <a:xfrm>
            <a:off x="1160463" y="701675"/>
            <a:ext cx="4581525" cy="3436938"/>
          </a:xfrm>
        </p:spPr>
      </p:sp>
      <p:sp>
        <p:nvSpPr>
          <p:cNvPr id="27651" name="Notes Placeholder 2">
            <a:extLst>
              <a:ext uri="{FF2B5EF4-FFF2-40B4-BE49-F238E27FC236}">
                <a16:creationId xmlns:a16="http://schemas.microsoft.com/office/drawing/2014/main" id="{29C1B5AB-4A57-C524-2069-529B8C227DF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N" altLang="en-US">
              <a:latin typeface="Times New Roman" panose="02020603050405020304" pitchFamily="18" charset="0"/>
            </a:endParaRPr>
          </a:p>
        </p:txBody>
      </p:sp>
      <p:sp>
        <p:nvSpPr>
          <p:cNvPr id="27652" name="Slide Number Placeholder 3">
            <a:extLst>
              <a:ext uri="{FF2B5EF4-FFF2-40B4-BE49-F238E27FC236}">
                <a16:creationId xmlns:a16="http://schemas.microsoft.com/office/drawing/2014/main" id="{9B3B481F-6A66-8185-8099-641DA8034557}"/>
              </a:ext>
            </a:extLst>
          </p:cNvPr>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FF5AE375-BDD7-4A0F-8A26-DAFDEE5D2E30}" type="slidenum">
              <a:rPr lang="en-US" altLang="en-US" sz="1200" smtClean="0">
                <a:solidFill>
                  <a:srgbClr val="000000"/>
                </a:solidFill>
                <a:cs typeface="DejaVu Sans" pitchFamily="34" charset="0"/>
              </a:rPr>
              <a:pPr/>
              <a:t>27</a:t>
            </a:fld>
            <a:endParaRPr lang="en-US" altLang="en-US" sz="1200">
              <a:solidFill>
                <a:srgbClr val="000000"/>
              </a:solidFill>
              <a:cs typeface="DejaVu Sans"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1588561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4</a:t>
            </a:fld>
            <a:endParaRPr lang="en-US" altLang="en-US"/>
          </a:p>
        </p:txBody>
      </p:sp>
    </p:spTree>
    <p:extLst>
      <p:ext uri="{BB962C8B-B14F-4D97-AF65-F5344CB8AC3E}">
        <p14:creationId xmlns:p14="http://schemas.microsoft.com/office/powerpoint/2010/main" val="724392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1400074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2461940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821445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1347812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9</a:t>
            </a:fld>
            <a:endParaRPr lang="en-US" altLang="en-US"/>
          </a:p>
        </p:txBody>
      </p:sp>
    </p:spTree>
    <p:extLst>
      <p:ext uri="{BB962C8B-B14F-4D97-AF65-F5344CB8AC3E}">
        <p14:creationId xmlns:p14="http://schemas.microsoft.com/office/powerpoint/2010/main" val="2178798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atin typeface="+mn-lt"/>
              </a:defRPr>
            </a:lvl1pPr>
          </a:lstStyle>
          <a:p>
            <a:r>
              <a:rPr lang="en-US" dirty="0"/>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Tree>
    <p:extLst>
      <p:ext uri="{BB962C8B-B14F-4D97-AF65-F5344CB8AC3E}">
        <p14:creationId xmlns:p14="http://schemas.microsoft.com/office/powerpoint/2010/main" val="348679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15-23-0284-00-04ab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3352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Latest Consensus on UWB Sensing for 802.15.4ab</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7" Type="http://schemas.openxmlformats.org/officeDocument/2006/relationships/image" Target="../media/image40.png"/><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3.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740080"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Latest Consensus on UWB Sensing for 802.15.4ab</a:t>
            </a:r>
          </a:p>
          <a:p>
            <a:r>
              <a:rPr lang="en-US" altLang="en-US" sz="1600" b="1" dirty="0"/>
              <a:t>Date Submitted: </a:t>
            </a:r>
            <a:r>
              <a:rPr lang="en-US" altLang="en-US" sz="1600" dirty="0"/>
              <a:t>May 18, 2023	</a:t>
            </a:r>
          </a:p>
          <a:p>
            <a:pPr marL="0" marR="0">
              <a:spcBef>
                <a:spcPts val="0"/>
              </a:spcBef>
              <a:spcAft>
                <a:spcPts val="0"/>
              </a:spcAft>
            </a:pPr>
            <a:r>
              <a:rPr lang="en-US" altLang="en-US" sz="1600" b="1" dirty="0"/>
              <a:t>Authors: </a:t>
            </a:r>
            <a:r>
              <a:rPr lang="en-US" altLang="en-US" sz="1600" dirty="0">
                <a:latin typeface="+mj-lt"/>
              </a:rPr>
              <a:t>Pooria Pakrooh, Bin Tian, Steve Shellhammer, Koorosh Akhavan (Qualcomm), </a:t>
            </a:r>
            <a:r>
              <a:rPr lang="en-US" altLang="en-US" sz="1600" dirty="0" err="1">
                <a:latin typeface="+mj-lt"/>
              </a:rPr>
              <a:t>Xiaohui</a:t>
            </a:r>
            <a:r>
              <a:rPr lang="en-US" altLang="en-US" sz="1600" dirty="0">
                <a:latin typeface="+mj-lt"/>
              </a:rPr>
              <a:t> Peng, David Xun Yang, Bin Qian, Lei Huang, Rojan Chitrakar, Li Sun (Huawei), Frank Leong, Wolfgang Küchler, Riku Pirhonen, Bernhard </a:t>
            </a:r>
            <a:r>
              <a:rPr lang="en-US" altLang="en-US" sz="1600" dirty="0" err="1">
                <a:latin typeface="+mj-lt"/>
              </a:rPr>
              <a:t>Großwindhager</a:t>
            </a:r>
            <a:r>
              <a:rPr lang="en-US" altLang="en-US" sz="1600" dirty="0">
                <a:latin typeface="+mj-lt"/>
              </a:rPr>
              <a:t> (NXP Semiconductors), Dag Wisland, </a:t>
            </a:r>
            <a:r>
              <a:rPr lang="en-US" sz="1600" dirty="0">
                <a:effectLst/>
                <a:latin typeface="+mj-lt"/>
                <a:ea typeface="Calibri" panose="020F0502020204030204" pitchFamily="34" charset="0"/>
                <a:cs typeface="Times New Roman" panose="02020603050405020304" pitchFamily="18" charset="0"/>
              </a:rPr>
              <a:t>Håkon Hjortland, Kristian Granhaug, Jan Roar Pleym (</a:t>
            </a:r>
            <a:r>
              <a:rPr lang="en-US" sz="1600" dirty="0" err="1">
                <a:effectLst/>
                <a:latin typeface="+mj-lt"/>
                <a:ea typeface="Calibri" panose="020F0502020204030204" pitchFamily="34" charset="0"/>
                <a:cs typeface="Times New Roman" panose="02020603050405020304" pitchFamily="18" charset="0"/>
              </a:rPr>
              <a:t>Novelda</a:t>
            </a:r>
            <a:r>
              <a:rPr lang="en-US" sz="1600" dirty="0">
                <a:effectLst/>
                <a:latin typeface="+mj-lt"/>
                <a:ea typeface="Calibri" panose="020F0502020204030204" pitchFamily="34" charset="0"/>
                <a:cs typeface="Times New Roman" panose="02020603050405020304" pitchFamily="18" charset="0"/>
              </a:rPr>
              <a:t>), Dries Neirynck (Ultra Radio Ltd), </a:t>
            </a:r>
            <a:r>
              <a:rPr lang="en-US" altLang="en-US" sz="1600" dirty="0">
                <a:latin typeface="+mj-lt"/>
              </a:rPr>
              <a:t>Claudio da Silva, Carlos Aldana, Kangjin Yoon (Meta), Billy Verso, Carl Murray, Igor Dotlic, Michael McLaughlin (Qorvo), Xiliang Luo, Vinod Kristem, Jinjing Jiang (Apple), </a:t>
            </a:r>
            <a:r>
              <a:rPr lang="en-US" sz="1600" dirty="0" err="1">
                <a:effectLst/>
                <a:latin typeface="+mj-lt"/>
                <a:ea typeface="Calibri" panose="020F0502020204030204" pitchFamily="34" charset="0"/>
                <a:cs typeface="Times New Roman" panose="02020603050405020304" pitchFamily="18" charset="0"/>
              </a:rPr>
              <a:t>Aniruddh</a:t>
            </a:r>
            <a:r>
              <a:rPr lang="en-US" sz="1600" dirty="0">
                <a:latin typeface="+mj-lt"/>
                <a:ea typeface="Calibri" panose="020F0502020204030204" pitchFamily="34" charset="0"/>
                <a:cs typeface="Times New Roman" panose="02020603050405020304" pitchFamily="18" charset="0"/>
              </a:rPr>
              <a:t> </a:t>
            </a:r>
            <a:r>
              <a:rPr lang="en-US" sz="1600" dirty="0">
                <a:effectLst/>
                <a:latin typeface="+mj-lt"/>
                <a:ea typeface="Calibri" panose="020F0502020204030204" pitchFamily="34" charset="0"/>
                <a:cs typeface="Times New Roman" panose="02020603050405020304" pitchFamily="18" charset="0"/>
              </a:rPr>
              <a:t>Rao, Mingyu Lee (Samsung), </a:t>
            </a:r>
            <a:r>
              <a:rPr lang="it-IT" sz="1600" dirty="0">
                <a:effectLst/>
                <a:latin typeface="+mj-lt"/>
                <a:ea typeface="Calibri" panose="020F0502020204030204" pitchFamily="34" charset="0"/>
                <a:cs typeface="Times New Roman" panose="02020603050405020304" pitchFamily="18" charset="0"/>
              </a:rPr>
              <a:t>Li Ma, Li-Hsiang Sun (MediaTek)</a:t>
            </a:r>
            <a:endParaRPr lang="en-US" sz="1600" dirty="0">
              <a:effectLst/>
              <a:latin typeface="+mj-lt"/>
              <a:ea typeface="Calibri" panose="020F0502020204030204" pitchFamily="34" charset="0"/>
              <a:cs typeface="Times New Roman" panose="02020603050405020304" pitchFamily="18" charset="0"/>
            </a:endParaRPr>
          </a:p>
          <a:p>
            <a:endParaRPr lang="en-US" altLang="en-US" sz="1600" dirty="0"/>
          </a:p>
          <a:p>
            <a:pPr>
              <a:spcBef>
                <a:spcPts val="600"/>
              </a:spcBef>
              <a:spcAft>
                <a:spcPts val="600"/>
              </a:spcAft>
            </a:pPr>
            <a:r>
              <a:rPr lang="en-US" altLang="en-US" sz="1600" b="1" dirty="0"/>
              <a:t>Abstract:</a:t>
            </a:r>
            <a:r>
              <a:rPr lang="en-US" altLang="en-US" sz="1600" dirty="0"/>
              <a:t>	Latest consensus among co-authors on UWB sensing topics for 802.15.4ab</a:t>
            </a:r>
          </a:p>
          <a:p>
            <a:endParaRPr lang="en-US" altLang="en-US" sz="1600" b="1"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2" name="Slide Number Placeholder 1">
            <a:extLst>
              <a:ext uri="{FF2B5EF4-FFF2-40B4-BE49-F238E27FC236}">
                <a16:creationId xmlns:a16="http://schemas.microsoft.com/office/drawing/2014/main" id="{C0BA9149-44B1-0C7B-BCF3-6355AD9783EA}"/>
              </a:ext>
            </a:extLst>
          </p:cNvPr>
          <p:cNvSpPr>
            <a:spLocks noGrp="1"/>
          </p:cNvSpPr>
          <p:nvPr>
            <p:ph type="sldNum" sz="quarter" idx="12"/>
          </p:nvPr>
        </p:nvSpPr>
        <p:spPr/>
        <p:txBody>
          <a:bodyPr/>
          <a:lstStyle/>
          <a:p>
            <a:r>
              <a:rPr lang="en-US" altLang="en-US"/>
              <a:t>Slide </a:t>
            </a:r>
            <a:fld id="{D63F0650-F2B3-6741-A45C-FCE309717EFE}" type="slidenum">
              <a:rPr lang="en-US" altLang="en-US" smtClean="0"/>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762000"/>
            <a:ext cx="8407679" cy="321771"/>
          </a:xfrm>
        </p:spPr>
        <p:txBody>
          <a:bodyPr/>
          <a:lstStyle/>
          <a:p>
            <a:r>
              <a:rPr lang="en-US" dirty="0">
                <a:solidFill>
                  <a:schemeClr val="tx1"/>
                </a:solidFill>
              </a:rPr>
              <a:t>Sensing Packet Fields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533400" y="1371600"/>
            <a:ext cx="8304243" cy="3831605"/>
          </a:xfrm>
        </p:spPr>
        <p:txBody>
          <a:bodyPr/>
          <a:lstStyle/>
          <a:p>
            <a:pPr fontAlgn="auto">
              <a:spcBef>
                <a:spcPts val="1200"/>
              </a:spcBef>
              <a:spcAft>
                <a:spcPts val="0"/>
              </a:spcAft>
              <a:buFont typeface="Arial" panose="020B0604020202020204" pitchFamily="34" charset="0"/>
              <a:buChar char="•"/>
              <a:defRPr/>
            </a:pPr>
            <a:r>
              <a:rPr lang="en-US" sz="1800" dirty="0">
                <a:solidFill>
                  <a:srgbClr val="000000">
                    <a:lumMod val="85000"/>
                    <a:lumOff val="15000"/>
                  </a:srgbClr>
                </a:solidFill>
                <a:cs typeface="Arial" panose="020B0604020202020204" pitchFamily="34" charset="0"/>
              </a:rPr>
              <a:t>We agree on the following values for SYNC and SFD configs for sensing packets</a:t>
            </a:r>
          </a:p>
          <a:p>
            <a:pPr marL="685800" lvl="1" fontAlgn="auto">
              <a:spcBef>
                <a:spcPts val="1200"/>
              </a:spcBef>
              <a:spcAft>
                <a:spcPts val="0"/>
              </a:spcAft>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SYNC PSR: </a:t>
            </a:r>
            <a:r>
              <a:rPr lang="en-US" sz="1600" dirty="0">
                <a:cs typeface="Arial" panose="020B0604020202020204" pitchFamily="34" charset="0"/>
              </a:rPr>
              <a:t>32, 64 (mandatory), 16, 128, 256 (optional).</a:t>
            </a:r>
          </a:p>
          <a:p>
            <a:pPr marL="685800" lvl="1" fontAlgn="auto">
              <a:spcBef>
                <a:spcPts val="1200"/>
              </a:spcBef>
              <a:spcAft>
                <a:spcPts val="0"/>
              </a:spcAft>
              <a:buFont typeface="Courier New" panose="02070309020205020404" pitchFamily="49" charset="0"/>
              <a:buChar char="o"/>
              <a:defRPr/>
            </a:pPr>
            <a:r>
              <a:rPr lang="en-US" sz="1600" dirty="0">
                <a:cs typeface="Arial" panose="020B0604020202020204" pitchFamily="34" charset="0"/>
              </a:rPr>
              <a:t>SFD length: Same as 15.4z, as specified in table 15-7c.</a:t>
            </a:r>
          </a:p>
          <a:p>
            <a:pPr marL="685800" lvl="1" fontAlgn="auto">
              <a:spcBef>
                <a:spcPts val="1200"/>
              </a:spcBef>
              <a:spcAft>
                <a:spcPts val="0"/>
              </a:spcAft>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For sensing, we agree that fixed PSR is negotiated at higher layers, and the value does not change from packet to packet.</a:t>
            </a:r>
          </a:p>
          <a:p>
            <a:pPr marL="685800" lvl="1" fontAlgn="auto">
              <a:spcBef>
                <a:spcPts val="1200"/>
              </a:spcBef>
              <a:spcAft>
                <a:spcPts val="0"/>
              </a:spcAft>
              <a:buFont typeface="Courier New" panose="02070309020205020404" pitchFamily="49" charset="0"/>
              <a:buChar char="o"/>
              <a:defRPr/>
            </a:pPr>
            <a:endParaRPr lang="en-US" sz="1600" dirty="0">
              <a:solidFill>
                <a:srgbClr val="000000">
                  <a:lumMod val="85000"/>
                  <a:lumOff val="15000"/>
                </a:srgbClr>
              </a:solidFill>
              <a:cs typeface="Arial" panose="020B0604020202020204" pitchFamily="34" charset="0"/>
            </a:endParaRPr>
          </a:p>
          <a:p>
            <a:pPr fontAlgn="auto">
              <a:spcBef>
                <a:spcPts val="1200"/>
              </a:spcBef>
              <a:spcAft>
                <a:spcPts val="0"/>
              </a:spcAft>
              <a:buFont typeface="Arial" panose="020B0604020202020204" pitchFamily="34" charset="0"/>
              <a:buChar char="•"/>
              <a:defRPr/>
            </a:pPr>
            <a:r>
              <a:rPr lang="en-US" sz="1800" dirty="0">
                <a:cs typeface="Arial" panose="020B0604020202020204" pitchFamily="34" charset="0"/>
              </a:rPr>
              <a:t>We agree to use 4z PHR, with payload data rates of 1.95, 7.8, 31.2, 62.4 (mandatory), and 124.8Mbps (optional). </a:t>
            </a:r>
          </a:p>
          <a:p>
            <a:pPr lvl="1" fontAlgn="auto">
              <a:spcBef>
                <a:spcPts val="1200"/>
              </a:spcBef>
              <a:spcAft>
                <a:spcPts val="0"/>
              </a:spcAft>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FEC: We agree on BCC K=7 as the FEC for SNES1 and SENS2 packets.</a:t>
            </a:r>
          </a:p>
          <a:p>
            <a:pPr marL="173736" indent="-173736" fontAlgn="auto">
              <a:spcBef>
                <a:spcPts val="1200"/>
              </a:spcBef>
              <a:spcAft>
                <a:spcPts val="0"/>
              </a:spcAft>
              <a:buFont typeface="Arial" panose="020B0604020202020204" pitchFamily="34" charset="0"/>
              <a:buChar char="•"/>
              <a:defRPr/>
            </a:pPr>
            <a:endParaRPr lang="en-US" sz="1800" dirty="0">
              <a:solidFill>
                <a:srgbClr val="000000">
                  <a:lumMod val="85000"/>
                  <a:lumOff val="15000"/>
                </a:srgbClr>
              </a:solidFill>
              <a:cs typeface="Arial" panose="020B0604020202020204" pitchFamily="34" charset="0"/>
            </a:endParaRP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10</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3386362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ea typeface="+mn-ea"/>
                <a:cs typeface="Arial" panose="020B0604020202020204" pitchFamily="34" charset="0"/>
              </a:rPr>
              <a:t>W</a:t>
            </a: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e agree to have window-based CIR report, as shown in the figure below. </a:t>
            </a:r>
          </a:p>
          <a:p>
            <a:pPr marL="685800" lvl="1" fontAlgn="auto">
              <a:spcBef>
                <a:spcPts val="1200"/>
              </a:spcBef>
              <a:spcAft>
                <a:spcPts val="0"/>
              </a:spcAft>
              <a:buClr>
                <a:schemeClr val="tx1"/>
              </a:buClr>
              <a:buSzPct val="60000"/>
              <a:buFont typeface="Courier New" panose="02070309020205020404" pitchFamily="49" charset="0"/>
              <a:buChar char="o"/>
              <a:defRPr/>
            </a:pPr>
            <a:r>
              <a:rPr kumimoji="0" lang="en-US" sz="1600" b="0" i="0" u="none" strike="noStrike" kern="1200" cap="none" spc="0" normalizeH="0" baseline="0" noProof="0" dirty="0">
                <a:ln>
                  <a:noFill/>
                </a:ln>
                <a:effectLst/>
                <a:uLnTx/>
                <a:uFillTx/>
                <a:ea typeface="+mn-ea"/>
                <a:cs typeface="Arial" panose="020B0604020202020204" pitchFamily="34" charset="0"/>
              </a:rPr>
              <a:t>A sensing report bitmap is used to signal the taps present in the CIR report. The bitmap length is equal to the CIR window length.</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ea typeface="+mn-ea"/>
                <a:cs typeface="Arial" panose="020B0604020202020204" pitchFamily="34" charset="0"/>
              </a:rPr>
              <a:t>Additionally, we agree that other processed results may be included in the sensing report.</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effectLst/>
                <a:uLnTx/>
                <a:uFillTx/>
                <a:ea typeface="+mn-ea"/>
                <a:cs typeface="Arial" panose="020B0604020202020204" pitchFamily="34" charset="0"/>
              </a:rPr>
              <a:t>F</a:t>
            </a: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or monostatic sensing, or for bi-static sensing with external synchronization, CIR report may be </a:t>
            </a:r>
            <a:r>
              <a:rPr kumimoji="0" lang="en-US" sz="1600" b="1" i="0" u="none" strike="noStrike" kern="1200" cap="none" spc="0" normalizeH="0" baseline="0" noProof="0" dirty="0">
                <a:ln>
                  <a:noFill/>
                </a:ln>
                <a:solidFill>
                  <a:srgbClr val="000000"/>
                </a:solidFill>
                <a:effectLst/>
                <a:uLnTx/>
                <a:uFillTx/>
                <a:ea typeface="+mn-ea"/>
                <a:cs typeface="Arial" panose="020B0604020202020204" pitchFamily="34" charset="0"/>
              </a:rPr>
              <a:t>optionally</a:t>
            </a: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 processed, to generate range/velocity for each object. The definition of computation method is </a:t>
            </a:r>
            <a:r>
              <a:rPr kumimoji="0" lang="en-US" sz="1600" b="0" i="0" u="none" strike="noStrike" kern="1200" cap="none" spc="0" normalizeH="0" baseline="0" noProof="0" dirty="0">
                <a:ln>
                  <a:noFill/>
                </a:ln>
                <a:effectLst/>
                <a:uLnTx/>
                <a:uFillTx/>
                <a:ea typeface="+mn-ea"/>
                <a:cs typeface="Arial" panose="020B0604020202020204" pitchFamily="34" charset="0"/>
              </a:rPr>
              <a:t>TBD</a:t>
            </a: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 </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Angle of Arrival (</a:t>
            </a:r>
            <a:r>
              <a:rPr kumimoji="0" lang="en-US" sz="1600" b="0" i="0" u="none" strike="noStrike" kern="1200" cap="none" spc="0" normalizeH="0" baseline="0" noProof="0" dirty="0" err="1">
                <a:ln>
                  <a:noFill/>
                </a:ln>
                <a:solidFill>
                  <a:srgbClr val="000000"/>
                </a:solidFill>
                <a:effectLst/>
                <a:uLnTx/>
                <a:uFillTx/>
                <a:ea typeface="+mn-ea"/>
                <a:cs typeface="Arial" panose="020B0604020202020204" pitchFamily="34" charset="0"/>
              </a:rPr>
              <a:t>AoA</a:t>
            </a: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 for each object may be reported.</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87905"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11</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5" name="Group 4">
            <a:extLst>
              <a:ext uri="{FF2B5EF4-FFF2-40B4-BE49-F238E27FC236}">
                <a16:creationId xmlns:a16="http://schemas.microsoft.com/office/drawing/2014/main" id="{DC60ABA2-BACF-B9C6-0E78-A56231DB5537}"/>
              </a:ext>
            </a:extLst>
          </p:cNvPr>
          <p:cNvGrpSpPr/>
          <p:nvPr/>
        </p:nvGrpSpPr>
        <p:grpSpPr>
          <a:xfrm>
            <a:off x="439530" y="4077494"/>
            <a:ext cx="9195106" cy="2364666"/>
            <a:chOff x="1115471" y="4293098"/>
            <a:chExt cx="9195106" cy="2364666"/>
          </a:xfrm>
        </p:grpSpPr>
        <p:grpSp>
          <p:nvGrpSpPr>
            <p:cNvPr id="7" name="Group 6">
              <a:extLst>
                <a:ext uri="{FF2B5EF4-FFF2-40B4-BE49-F238E27FC236}">
                  <a16:creationId xmlns:a16="http://schemas.microsoft.com/office/drawing/2014/main" id="{F5175CC5-9CD3-09E7-1569-9F734384CA08}"/>
                </a:ext>
              </a:extLst>
            </p:cNvPr>
            <p:cNvGrpSpPr/>
            <p:nvPr/>
          </p:nvGrpSpPr>
          <p:grpSpPr>
            <a:xfrm>
              <a:off x="1115471" y="4293098"/>
              <a:ext cx="9195106" cy="2364666"/>
              <a:chOff x="1115471" y="4293098"/>
              <a:chExt cx="9195106" cy="2364666"/>
            </a:xfrm>
          </p:grpSpPr>
          <p:sp>
            <p:nvSpPr>
              <p:cNvPr id="58" name="TextBox 57">
                <a:extLst>
                  <a:ext uri="{FF2B5EF4-FFF2-40B4-BE49-F238E27FC236}">
                    <a16:creationId xmlns:a16="http://schemas.microsoft.com/office/drawing/2014/main" id="{59AB5FF6-D6D0-4696-DCF7-6467A0C2149F}"/>
                  </a:ext>
                </a:extLst>
              </p:cNvPr>
              <p:cNvSpPr txBox="1"/>
              <p:nvPr/>
            </p:nvSpPr>
            <p:spPr>
              <a:xfrm>
                <a:off x="6926783" y="5166296"/>
                <a:ext cx="3383794" cy="177293"/>
              </a:xfrm>
              <a:prstGeom prst="rect">
                <a:avLst/>
              </a:prstGeom>
            </p:spPr>
            <p:txBody>
              <a:bodyPr wrap="square" lIns="0" tIns="0" rIns="0" bIns="0" rtlCol="0">
                <a:spAutoFit/>
              </a:bodyPr>
              <a:lstStyle/>
              <a:p>
                <a:pPr algn="l">
                  <a:lnSpc>
                    <a:spcPct val="96000"/>
                  </a:lnSpc>
                </a:pPr>
                <a:r>
                  <a:rPr lang="en-US" sz="1200" dirty="0">
                    <a:solidFill>
                      <a:schemeClr val="accent2"/>
                    </a:solidFill>
                    <a:latin typeface="Microsoft Sans Serif"/>
                    <a:cs typeface="Microsoft Sans Serif" panose="020B0604020202020204" pitchFamily="34" charset="0"/>
                  </a:rPr>
                  <a:t>Noise Threshold</a:t>
                </a:r>
              </a:p>
            </p:txBody>
          </p:sp>
          <p:grpSp>
            <p:nvGrpSpPr>
              <p:cNvPr id="59" name="Group 58">
                <a:extLst>
                  <a:ext uri="{FF2B5EF4-FFF2-40B4-BE49-F238E27FC236}">
                    <a16:creationId xmlns:a16="http://schemas.microsoft.com/office/drawing/2014/main" id="{38BE3946-7254-1BC8-03A8-60D2C1C5B2B3}"/>
                  </a:ext>
                </a:extLst>
              </p:cNvPr>
              <p:cNvGrpSpPr/>
              <p:nvPr/>
            </p:nvGrpSpPr>
            <p:grpSpPr>
              <a:xfrm>
                <a:off x="1115471" y="4293098"/>
                <a:ext cx="7335055" cy="2364666"/>
                <a:chOff x="1403648" y="4242778"/>
                <a:chExt cx="7335055" cy="2364666"/>
              </a:xfrm>
            </p:grpSpPr>
            <p:grpSp>
              <p:nvGrpSpPr>
                <p:cNvPr id="60" name="Group 59">
                  <a:extLst>
                    <a:ext uri="{FF2B5EF4-FFF2-40B4-BE49-F238E27FC236}">
                      <a16:creationId xmlns:a16="http://schemas.microsoft.com/office/drawing/2014/main" id="{469D4852-5075-2002-4192-0B06770F1EAC}"/>
                    </a:ext>
                  </a:extLst>
                </p:cNvPr>
                <p:cNvGrpSpPr/>
                <p:nvPr/>
              </p:nvGrpSpPr>
              <p:grpSpPr>
                <a:xfrm>
                  <a:off x="1403648" y="4242778"/>
                  <a:ext cx="7335055" cy="2364666"/>
                  <a:chOff x="2501014" y="3926350"/>
                  <a:chExt cx="3668618" cy="1397724"/>
                </a:xfrm>
              </p:grpSpPr>
              <p:cxnSp>
                <p:nvCxnSpPr>
                  <p:cNvPr id="66" name="Straight Arrow Connector 65">
                    <a:extLst>
                      <a:ext uri="{FF2B5EF4-FFF2-40B4-BE49-F238E27FC236}">
                        <a16:creationId xmlns:a16="http://schemas.microsoft.com/office/drawing/2014/main" id="{797CC805-4E81-A331-5450-D32ACDEB1F21}"/>
                      </a:ext>
                    </a:extLst>
                  </p:cNvPr>
                  <p:cNvCxnSpPr>
                    <a:cxnSpLocks/>
                  </p:cNvCxnSpPr>
                  <p:nvPr/>
                </p:nvCxnSpPr>
                <p:spPr>
                  <a:xfrm flipV="1">
                    <a:off x="3766742" y="4366732"/>
                    <a:ext cx="5470" cy="31321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CDD183EC-F1AD-04FF-9536-33652EFC3DB6}"/>
                      </a:ext>
                    </a:extLst>
                  </p:cNvPr>
                  <p:cNvCxnSpPr>
                    <a:cxnSpLocks/>
                  </p:cNvCxnSpPr>
                  <p:nvPr/>
                </p:nvCxnSpPr>
                <p:spPr>
                  <a:xfrm flipV="1">
                    <a:off x="3623169" y="4239347"/>
                    <a:ext cx="5040" cy="44397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nvGrpSpPr>
                  <p:cNvPr id="68" name="Group 67">
                    <a:extLst>
                      <a:ext uri="{FF2B5EF4-FFF2-40B4-BE49-F238E27FC236}">
                        <a16:creationId xmlns:a16="http://schemas.microsoft.com/office/drawing/2014/main" id="{10100D29-10EF-C536-319E-AFCDFE2B636D}"/>
                      </a:ext>
                    </a:extLst>
                  </p:cNvPr>
                  <p:cNvGrpSpPr/>
                  <p:nvPr/>
                </p:nvGrpSpPr>
                <p:grpSpPr>
                  <a:xfrm>
                    <a:off x="2501014" y="3926350"/>
                    <a:ext cx="3668618" cy="1397724"/>
                    <a:chOff x="2501014" y="3926350"/>
                    <a:chExt cx="3668618" cy="1397724"/>
                  </a:xfrm>
                </p:grpSpPr>
                <p:grpSp>
                  <p:nvGrpSpPr>
                    <p:cNvPr id="69" name="Group 68">
                      <a:extLst>
                        <a:ext uri="{FF2B5EF4-FFF2-40B4-BE49-F238E27FC236}">
                          <a16:creationId xmlns:a16="http://schemas.microsoft.com/office/drawing/2014/main" id="{FC52AA2D-BC96-CB1C-1BBA-AE3B70557CC9}"/>
                        </a:ext>
                      </a:extLst>
                    </p:cNvPr>
                    <p:cNvGrpSpPr/>
                    <p:nvPr/>
                  </p:nvGrpSpPr>
                  <p:grpSpPr>
                    <a:xfrm>
                      <a:off x="3243535" y="3926350"/>
                      <a:ext cx="2926097" cy="1397724"/>
                      <a:chOff x="3552734" y="4631269"/>
                      <a:chExt cx="2506101" cy="1710918"/>
                    </a:xfrm>
                  </p:grpSpPr>
                  <p:grpSp>
                    <p:nvGrpSpPr>
                      <p:cNvPr id="73" name="Group 72">
                        <a:extLst>
                          <a:ext uri="{FF2B5EF4-FFF2-40B4-BE49-F238E27FC236}">
                            <a16:creationId xmlns:a16="http://schemas.microsoft.com/office/drawing/2014/main" id="{66B11649-1058-1C64-939F-A492374E5AC3}"/>
                          </a:ext>
                        </a:extLst>
                      </p:cNvPr>
                      <p:cNvGrpSpPr/>
                      <p:nvPr/>
                    </p:nvGrpSpPr>
                    <p:grpSpPr>
                      <a:xfrm>
                        <a:off x="3586864" y="4631269"/>
                        <a:ext cx="2471971" cy="1428925"/>
                        <a:chOff x="3905675" y="5201918"/>
                        <a:chExt cx="2471971" cy="1428925"/>
                      </a:xfrm>
                    </p:grpSpPr>
                    <p:grpSp>
                      <p:nvGrpSpPr>
                        <p:cNvPr id="76" name="Group 75">
                          <a:extLst>
                            <a:ext uri="{FF2B5EF4-FFF2-40B4-BE49-F238E27FC236}">
                              <a16:creationId xmlns:a16="http://schemas.microsoft.com/office/drawing/2014/main" id="{3B48C3CC-7522-2E30-0157-DE561402D040}"/>
                            </a:ext>
                          </a:extLst>
                        </p:cNvPr>
                        <p:cNvGrpSpPr/>
                        <p:nvPr/>
                      </p:nvGrpSpPr>
                      <p:grpSpPr>
                        <a:xfrm>
                          <a:off x="3905675" y="5223959"/>
                          <a:ext cx="2471971" cy="1406884"/>
                          <a:chOff x="4293054" y="3729785"/>
                          <a:chExt cx="2471971" cy="1406884"/>
                        </a:xfrm>
                      </p:grpSpPr>
                      <p:grpSp>
                        <p:nvGrpSpPr>
                          <p:cNvPr id="78" name="Group 77">
                            <a:extLst>
                              <a:ext uri="{FF2B5EF4-FFF2-40B4-BE49-F238E27FC236}">
                                <a16:creationId xmlns:a16="http://schemas.microsoft.com/office/drawing/2014/main" id="{4F2A98B9-A409-B81D-CB1A-ABECC3177D0C}"/>
                              </a:ext>
                            </a:extLst>
                          </p:cNvPr>
                          <p:cNvGrpSpPr/>
                          <p:nvPr/>
                        </p:nvGrpSpPr>
                        <p:grpSpPr>
                          <a:xfrm>
                            <a:off x="4293054" y="3729785"/>
                            <a:ext cx="2471971" cy="907896"/>
                            <a:chOff x="8975324" y="915165"/>
                            <a:chExt cx="2618913" cy="1162236"/>
                          </a:xfrm>
                        </p:grpSpPr>
                        <p:cxnSp>
                          <p:nvCxnSpPr>
                            <p:cNvPr id="81" name="Straight Connector 80">
                              <a:extLst>
                                <a:ext uri="{FF2B5EF4-FFF2-40B4-BE49-F238E27FC236}">
                                  <a16:creationId xmlns:a16="http://schemas.microsoft.com/office/drawing/2014/main" id="{686147E7-C21E-6B1B-636E-6E86852A4C13}"/>
                                </a:ext>
                              </a:extLst>
                            </p:cNvPr>
                            <p:cNvCxnSpPr/>
                            <p:nvPr/>
                          </p:nvCxnSpPr>
                          <p:spPr>
                            <a:xfrm>
                              <a:off x="8975324" y="2068497"/>
                              <a:ext cx="2618913" cy="0"/>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82" name="Straight Arrow Connector 81">
                              <a:extLst>
                                <a:ext uri="{FF2B5EF4-FFF2-40B4-BE49-F238E27FC236}">
                                  <a16:creationId xmlns:a16="http://schemas.microsoft.com/office/drawing/2014/main" id="{955E4918-DC57-4CD6-D6D9-6C61E6816D11}"/>
                                </a:ext>
                              </a:extLst>
                            </p:cNvPr>
                            <p:cNvCxnSpPr>
                              <a:cxnSpLocks/>
                            </p:cNvCxnSpPr>
                            <p:nvPr/>
                          </p:nvCxnSpPr>
                          <p:spPr>
                            <a:xfrm flipV="1">
                              <a:off x="9699808" y="915165"/>
                              <a:ext cx="0" cy="116223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83C361DD-233A-A013-E29A-C3154887DB2C}"/>
                                </a:ext>
                              </a:extLst>
                            </p:cNvPr>
                            <p:cNvCxnSpPr>
                              <a:cxnSpLocks/>
                            </p:cNvCxnSpPr>
                            <p:nvPr/>
                          </p:nvCxnSpPr>
                          <p:spPr>
                            <a:xfrm flipV="1">
                              <a:off x="9566088" y="1530025"/>
                              <a:ext cx="0" cy="54737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4F39A3EF-332B-BE52-CE4F-B1360D89A144}"/>
                                </a:ext>
                              </a:extLst>
                            </p:cNvPr>
                            <p:cNvCxnSpPr>
                              <a:cxnSpLocks/>
                            </p:cNvCxnSpPr>
                            <p:nvPr/>
                          </p:nvCxnSpPr>
                          <p:spPr>
                            <a:xfrm flipV="1">
                              <a:off x="9823289" y="1178304"/>
                              <a:ext cx="0" cy="889454"/>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EE3300A3-CAAB-93FF-98E4-E6E76B58C6DF}"/>
                                </a:ext>
                              </a:extLst>
                            </p:cNvPr>
                            <p:cNvCxnSpPr>
                              <a:cxnSpLocks/>
                            </p:cNvCxnSpPr>
                            <p:nvPr/>
                          </p:nvCxnSpPr>
                          <p:spPr>
                            <a:xfrm flipV="1">
                              <a:off x="9983916" y="1652009"/>
                              <a:ext cx="0" cy="42539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E85FFCF6-96B9-F679-929C-9C0391A0CC36}"/>
                                </a:ext>
                              </a:extLst>
                            </p:cNvPr>
                            <p:cNvCxnSpPr>
                              <a:cxnSpLocks/>
                            </p:cNvCxnSpPr>
                            <p:nvPr/>
                          </p:nvCxnSpPr>
                          <p:spPr>
                            <a:xfrm flipV="1">
                              <a:off x="10226152" y="1906553"/>
                              <a:ext cx="0" cy="169078"/>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79" name="TextBox 78">
                                <a:extLst>
                                  <a:ext uri="{FF2B5EF4-FFF2-40B4-BE49-F238E27FC236}">
                                    <a16:creationId xmlns:a16="http://schemas.microsoft.com/office/drawing/2014/main" id="{6E3B8292-52E4-7EE8-B684-6E951E4F1DBF}"/>
                                  </a:ext>
                                </a:extLst>
                              </p:cNvPr>
                              <p:cNvSpPr txBox="1"/>
                              <p:nvPr/>
                            </p:nvSpPr>
                            <p:spPr>
                              <a:xfrm>
                                <a:off x="4413980" y="4634853"/>
                                <a:ext cx="358771" cy="17814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26" name="TextBox 25">
                                <a:extLst>
                                  <a:ext uri="{FF2B5EF4-FFF2-40B4-BE49-F238E27FC236}">
                                    <a16:creationId xmlns:a16="http://schemas.microsoft.com/office/drawing/2014/main" id="{347DFD37-A669-4C26-A31E-846BB411A47F}"/>
                                  </a:ext>
                                </a:extLst>
                              </p:cNvPr>
                              <p:cNvSpPr txBox="1">
                                <a:spLocks noRot="1" noChangeAspect="1" noMove="1" noResize="1" noEditPoints="1" noAdjustHandles="1" noChangeArrowheads="1" noChangeShapeType="1" noTextEdit="1"/>
                              </p:cNvSpPr>
                              <p:nvPr/>
                            </p:nvSpPr>
                            <p:spPr>
                              <a:xfrm>
                                <a:off x="4413980" y="4634853"/>
                                <a:ext cx="358771" cy="178149"/>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0" name="TextBox 79">
                                <a:extLst>
                                  <a:ext uri="{FF2B5EF4-FFF2-40B4-BE49-F238E27FC236}">
                                    <a16:creationId xmlns:a16="http://schemas.microsoft.com/office/drawing/2014/main" id="{A688C960-FDDC-97AA-7D4E-612FF72B8F74}"/>
                                  </a:ext>
                                </a:extLst>
                              </p:cNvPr>
                              <p:cNvSpPr txBox="1"/>
                              <p:nvPr/>
                            </p:nvSpPr>
                            <p:spPr>
                              <a:xfrm>
                                <a:off x="4496961" y="4961674"/>
                                <a:ext cx="460870" cy="17499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900" i="1" smtClean="0">
                                              <a:solidFill>
                                                <a:srgbClr val="FF0000"/>
                                              </a:solidFill>
                                              <a:latin typeface="Cambria Math" panose="02040503050406030204" pitchFamily="18" charset="0"/>
                                              <a:cs typeface="Microsoft Sans Serif" panose="020B0604020202020204" pitchFamily="34" charset="0"/>
                                            </a:rPr>
                                          </m:ctrlPr>
                                        </m:sSubPr>
                                        <m:e>
                                          <m:r>
                                            <a:rPr lang="en-US" sz="900" b="0" i="1" smtClean="0">
                                              <a:solidFill>
                                                <a:srgbClr val="FF0000"/>
                                              </a:solidFill>
                                              <a:latin typeface="Cambria Math" panose="02040503050406030204" pitchFamily="18" charset="0"/>
                                              <a:cs typeface="Microsoft Sans Serif" panose="020B0604020202020204" pitchFamily="34" charset="0"/>
                                            </a:rPr>
                                            <m:t>𝐵𝑀</m:t>
                                          </m:r>
                                        </m:e>
                                        <m:sub>
                                          <m:r>
                                            <a:rPr lang="en-US" sz="900" i="1" smtClean="0">
                                              <a:solidFill>
                                                <a:srgbClr val="FF0000"/>
                                              </a:solidFill>
                                              <a:latin typeface="Cambria Math" panose="02040503050406030204" pitchFamily="18" charset="0"/>
                                              <a:cs typeface="Microsoft Sans Serif" panose="020B0604020202020204" pitchFamily="34" charset="0"/>
                                            </a:rPr>
                                            <m:t>𝑜</m:t>
                                          </m:r>
                                          <m:r>
                                            <a:rPr lang="en-US" sz="900" b="0" i="1" smtClean="0">
                                              <a:solidFill>
                                                <a:srgbClr val="FF0000"/>
                                              </a:solidFill>
                                              <a:latin typeface="Cambria Math" panose="02040503050406030204" pitchFamily="18" charset="0"/>
                                              <a:cs typeface="Microsoft Sans Serif" panose="020B0604020202020204" pitchFamily="34" charset="0"/>
                                            </a:rPr>
                                            <m:t>𝑓𝑓𝑠𝑒𝑡</m:t>
                                          </m:r>
                                        </m:sub>
                                      </m:sSub>
                                    </m:oMath>
                                  </m:oMathPara>
                                </a14:m>
                                <a:endParaRPr lang="en-US" sz="900" dirty="0">
                                  <a:solidFill>
                                    <a:srgbClr val="FF0000"/>
                                  </a:solidFill>
                                </a:endParaRPr>
                              </a:p>
                            </p:txBody>
                          </p:sp>
                        </mc:Choice>
                        <mc:Fallback xmlns="">
                          <p:sp>
                            <p:nvSpPr>
                              <p:cNvPr id="80" name="TextBox 79">
                                <a:extLst>
                                  <a:ext uri="{FF2B5EF4-FFF2-40B4-BE49-F238E27FC236}">
                                    <a16:creationId xmlns:a16="http://schemas.microsoft.com/office/drawing/2014/main" id="{A688C960-FDDC-97AA-7D4E-612FF72B8F74}"/>
                                  </a:ext>
                                </a:extLst>
                              </p:cNvPr>
                              <p:cNvSpPr txBox="1">
                                <a:spLocks noRot="1" noChangeAspect="1" noMove="1" noResize="1" noEditPoints="1" noAdjustHandles="1" noChangeArrowheads="1" noChangeShapeType="1" noTextEdit="1"/>
                              </p:cNvSpPr>
                              <p:nvPr/>
                            </p:nvSpPr>
                            <p:spPr>
                              <a:xfrm>
                                <a:off x="4496961" y="4961674"/>
                                <a:ext cx="460870" cy="174995"/>
                              </a:xfrm>
                              <a:prstGeom prst="rect">
                                <a:avLst/>
                              </a:prstGeom>
                              <a:blipFill>
                                <a:blip r:embed="rId5"/>
                                <a:stretch>
                                  <a:fillRect/>
                                </a:stretch>
                              </a:blipFill>
                            </p:spPr>
                            <p:txBody>
                              <a:bodyPr/>
                              <a:lstStyle/>
                              <a:p>
                                <a:r>
                                  <a:rPr lang="en-US">
                                    <a:noFill/>
                                  </a:rPr>
                                  <a:t> </a:t>
                                </a:r>
                              </a:p>
                            </p:txBody>
                          </p:sp>
                        </mc:Fallback>
                      </mc:AlternateContent>
                    </p:grpSp>
                    <p:sp>
                      <p:nvSpPr>
                        <p:cNvPr id="77" name="Rectangle 76">
                          <a:extLst>
                            <a:ext uri="{FF2B5EF4-FFF2-40B4-BE49-F238E27FC236}">
                              <a16:creationId xmlns:a16="http://schemas.microsoft.com/office/drawing/2014/main" id="{214364F7-A212-5C47-449B-0E1B2F0A96F9}"/>
                            </a:ext>
                          </a:extLst>
                        </p:cNvPr>
                        <p:cNvSpPr/>
                        <p:nvPr/>
                      </p:nvSpPr>
                      <p:spPr bwMode="auto">
                        <a:xfrm>
                          <a:off x="4463292" y="5201918"/>
                          <a:ext cx="623030" cy="1254854"/>
                        </a:xfrm>
                        <a:prstGeom prst="rect">
                          <a:avLst/>
                        </a:prstGeom>
                        <a:noFill/>
                        <a:ln w="28575">
                          <a:solidFill>
                            <a:schemeClr val="accent2"/>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74" name="TextBox 73">
                        <a:extLst>
                          <a:ext uri="{FF2B5EF4-FFF2-40B4-BE49-F238E27FC236}">
                            <a16:creationId xmlns:a16="http://schemas.microsoft.com/office/drawing/2014/main" id="{0E089EF8-FA69-9120-5943-C10ED6CF95F5}"/>
                          </a:ext>
                        </a:extLst>
                      </p:cNvPr>
                      <p:cNvSpPr txBox="1"/>
                      <p:nvPr/>
                    </p:nvSpPr>
                    <p:spPr>
                      <a:xfrm>
                        <a:off x="3552734" y="6213909"/>
                        <a:ext cx="2075260" cy="128278"/>
                      </a:xfrm>
                      <a:prstGeom prst="rect">
                        <a:avLst/>
                      </a:prstGeom>
                    </p:spPr>
                    <p:txBody>
                      <a:bodyPr wrap="square" lIns="0" tIns="0" rIns="0" bIns="0" rtlCol="0">
                        <a:spAutoFit/>
                      </a:bodyPr>
                      <a:lstStyle/>
                      <a:p>
                        <a:pPr algn="l">
                          <a:lnSpc>
                            <a:spcPct val="96000"/>
                          </a:lnSpc>
                        </a:pPr>
                        <a:r>
                          <a:rPr lang="en-US" sz="1200" dirty="0">
                            <a:latin typeface="Microsoft Sans Serif"/>
                            <a:cs typeface="Microsoft Sans Serif" panose="020B0604020202020204" pitchFamily="34" charset="0"/>
                          </a:rPr>
                          <a:t>Sensing window parameters defined relative to the earliest detected tap</a:t>
                        </a:r>
                      </a:p>
                    </p:txBody>
                  </p:sp>
                  <mc:AlternateContent xmlns:mc="http://schemas.openxmlformats.org/markup-compatibility/2006" xmlns:a14="http://schemas.microsoft.com/office/drawing/2010/main">
                    <mc:Choice Requires="a14">
                      <p:sp>
                        <p:nvSpPr>
                          <p:cNvPr id="75" name="TextBox 74">
                            <a:extLst>
                              <a:ext uri="{FF2B5EF4-FFF2-40B4-BE49-F238E27FC236}">
                                <a16:creationId xmlns:a16="http://schemas.microsoft.com/office/drawing/2014/main" id="{961FE811-F68F-9268-6457-C73556940AAC}"/>
                              </a:ext>
                            </a:extLst>
                          </p:cNvPr>
                          <p:cNvSpPr txBox="1"/>
                          <p:nvPr/>
                        </p:nvSpPr>
                        <p:spPr>
                          <a:xfrm>
                            <a:off x="3978576" y="5574919"/>
                            <a:ext cx="426278" cy="29840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m:oMathPara>
                            </a14:m>
                            <a:endParaRPr lang="en-US" sz="1000" dirty="0">
                              <a:solidFill>
                                <a:schemeClr val="tx2"/>
                              </a:solidFill>
                            </a:endParaRPr>
                          </a:p>
                          <a:p>
                            <a:endParaRPr lang="en-US" sz="1000" dirty="0">
                              <a:solidFill>
                                <a:schemeClr val="tx2"/>
                              </a:solidFill>
                            </a:endParaRPr>
                          </a:p>
                        </p:txBody>
                      </p:sp>
                    </mc:Choice>
                    <mc:Fallback xmlns="">
                      <p:sp>
                        <p:nvSpPr>
                          <p:cNvPr id="75" name="TextBox 74">
                            <a:extLst>
                              <a:ext uri="{FF2B5EF4-FFF2-40B4-BE49-F238E27FC236}">
                                <a16:creationId xmlns:a16="http://schemas.microsoft.com/office/drawing/2014/main" id="{91430660-D394-4B0D-9F4B-F950182F4EE1}"/>
                              </a:ext>
                            </a:extLst>
                          </p:cNvPr>
                          <p:cNvSpPr txBox="1">
                            <a:spLocks noRot="1" noChangeAspect="1" noMove="1" noResize="1" noEditPoints="1" noAdjustHandles="1" noChangeArrowheads="1" noChangeShapeType="1" noTextEdit="1"/>
                          </p:cNvSpPr>
                          <p:nvPr/>
                        </p:nvSpPr>
                        <p:spPr>
                          <a:xfrm>
                            <a:off x="3978576" y="5574919"/>
                            <a:ext cx="426278" cy="298401"/>
                          </a:xfrm>
                          <a:prstGeom prst="rect">
                            <a:avLst/>
                          </a:prstGeom>
                          <a:blipFill>
                            <a:blip r:embed="rId6"/>
                            <a:stretch>
                              <a:fillRect/>
                            </a:stretch>
                          </a:blipFill>
                        </p:spPr>
                        <p:txBody>
                          <a:bodyPr/>
                          <a:lstStyle/>
                          <a:p>
                            <a:r>
                              <a:rPr lang="en-US">
                                <a:noFill/>
                              </a:rPr>
                              <a:t> </a:t>
                            </a:r>
                          </a:p>
                        </p:txBody>
                      </p:sp>
                    </mc:Fallback>
                  </mc:AlternateContent>
                </p:grpSp>
                <p:sp>
                  <p:nvSpPr>
                    <p:cNvPr id="70" name="TextBox 69">
                      <a:extLst>
                        <a:ext uri="{FF2B5EF4-FFF2-40B4-BE49-F238E27FC236}">
                          <a16:creationId xmlns:a16="http://schemas.microsoft.com/office/drawing/2014/main" id="{62B3664F-3A7D-2F64-62C3-709F3F861730}"/>
                        </a:ext>
                      </a:extLst>
                    </p:cNvPr>
                    <p:cNvSpPr txBox="1"/>
                    <p:nvPr/>
                  </p:nvSpPr>
                  <p:spPr>
                    <a:xfrm>
                      <a:off x="2501014" y="4029191"/>
                      <a:ext cx="1023704" cy="209590"/>
                    </a:xfrm>
                    <a:prstGeom prst="rect">
                      <a:avLst/>
                    </a:prstGeom>
                    <a:ln>
                      <a:noFill/>
                    </a:ln>
                  </p:spPr>
                  <p:txBody>
                    <a:bodyPr wrap="square" lIns="0" tIns="0" rIns="0" bIns="0" rtlCol="0">
                      <a:spAutoFit/>
                    </a:bodyPr>
                    <a:lstStyle/>
                    <a:p>
                      <a:pPr algn="l">
                        <a:lnSpc>
                          <a:spcPct val="96000"/>
                        </a:lnSpc>
                      </a:pPr>
                      <a:r>
                        <a:rPr lang="en-US" sz="1200" dirty="0">
                          <a:solidFill>
                            <a:srgbClr val="7030A0"/>
                          </a:solidFill>
                          <a:latin typeface="Microsoft Sans Serif"/>
                          <a:cs typeface="Microsoft Sans Serif" panose="020B0604020202020204" pitchFamily="34" charset="0"/>
                        </a:rPr>
                        <a:t>Reference Point: Earliest detected tap</a:t>
                      </a:r>
                    </a:p>
                  </p:txBody>
                </p:sp>
                <p:sp>
                  <p:nvSpPr>
                    <p:cNvPr id="71" name="Oval 70">
                      <a:extLst>
                        <a:ext uri="{FF2B5EF4-FFF2-40B4-BE49-F238E27FC236}">
                          <a16:creationId xmlns:a16="http://schemas.microsoft.com/office/drawing/2014/main" id="{12C368EC-7151-CA68-C27B-17FF2877E0DA}"/>
                        </a:ext>
                      </a:extLst>
                    </p:cNvPr>
                    <p:cNvSpPr/>
                    <p:nvPr/>
                  </p:nvSpPr>
                  <p:spPr bwMode="auto">
                    <a:xfrm>
                      <a:off x="3567405" y="4239347"/>
                      <a:ext cx="116231" cy="482633"/>
                    </a:xfrm>
                    <a:prstGeom prst="ellipse">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72" name="Straight Arrow Connector 71">
                      <a:extLst>
                        <a:ext uri="{FF2B5EF4-FFF2-40B4-BE49-F238E27FC236}">
                          <a16:creationId xmlns:a16="http://schemas.microsoft.com/office/drawing/2014/main" id="{2BD279B5-F000-93DA-0E38-6F9279C81ECE}"/>
                        </a:ext>
                      </a:extLst>
                    </p:cNvPr>
                    <p:cNvCxnSpPr>
                      <a:cxnSpLocks/>
                      <a:endCxn id="71" idx="1"/>
                    </p:cNvCxnSpPr>
                    <p:nvPr/>
                  </p:nvCxnSpPr>
                  <p:spPr bwMode="auto">
                    <a:xfrm>
                      <a:off x="2916774" y="4162679"/>
                      <a:ext cx="667652" cy="147348"/>
                    </a:xfrm>
                    <a:prstGeom prst="straightConnector1">
                      <a:avLst/>
                    </a:prstGeom>
                    <a:solidFill>
                      <a:srgbClr val="00B8FF"/>
                    </a:solidFill>
                    <a:ln w="9525" cap="flat" cmpd="sng" algn="ctr">
                      <a:solidFill>
                        <a:srgbClr val="7030A0"/>
                      </a:solidFill>
                      <a:prstDash val="solid"/>
                      <a:round/>
                      <a:headEnd type="none" w="med" len="med"/>
                      <a:tailEnd type="triangle"/>
                    </a:ln>
                    <a:effectLst/>
                  </p:spPr>
                </p:cxnSp>
              </p:grpSp>
            </p:grpSp>
            <p:cxnSp>
              <p:nvCxnSpPr>
                <p:cNvPr id="61" name="Straight Connector 60">
                  <a:extLst>
                    <a:ext uri="{FF2B5EF4-FFF2-40B4-BE49-F238E27FC236}">
                      <a16:creationId xmlns:a16="http://schemas.microsoft.com/office/drawing/2014/main" id="{3CC9AE14-86F4-6D29-6667-F5A9BA338D9E}"/>
                    </a:ext>
                  </a:extLst>
                </p:cNvPr>
                <p:cNvCxnSpPr>
                  <a:cxnSpLocks/>
                </p:cNvCxnSpPr>
                <p:nvPr/>
              </p:nvCxnSpPr>
              <p:spPr bwMode="auto">
                <a:xfrm flipV="1">
                  <a:off x="2843808" y="5245238"/>
                  <a:ext cx="4025253" cy="26576"/>
                </a:xfrm>
                <a:prstGeom prst="line">
                  <a:avLst/>
                </a:prstGeom>
                <a:ln>
                  <a:headEnd type="non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62" name="Straight Arrow Connector 61">
                  <a:extLst>
                    <a:ext uri="{FF2B5EF4-FFF2-40B4-BE49-F238E27FC236}">
                      <a16:creationId xmlns:a16="http://schemas.microsoft.com/office/drawing/2014/main" id="{5133214B-0CC5-BB3F-8E81-8B8AC38019D8}"/>
                    </a:ext>
                  </a:extLst>
                </p:cNvPr>
                <p:cNvCxnSpPr>
                  <a:cxnSpLocks/>
                </p:cNvCxnSpPr>
                <p:nvPr/>
              </p:nvCxnSpPr>
              <p:spPr>
                <a:xfrm flipV="1">
                  <a:off x="307530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2900AADB-9F5D-CDA2-1C95-97B8572338EF}"/>
                    </a:ext>
                  </a:extLst>
                </p:cNvPr>
                <p:cNvCxnSpPr>
                  <a:cxnSpLocks/>
                </p:cNvCxnSpPr>
                <p:nvPr/>
              </p:nvCxnSpPr>
              <p:spPr>
                <a:xfrm flipV="1">
                  <a:off x="5977913" y="5342083"/>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5ECC2621-09AB-92D6-800F-7BF5946CFF11}"/>
                    </a:ext>
                  </a:extLst>
                </p:cNvPr>
                <p:cNvCxnSpPr>
                  <a:cxnSpLocks/>
                </p:cNvCxnSpPr>
                <p:nvPr/>
              </p:nvCxnSpPr>
              <p:spPr>
                <a:xfrm flipV="1">
                  <a:off x="5508104" y="4937071"/>
                  <a:ext cx="0" cy="587557"/>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E7C9CFD2-9287-B890-5BB2-704477FE3A6E}"/>
                    </a:ext>
                  </a:extLst>
                </p:cNvPr>
                <p:cNvCxnSpPr>
                  <a:cxnSpLocks/>
                </p:cNvCxnSpPr>
                <p:nvPr/>
              </p:nvCxnSpPr>
              <p:spPr>
                <a:xfrm flipV="1">
                  <a:off x="336271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grpSp>
        <p:grpSp>
          <p:nvGrpSpPr>
            <p:cNvPr id="50" name="Group 49">
              <a:extLst>
                <a:ext uri="{FF2B5EF4-FFF2-40B4-BE49-F238E27FC236}">
                  <a16:creationId xmlns:a16="http://schemas.microsoft.com/office/drawing/2014/main" id="{F2B92D7E-DF61-BF73-85D8-A64EB4F3DD5B}"/>
                </a:ext>
              </a:extLst>
            </p:cNvPr>
            <p:cNvGrpSpPr/>
            <p:nvPr/>
          </p:nvGrpSpPr>
          <p:grpSpPr>
            <a:xfrm>
              <a:off x="3359114" y="5477046"/>
              <a:ext cx="3092675" cy="881880"/>
              <a:chOff x="3359114" y="5477046"/>
              <a:chExt cx="3092675" cy="881880"/>
            </a:xfrm>
          </p:grpSpPr>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D6916C71-E9D6-423D-8F33-B3D4E0510BD8}"/>
                      </a:ext>
                    </a:extLst>
                  </p:cNvPr>
                  <p:cNvSpPr txBox="1"/>
                  <p:nvPr/>
                </p:nvSpPr>
                <p:spPr>
                  <a:xfrm>
                    <a:off x="4949878" y="5616765"/>
                    <a:ext cx="1501911" cy="412613"/>
                  </a:xfrm>
                  <a:prstGeom prst="rect">
                    <a:avLst/>
                  </a:prstGeom>
                  <a:noFill/>
                </p:spPr>
                <p:txBody>
                  <a:bodyPr wrap="square">
                    <a:spAutoFit/>
                  </a:bodyPr>
                  <a:lstStyle/>
                  <a:p>
                    <a14:m>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a14:m>
                    <a:r>
                      <a:rPr lang="en-US" sz="1000" dirty="0">
                        <a:solidFill>
                          <a:schemeClr val="tx2"/>
                        </a:solidFill>
                      </a:rPr>
                      <a:t>+</a:t>
                    </a:r>
                    <a:r>
                      <a:rPr lang="en-US" sz="1000" dirty="0">
                        <a:solidFill>
                          <a:schemeClr val="tx2"/>
                        </a:solidFill>
                        <a:cs typeface="Microsoft Sans Serif" panose="020B0604020202020204" pitchFamily="34" charset="0"/>
                      </a:rPr>
                      <a:t> </a:t>
                    </a:r>
                    <a14:m>
                      <m:oMath xmlns:m="http://schemas.openxmlformats.org/officeDocument/2006/math">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𝑙𝑒𝑛𝑔𝑡h</m:t>
                            </m:r>
                          </m:sub>
                        </m:sSub>
                      </m:oMath>
                    </a14:m>
                    <a:endParaRPr lang="en-US" sz="1000" dirty="0">
                      <a:solidFill>
                        <a:schemeClr val="tx2"/>
                      </a:solidFill>
                    </a:endParaRPr>
                  </a:p>
                  <a:p>
                    <a:endParaRPr lang="en-US" sz="1000" dirty="0">
                      <a:solidFill>
                        <a:schemeClr val="tx2"/>
                      </a:solidFill>
                    </a:endParaRPr>
                  </a:p>
                </p:txBody>
              </p:sp>
            </mc:Choice>
            <mc:Fallback xmlns="">
              <p:sp>
                <p:nvSpPr>
                  <p:cNvPr id="51" name="TextBox 50">
                    <a:extLst>
                      <a:ext uri="{FF2B5EF4-FFF2-40B4-BE49-F238E27FC236}">
                        <a16:creationId xmlns:a16="http://schemas.microsoft.com/office/drawing/2014/main" id="{2B29747D-FB77-4526-AEF5-F61ED3AA6C95}"/>
                      </a:ext>
                    </a:extLst>
                  </p:cNvPr>
                  <p:cNvSpPr txBox="1">
                    <a:spLocks noRot="1" noChangeAspect="1" noMove="1" noResize="1" noEditPoints="1" noAdjustHandles="1" noChangeArrowheads="1" noChangeShapeType="1" noTextEdit="1"/>
                  </p:cNvSpPr>
                  <p:nvPr/>
                </p:nvSpPr>
                <p:spPr>
                  <a:xfrm>
                    <a:off x="4949878" y="5616765"/>
                    <a:ext cx="1501911" cy="412613"/>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a:extLst>
                      <a:ext uri="{FF2B5EF4-FFF2-40B4-BE49-F238E27FC236}">
                        <a16:creationId xmlns:a16="http://schemas.microsoft.com/office/drawing/2014/main" id="{5B688B2A-5897-F864-A0BD-A4683E6F16C9}"/>
                      </a:ext>
                    </a:extLst>
                  </p:cNvPr>
                  <p:cNvSpPr txBox="1"/>
                  <p:nvPr/>
                </p:nvSpPr>
                <p:spPr>
                  <a:xfrm>
                    <a:off x="4205731" y="5990181"/>
                    <a:ext cx="1075894" cy="25872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FF0000"/>
                                  </a:solidFill>
                                  <a:latin typeface="Cambria Math" panose="02040503050406030204" pitchFamily="18" charset="0"/>
                                  <a:cs typeface="Microsoft Sans Serif" panose="020B0604020202020204" pitchFamily="34" charset="0"/>
                                </a:rPr>
                              </m:ctrlPr>
                            </m:sSubPr>
                            <m:e>
                              <m:r>
                                <a:rPr lang="en-US" sz="1000" b="0" i="1" smtClean="0">
                                  <a:solidFill>
                                    <a:srgbClr val="FF0000"/>
                                  </a:solidFill>
                                  <a:latin typeface="Cambria Math" panose="02040503050406030204" pitchFamily="18" charset="0"/>
                                  <a:cs typeface="Microsoft Sans Serif" panose="020B0604020202020204" pitchFamily="34" charset="0"/>
                                </a:rPr>
                                <m:t>𝐵𝑀</m:t>
                              </m:r>
                            </m:e>
                            <m:sub>
                              <m:r>
                                <a:rPr lang="en-US" sz="1000" i="1" smtClean="0">
                                  <a:solidFill>
                                    <a:srgbClr val="FF0000"/>
                                  </a:solidFill>
                                  <a:latin typeface="Cambria Math" panose="02040503050406030204" pitchFamily="18" charset="0"/>
                                  <a:cs typeface="Microsoft Sans Serif" panose="020B0604020202020204" pitchFamily="34" charset="0"/>
                                </a:rPr>
                                <m:t>𝑙</m:t>
                              </m:r>
                              <m:r>
                                <a:rPr lang="en-US" sz="1000" b="0" i="1" smtClean="0">
                                  <a:solidFill>
                                    <a:srgbClr val="FF0000"/>
                                  </a:solidFill>
                                  <a:latin typeface="Cambria Math" panose="02040503050406030204" pitchFamily="18" charset="0"/>
                                  <a:cs typeface="Microsoft Sans Serif" panose="020B0604020202020204" pitchFamily="34" charset="0"/>
                                </a:rPr>
                                <m:t>𝑒𝑛𝑔𝑡h</m:t>
                              </m:r>
                            </m:sub>
                          </m:sSub>
                        </m:oMath>
                      </m:oMathPara>
                    </a14:m>
                    <a:endParaRPr lang="en-US" sz="1000" dirty="0">
                      <a:solidFill>
                        <a:srgbClr val="FF0000"/>
                      </a:solidFill>
                    </a:endParaRPr>
                  </a:p>
                </p:txBody>
              </p:sp>
            </mc:Choice>
            <mc:Fallback xmlns="">
              <p:sp>
                <p:nvSpPr>
                  <p:cNvPr id="52" name="TextBox 51">
                    <a:extLst>
                      <a:ext uri="{FF2B5EF4-FFF2-40B4-BE49-F238E27FC236}">
                        <a16:creationId xmlns:a16="http://schemas.microsoft.com/office/drawing/2014/main" id="{5B688B2A-5897-F864-A0BD-A4683E6F16C9}"/>
                      </a:ext>
                    </a:extLst>
                  </p:cNvPr>
                  <p:cNvSpPr txBox="1">
                    <a:spLocks noRot="1" noChangeAspect="1" noMove="1" noResize="1" noEditPoints="1" noAdjustHandles="1" noChangeArrowheads="1" noChangeShapeType="1" noTextEdit="1"/>
                  </p:cNvSpPr>
                  <p:nvPr/>
                </p:nvSpPr>
                <p:spPr>
                  <a:xfrm>
                    <a:off x="4205731" y="5990181"/>
                    <a:ext cx="1075894" cy="258725"/>
                  </a:xfrm>
                  <a:prstGeom prst="rect">
                    <a:avLst/>
                  </a:prstGeom>
                  <a:blipFill>
                    <a:blip r:embed="rId8"/>
                    <a:stretch>
                      <a:fillRect/>
                    </a:stretch>
                  </a:blipFill>
                </p:spPr>
                <p:txBody>
                  <a:bodyPr/>
                  <a:lstStyle/>
                  <a:p>
                    <a:r>
                      <a:rPr lang="en-US">
                        <a:noFill/>
                      </a:rPr>
                      <a:t> </a:t>
                    </a:r>
                  </a:p>
                </p:txBody>
              </p:sp>
            </mc:Fallback>
          </mc:AlternateContent>
          <p:cxnSp>
            <p:nvCxnSpPr>
              <p:cNvPr id="53" name="Straight Connector 52">
                <a:extLst>
                  <a:ext uri="{FF2B5EF4-FFF2-40B4-BE49-F238E27FC236}">
                    <a16:creationId xmlns:a16="http://schemas.microsoft.com/office/drawing/2014/main" id="{3A7EB362-436B-5806-8D7B-0A56A348E206}"/>
                  </a:ext>
                </a:extLst>
              </p:cNvPr>
              <p:cNvCxnSpPr/>
              <p:nvPr/>
            </p:nvCxnSpPr>
            <p:spPr bwMode="auto">
              <a:xfrm>
                <a:off x="3359114" y="5567954"/>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4" name="Straight Connector 53">
                <a:extLst>
                  <a:ext uri="{FF2B5EF4-FFF2-40B4-BE49-F238E27FC236}">
                    <a16:creationId xmlns:a16="http://schemas.microsoft.com/office/drawing/2014/main" id="{3A65F161-58DF-26B5-9DDF-2CA993966770}"/>
                  </a:ext>
                </a:extLst>
              </p:cNvPr>
              <p:cNvCxnSpPr/>
              <p:nvPr/>
            </p:nvCxnSpPr>
            <p:spPr bwMode="auto">
              <a:xfrm>
                <a:off x="3981496" y="5555795"/>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5" name="Straight Arrow Connector 54">
                <a:extLst>
                  <a:ext uri="{FF2B5EF4-FFF2-40B4-BE49-F238E27FC236}">
                    <a16:creationId xmlns:a16="http://schemas.microsoft.com/office/drawing/2014/main" id="{DACA09E1-9521-550A-5815-215EECEFC4D9}"/>
                  </a:ext>
                </a:extLst>
              </p:cNvPr>
              <p:cNvCxnSpPr/>
              <p:nvPr/>
            </p:nvCxnSpPr>
            <p:spPr bwMode="auto">
              <a:xfrm>
                <a:off x="3359114" y="6237628"/>
                <a:ext cx="622382"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a:extLst>
                  <a:ext uri="{FF2B5EF4-FFF2-40B4-BE49-F238E27FC236}">
                    <a16:creationId xmlns:a16="http://schemas.microsoft.com/office/drawing/2014/main" id="{F4887E22-E87B-F8FE-1D2A-5C0F6D2B0E97}"/>
                  </a:ext>
                </a:extLst>
              </p:cNvPr>
              <p:cNvCxnSpPr>
                <a:cxnSpLocks/>
              </p:cNvCxnSpPr>
              <p:nvPr/>
            </p:nvCxnSpPr>
            <p:spPr bwMode="auto">
              <a:xfrm>
                <a:off x="5435949" y="5477046"/>
                <a:ext cx="0" cy="869721"/>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57" name="Straight Arrow Connector 56">
                <a:extLst>
                  <a:ext uri="{FF2B5EF4-FFF2-40B4-BE49-F238E27FC236}">
                    <a16:creationId xmlns:a16="http://schemas.microsoft.com/office/drawing/2014/main" id="{6BF8269B-A7C0-DE30-A482-5FD1E540C33E}"/>
                  </a:ext>
                </a:extLst>
              </p:cNvPr>
              <p:cNvCxnSpPr/>
              <p:nvPr/>
            </p:nvCxnSpPr>
            <p:spPr bwMode="auto">
              <a:xfrm>
                <a:off x="3987718" y="6237628"/>
                <a:ext cx="1448231"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Tree>
    <p:extLst>
      <p:ext uri="{BB962C8B-B14F-4D97-AF65-F5344CB8AC3E}">
        <p14:creationId xmlns:p14="http://schemas.microsoft.com/office/powerpoint/2010/main" val="381646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30157" y="1219200"/>
            <a:ext cx="8609043"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on the following parameters for the window-based CIR report.</a:t>
            </a:r>
            <a:endParaRPr kumimoji="0" lang="en-US" sz="18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Reference:</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earliest detected tap</a:t>
            </a:r>
            <a:r>
              <a:rPr kumimoji="0" lang="en-US" sz="16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can be specified as the mandatorily supported reference for the CIR report. Other reference options under consideration, to be supported optionally:</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Other specific time instances can be specified as reference points (for example via OOB) when there is external synchronization.</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strongest detected tap, if there are multiple equally strongest taps, then the earliest one is selected.</a:t>
            </a: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CIR sampling rate: We agreed on OSR=2, to balance reasonable accuracy, complexity and report overhead. OSR is defined with respect to signal BW.</a:t>
            </a:r>
          </a:p>
          <a:p>
            <a:pPr marL="681228" lvl="2" indent="-1746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latin typeface="Arial" panose="020B0604020202020204" pitchFamily="34" charset="0"/>
                <a:cs typeface="Arial" panose="020B0604020202020204" pitchFamily="34" charset="0"/>
              </a:rPr>
              <a:t>For frequency stitching, OSR is defined with respect to the aggregated BW.</a:t>
            </a:r>
          </a:p>
          <a:p>
            <a:pPr marL="681228" lvl="2"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Bit-width:</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Bit-width </a:t>
            </a:r>
            <a:r>
              <a:rPr lang="en-US" sz="1600" dirty="0">
                <a:solidFill>
                  <a:srgbClr val="000000">
                    <a:lumMod val="85000"/>
                    <a:lumOff val="15000"/>
                  </a:srgbClr>
                </a:solidFill>
                <a:latin typeface="Arial" panose="020B0604020202020204" pitchFamily="34" charset="0"/>
                <a:cs typeface="Arial" panose="020B0604020202020204" pitchFamily="34" charset="0"/>
              </a:rPr>
              <a:t>is defined </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for encoding signed I/Q values each, normalized per Rx chain. </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16 bits (mandatory), 10, 12 bits, and other values are under consideration as optional values.</a:t>
            </a:r>
          </a:p>
          <a:p>
            <a:pPr marL="509588" marR="0" lvl="2" indent="-1619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1"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000" dirty="0">
              <a:latin typeface="Arial" panose="020B0604020202020204" pitchFamily="34" charset="0"/>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kumimoji="0" lang="en-US" sz="10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2"/>
            <a:ext cx="787905" cy="18466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12</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2024675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Report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30157" y="1219200"/>
            <a:ext cx="8609043"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We agree on the following points for the window-based CIR report.</a:t>
            </a:r>
            <a:endParaRPr kumimoji="0" lang="en-US" sz="1800" b="1"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47663" marR="0" lvl="2" indent="0" algn="l" defTabSz="914400" rtl="0" eaLnBrk="1" fontAlgn="auto" latinLnBrk="0" hangingPunct="1">
              <a:lnSpc>
                <a:spcPct val="100000"/>
              </a:lnSpc>
              <a:spcBef>
                <a:spcPts val="0"/>
              </a:spcBef>
              <a:spcAft>
                <a:spcPts val="0"/>
              </a:spcAft>
              <a:buClr>
                <a:srgbClr val="000000">
                  <a:lumMod val="85000"/>
                  <a:lumOff val="15000"/>
                </a:srgbClr>
              </a:buClr>
              <a:buSzTx/>
              <a:buNone/>
              <a:tabLst/>
              <a:defRPr/>
            </a:pPr>
            <a:endParaRPr kumimoji="0" lang="en-US" sz="1600" b="1"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The CIR report window has configurable duration and position, to cover a large sensing area. </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lang="en-US" sz="1600" dirty="0">
                <a:cs typeface="Arial" panose="020B0604020202020204" pitchFamily="34" charset="0"/>
              </a:rPr>
              <a:t>Further agreements regarding CIR report bitmap</a:t>
            </a:r>
            <a:endParaRPr kumimoji="0" lang="en-US" sz="1600" b="0" i="0" u="none" strike="noStrike" kern="1200" cap="none" spc="0" normalizeH="0" baseline="0" noProof="0" dirty="0">
              <a:ln>
                <a:noFill/>
              </a:ln>
              <a:effectLst/>
              <a:uLnTx/>
              <a:uFillTx/>
              <a:ea typeface="+mn-ea"/>
              <a:cs typeface="Arial" panose="020B0604020202020204" pitchFamily="34" charset="0"/>
            </a:endParaRPr>
          </a:p>
          <a:p>
            <a:pPr marL="509588" lvl="2"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kumimoji="0" lang="en-US" sz="1600" b="0" i="0" u="none" strike="noStrike" kern="1200" cap="none" spc="0" normalizeH="0" baseline="0" noProof="0" dirty="0">
                <a:ln>
                  <a:noFill/>
                </a:ln>
                <a:effectLst/>
                <a:uLnTx/>
                <a:uFillTx/>
                <a:ea typeface="+mn-ea"/>
                <a:cs typeface="Arial" panose="020B0604020202020204" pitchFamily="34" charset="0"/>
              </a:rPr>
              <a:t>Single CIR window with bitmap of a </a:t>
            </a:r>
            <a:r>
              <a:rPr kumimoji="0" lang="en-US" sz="1600" b="0" i="0" u="none" kern="1200" cap="none" spc="0" normalizeH="0" baseline="0" noProof="0" dirty="0">
                <a:ln>
                  <a:noFill/>
                </a:ln>
                <a:effectLst/>
                <a:uLnTx/>
                <a:uFillTx/>
                <a:ea typeface="+mn-ea"/>
                <a:cs typeface="Arial" panose="020B0604020202020204" pitchFamily="34" charset="0"/>
              </a:rPr>
              <a:t>fixed length </a:t>
            </a:r>
            <a:r>
              <a:rPr lang="en-US" sz="1600" dirty="0">
                <a:cs typeface="Arial" panose="020B0604020202020204" pitchFamily="34" charset="0"/>
              </a:rPr>
              <a:t>is </a:t>
            </a:r>
            <a:r>
              <a:rPr kumimoji="0" lang="en-US" sz="1600" b="0" i="0" u="none" strike="noStrike" kern="1200" cap="none" spc="0" normalizeH="0" baseline="0" noProof="0" dirty="0">
                <a:ln>
                  <a:noFill/>
                </a:ln>
                <a:effectLst/>
                <a:uLnTx/>
                <a:uFillTx/>
                <a:ea typeface="+mn-ea"/>
                <a:cs typeface="Arial" panose="020B0604020202020204" pitchFamily="34" charset="0"/>
              </a:rPr>
              <a:t>specified through OOB means. </a:t>
            </a:r>
            <a:endParaRPr kumimoji="0" lang="en-US" sz="1600" b="0" i="0" u="none" strike="sngStrike" kern="1200" cap="none" spc="0" normalizeH="0" baseline="0" noProof="0" dirty="0">
              <a:ln>
                <a:noFill/>
              </a:ln>
              <a:solidFill>
                <a:srgbClr val="FF0000"/>
              </a:solidFill>
              <a:effectLst/>
              <a:uLnTx/>
              <a:uFillTx/>
              <a:ea typeface="+mn-ea"/>
              <a:cs typeface="Arial" panose="020B0604020202020204" pitchFamily="34" charset="0"/>
            </a:endParaRPr>
          </a:p>
          <a:p>
            <a:pPr marL="509588" lvl="2"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The bitmap length is negotiated and determined through other means, and it is fixed during sensing session. </a:t>
            </a:r>
          </a:p>
          <a:p>
            <a:pPr marL="509588" lvl="2"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In the mandatory mode, initiator proposes the bitmap, based on its sensing area of interest, from a limited set of bitmap options. </a:t>
            </a: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Bitmap is fixed during the session and does not change from packet to packet.</a:t>
            </a:r>
          </a:p>
          <a:p>
            <a:pPr marL="509588" lvl="2" indent="-1619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For the optional modes, </a:t>
            </a:r>
            <a:r>
              <a:rPr lang="en-US" sz="1600" dirty="0">
                <a:cs typeface="Arial" panose="020B0604020202020204" pitchFamily="34" charset="0"/>
                <a:sym typeface="Wingdings" panose="05000000000000000000" pitchFamily="2" charset="2"/>
              </a:rPr>
              <a:t>the bitmap can change </a:t>
            </a:r>
            <a:r>
              <a:rPr lang="en-US" sz="1600" dirty="0">
                <a:cs typeface="Arial" panose="020B0604020202020204" pitchFamily="34" charset="0"/>
              </a:rPr>
              <a:t>from packet to packet.</a:t>
            </a:r>
          </a:p>
          <a:p>
            <a:pPr marL="347663" lvl="2" indent="0" fontAlgn="auto">
              <a:spcBef>
                <a:spcPts val="0"/>
              </a:spcBef>
              <a:spcAft>
                <a:spcPts val="0"/>
              </a:spcAft>
              <a:buClr>
                <a:srgbClr val="000000">
                  <a:lumMod val="85000"/>
                  <a:lumOff val="15000"/>
                </a:srgbClr>
              </a:buClr>
              <a:buNone/>
              <a:defRPr/>
            </a:pPr>
            <a:endParaRPr lang="en-US" sz="1600" dirty="0">
              <a:cs typeface="Arial" panose="020B0604020202020204" pitchFamily="34" charset="0"/>
            </a:endParaRPr>
          </a:p>
          <a:p>
            <a:pPr marL="347663" lvl="2" indent="0" fontAlgn="auto">
              <a:spcBef>
                <a:spcPts val="0"/>
              </a:spcBef>
              <a:spcAft>
                <a:spcPts val="0"/>
              </a:spcAft>
              <a:buClr>
                <a:srgbClr val="000000">
                  <a:lumMod val="85000"/>
                  <a:lumOff val="15000"/>
                </a:srgbClr>
              </a:buClr>
              <a:buNone/>
              <a:defRPr/>
            </a:pPr>
            <a:endParaRPr lang="en-US" sz="1600" dirty="0">
              <a:solidFill>
                <a:srgbClr val="FF0000"/>
              </a:solidFill>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000" dirty="0">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kumimoji="0" lang="en-US" sz="1000" b="0" i="0" u="none" strike="noStrike" kern="1200" cap="none" spc="0" normalizeH="0" baseline="0" noProof="0" dirty="0">
              <a:ln>
                <a:noFill/>
              </a:ln>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2"/>
            <a:ext cx="787905" cy="18466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13</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3950284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406260" y="838200"/>
            <a:ext cx="8407679" cy="321771"/>
          </a:xfrm>
        </p:spPr>
        <p:txBody>
          <a:bodyPr/>
          <a:lstStyle/>
          <a:p>
            <a:r>
              <a:rPr lang="en-US" dirty="0">
                <a:solidFill>
                  <a:schemeClr val="tx1"/>
                </a:solidFill>
              </a:rPr>
              <a:t>Modes for Report Bitmap</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02182" y="1447800"/>
            <a:ext cx="8611758" cy="3831605"/>
          </a:xfrm>
        </p:spPr>
        <p:txBody>
          <a:bodyPr/>
          <a:lstStyle/>
          <a:p>
            <a:pPr marL="449453" lvl="1" fontAlgn="auto">
              <a:spcBef>
                <a:spcPts val="0"/>
              </a:spcBef>
              <a:spcAft>
                <a:spcPts val="0"/>
              </a:spcAft>
              <a:buClr>
                <a:srgbClr val="000000">
                  <a:lumMod val="85000"/>
                  <a:lumOff val="15000"/>
                </a:srgbClr>
              </a:buClr>
              <a:buFont typeface="Arial" panose="020B0604020202020204" pitchFamily="34" charset="0"/>
              <a:buChar char="•"/>
              <a:defRPr/>
            </a:pPr>
            <a:r>
              <a:rPr lang="en-US" sz="1800" dirty="0">
                <a:cs typeface="Arial" panose="020B0604020202020204" pitchFamily="34" charset="0"/>
                <a:sym typeface="Wingdings" panose="05000000000000000000" pitchFamily="2" charset="2"/>
              </a:rPr>
              <a:t>In the mandatory bitmap mode, we agreed that a limited set of reasonable bitmap options will be defined in the standard. Initiator proposes one bitmap based on its area of interest. The allowed configs are one or two continuous strings of 1s within the bitmap length. </a:t>
            </a:r>
          </a:p>
          <a:p>
            <a:pPr marL="792353" lvl="2" fontAlgn="auto">
              <a:spcBef>
                <a:spcPts val="0"/>
              </a:spcBef>
              <a:spcAft>
                <a:spcPts val="0"/>
              </a:spcAft>
              <a:buClr>
                <a:srgbClr val="000000">
                  <a:lumMod val="85000"/>
                  <a:lumOff val="15000"/>
                </a:srgbClr>
              </a:buClr>
              <a:buSzPct val="60000"/>
              <a:buFont typeface="Courier New" panose="02070309020205020404" pitchFamily="49" charset="0"/>
              <a:buChar char="o"/>
              <a:defRPr/>
            </a:pPr>
            <a:r>
              <a:rPr lang="en-US" sz="1600" dirty="0">
                <a:cs typeface="Arial" panose="020B0604020202020204" pitchFamily="34" charset="0"/>
                <a:sym typeface="Wingdings" panose="05000000000000000000" pitchFamily="2" charset="2"/>
              </a:rPr>
              <a:t>The SDEVs shall support the mandatory window configurations  No need for negotiation.</a:t>
            </a:r>
          </a:p>
          <a:p>
            <a:pPr marL="849503" lvl="2" indent="-285750" fontAlgn="auto">
              <a:spcBef>
                <a:spcPts val="0"/>
              </a:spcBef>
              <a:spcAft>
                <a:spcPts val="0"/>
              </a:spcAft>
              <a:buClr>
                <a:srgbClr val="000000">
                  <a:lumMod val="85000"/>
                  <a:lumOff val="15000"/>
                </a:srgbClr>
              </a:buClr>
              <a:buSzPct val="60000"/>
              <a:buFont typeface="Courier New" panose="02070309020205020404" pitchFamily="49" charset="0"/>
              <a:buChar char="o"/>
              <a:defRPr/>
            </a:pPr>
            <a:endParaRPr lang="en-US" sz="1800" dirty="0">
              <a:cs typeface="Arial" panose="020B0604020202020204" pitchFamily="34" charset="0"/>
              <a:sym typeface="Wingdings" panose="05000000000000000000" pitchFamily="2" charset="2"/>
            </a:endParaRPr>
          </a:p>
          <a:p>
            <a:pPr marL="449453" lvl="1" fontAlgn="auto">
              <a:spcBef>
                <a:spcPts val="0"/>
              </a:spcBef>
              <a:spcAft>
                <a:spcPts val="0"/>
              </a:spcAft>
              <a:buClr>
                <a:srgbClr val="000000">
                  <a:lumMod val="85000"/>
                  <a:lumOff val="15000"/>
                </a:srgbClr>
              </a:buClr>
              <a:buFont typeface="Arial" panose="020B0604020202020204" pitchFamily="34" charset="0"/>
              <a:buChar char="•"/>
              <a:defRPr/>
            </a:pPr>
            <a:r>
              <a:rPr lang="en-US" sz="1800" dirty="0">
                <a:cs typeface="Arial" panose="020B0604020202020204" pitchFamily="34" charset="0"/>
                <a:sym typeface="Wingdings" panose="05000000000000000000" pitchFamily="2" charset="2"/>
              </a:rPr>
              <a:t>In the optional bitmap mode, we agreed that the bitmap can change </a:t>
            </a:r>
            <a:r>
              <a:rPr lang="en-US" sz="1800" dirty="0">
                <a:cs typeface="Arial" panose="020B0604020202020204" pitchFamily="34" charset="0"/>
              </a:rPr>
              <a:t>from packet to packet</a:t>
            </a:r>
            <a:endPar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681228" lvl="2" indent="-174625" fontAlgn="auto">
              <a:spcBef>
                <a:spcPts val="0"/>
              </a:spcBef>
              <a:spcAft>
                <a:spcPts val="0"/>
              </a:spcAft>
              <a:buClr>
                <a:srgbClr val="000000">
                  <a:lumMod val="85000"/>
                  <a:lumOff val="15000"/>
                </a:srgbClr>
              </a:buClr>
              <a:buFont typeface="Microsoft Sans Serif" panose="020B0604020202020204" pitchFamily="34" charset="0"/>
              <a:buChar char="◦"/>
              <a:defRPr/>
            </a:pPr>
            <a:r>
              <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The responder </a:t>
            </a:r>
            <a:r>
              <a:rPr lang="en-US" sz="1600" dirty="0">
                <a:cs typeface="Arial" panose="020B0604020202020204" pitchFamily="34" charset="0"/>
              </a:rPr>
              <a:t>reports CIR taps above a threshold, and the associated</a:t>
            </a:r>
            <a:r>
              <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 bitmap</a:t>
            </a:r>
            <a:endParaRPr lang="en-US" sz="1600" dirty="0">
              <a:solidFill>
                <a:srgbClr val="000000">
                  <a:lumMod val="85000"/>
                  <a:lumOff val="15000"/>
                </a:srgbClr>
              </a:solidFill>
              <a:cs typeface="Arial" panose="020B0604020202020204" pitchFamily="34" charset="0"/>
            </a:endParaRPr>
          </a:p>
          <a:p>
            <a:pPr marL="681228" lvl="2" indent="-174625" fontAlgn="auto">
              <a:spcBef>
                <a:spcPts val="0"/>
              </a:spcBef>
              <a:spcAft>
                <a:spcPts val="0"/>
              </a:spcAft>
              <a:buClr>
                <a:srgbClr val="000000">
                  <a:lumMod val="85000"/>
                  <a:lumOff val="15000"/>
                </a:srgbClr>
              </a:buClr>
              <a:buFont typeface="Microsoft Sans Serif" panose="020B0604020202020204" pitchFamily="34" charset="0"/>
              <a:buChar char="◦"/>
              <a:defRPr/>
            </a:pPr>
            <a:r>
              <a:rPr lang="en-US" sz="1600" dirty="0">
                <a:cs typeface="Arial" panose="020B0604020202020204" pitchFamily="34" charset="0"/>
              </a:rPr>
              <a:t>Initiator determines the threshold value</a:t>
            </a:r>
          </a:p>
          <a:p>
            <a:pPr marL="1135253" lvl="3" indent="-285750" fontAlgn="auto">
              <a:spcBef>
                <a:spcPts val="0"/>
              </a:spcBef>
              <a:spcAft>
                <a:spcPts val="0"/>
              </a:spcAft>
              <a:buClr>
                <a:srgbClr val="000000">
                  <a:lumMod val="85000"/>
                  <a:lumOff val="15000"/>
                </a:srgbClr>
              </a:buClr>
              <a:buFont typeface="Arial" panose="020B0604020202020204" pitchFamily="34" charset="0"/>
              <a:buChar char="•"/>
              <a:defRPr/>
            </a:pPr>
            <a:r>
              <a:rPr lang="en-US" sz="1600" dirty="0">
                <a:cs typeface="Arial" panose="020B0604020202020204" pitchFamily="34" charset="0"/>
              </a:rPr>
              <a:t>The responder reports taps above a threshold level T (for example, strongest tap level – T)</a:t>
            </a:r>
          </a:p>
          <a:p>
            <a:pPr marL="1135253" lvl="3" indent="-285750" fontAlgn="auto">
              <a:spcBef>
                <a:spcPts val="0"/>
              </a:spcBef>
              <a:spcAft>
                <a:spcPts val="0"/>
              </a:spcAft>
              <a:buClr>
                <a:srgbClr val="000000">
                  <a:lumMod val="85000"/>
                  <a:lumOff val="15000"/>
                </a:srgbClr>
              </a:buClr>
              <a:buFont typeface="Arial" panose="020B0604020202020204" pitchFamily="34" charset="0"/>
              <a:buChar char="•"/>
              <a:defRPr/>
            </a:pPr>
            <a:r>
              <a:rPr lang="en-US" sz="1600" dirty="0">
                <a:cs typeface="Arial" panose="020B0604020202020204" pitchFamily="34" charset="0"/>
              </a:rPr>
              <a:t>T is determined by initiator</a:t>
            </a:r>
          </a:p>
          <a:p>
            <a:pPr marL="1135253" lvl="3" indent="-285750" fontAlgn="auto">
              <a:spcBef>
                <a:spcPts val="0"/>
              </a:spcBef>
              <a:spcAft>
                <a:spcPts val="0"/>
              </a:spcAft>
              <a:buClr>
                <a:srgbClr val="000000">
                  <a:lumMod val="85000"/>
                  <a:lumOff val="15000"/>
                </a:srgbClr>
              </a:buClr>
              <a:buFont typeface="Arial" panose="020B0604020202020204" pitchFamily="34" charset="0"/>
              <a:buChar char="•"/>
              <a:defRPr/>
            </a:pPr>
            <a:r>
              <a:rPr lang="en-US" sz="1600" dirty="0">
                <a:cs typeface="Arial" panose="020B0604020202020204" pitchFamily="34" charset="0"/>
              </a:rPr>
              <a:t>If initiator does not want the CIR report to be </a:t>
            </a:r>
            <a:r>
              <a:rPr lang="en-US" sz="1600" dirty="0" err="1">
                <a:cs typeface="Arial" panose="020B0604020202020204" pitchFamily="34" charset="0"/>
              </a:rPr>
              <a:t>thresholded</a:t>
            </a:r>
            <a:r>
              <a:rPr lang="en-US" sz="1600" dirty="0">
                <a:cs typeface="Arial" panose="020B0604020202020204" pitchFamily="34" charset="0"/>
              </a:rPr>
              <a:t>, it specifies a very low value for T (for example, -100dB).</a:t>
            </a:r>
          </a:p>
          <a:p>
            <a:pPr marL="449453" marR="0" lvl="1" algn="l" defTabSz="914400" rtl="0" eaLnBrk="1" fontAlgn="auto" latinLnBrk="0" hangingPunct="1">
              <a:lnSpc>
                <a:spcPct val="100000"/>
              </a:lnSpc>
              <a:spcBef>
                <a:spcPts val="0"/>
              </a:spcBef>
              <a:spcAft>
                <a:spcPts val="0"/>
              </a:spcAft>
              <a:buClr>
                <a:srgbClr val="000000">
                  <a:lumMod val="85000"/>
                  <a:lumOff val="15000"/>
                </a:srgbClr>
              </a:buClr>
              <a:buSzTx/>
              <a:buFont typeface="Arial" panose="020B0604020202020204" pitchFamily="34" charset="0"/>
              <a:buChar char="•"/>
              <a:tabLst/>
              <a:defRPr/>
            </a:pPr>
            <a:endParaRPr lang="en-US" sz="1600" dirty="0">
              <a:cs typeface="Arial" panose="020B0604020202020204" pitchFamily="34" charset="0"/>
              <a:sym typeface="Wingdings" panose="05000000000000000000" pitchFamily="2" charset="2"/>
            </a:endParaRPr>
          </a:p>
          <a:p>
            <a:pPr marL="260604" lvl="2" indent="0" fontAlgn="ctr">
              <a:spcAft>
                <a:spcPts val="450"/>
              </a:spcAft>
              <a:buClr>
                <a:schemeClr val="bg2">
                  <a:lumMod val="50000"/>
                </a:schemeClr>
              </a:buClr>
              <a:buNone/>
            </a:pPr>
            <a:endParaRPr lang="en-US" sz="1200" dirty="0">
              <a:cs typeface="Calibri" panose="020F0502020204030204" pitchFamily="34" charset="0"/>
            </a:endParaRPr>
          </a:p>
          <a:p>
            <a:pPr marL="685658" lvl="2" indent="-214313" fontAlgn="ctr">
              <a:spcAft>
                <a:spcPts val="450"/>
              </a:spcAft>
              <a:buClr>
                <a:schemeClr val="bg2">
                  <a:lumMod val="50000"/>
                </a:schemeClr>
              </a:buClr>
              <a:buFont typeface="Arial" panose="020B0604020202020204" pitchFamily="34" charset="0"/>
              <a:buChar char="•"/>
            </a:pPr>
            <a:endParaRPr lang="en-US" sz="1050" dirty="0">
              <a:cs typeface="Calibri" panose="020F0502020204030204" pitchFamily="34" charset="0"/>
            </a:endParaRPr>
          </a:p>
          <a:p>
            <a:pPr marL="342900" lvl="1" indent="0" fontAlgn="ctr">
              <a:spcAft>
                <a:spcPts val="450"/>
              </a:spcAft>
              <a:buClr>
                <a:schemeClr val="bg2">
                  <a:lumMod val="50000"/>
                </a:schemeClr>
              </a:buClr>
              <a:buNone/>
            </a:pPr>
            <a:endParaRPr lang="en-US" sz="1200" dirty="0">
              <a:cs typeface="Calibri" panose="020F0502020204030204" pitchFamily="34" charset="0"/>
            </a:endParaRPr>
          </a:p>
          <a:p>
            <a:pPr marL="342900" lvl="1" indent="0" fontAlgn="ctr">
              <a:spcAft>
                <a:spcPts val="450"/>
              </a:spcAft>
              <a:buClr>
                <a:schemeClr val="bg2">
                  <a:lumMod val="50000"/>
                </a:schemeClr>
              </a:buClr>
              <a:buNone/>
            </a:pPr>
            <a:endParaRPr lang="en-US" sz="1200" dirty="0">
              <a:cs typeface="Calibri" panose="020F0502020204030204" pitchFamily="34" charset="0"/>
            </a:endParaRPr>
          </a:p>
          <a:p>
            <a:pPr marL="557213" lvl="1" indent="-214313" fontAlgn="ctr">
              <a:spcAft>
                <a:spcPts val="450"/>
              </a:spcAft>
              <a:buClr>
                <a:schemeClr val="bg2">
                  <a:lumMod val="50000"/>
                </a:schemeClr>
              </a:buClr>
              <a:buFont typeface="Arial" panose="020B0604020202020204" pitchFamily="34" charset="0"/>
              <a:buChar char="•"/>
            </a:pPr>
            <a:endParaRPr lang="en-US" sz="1200" dirty="0">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342900" lvl="1" indent="0" fontAlgn="ctr">
              <a:spcAft>
                <a:spcPts val="450"/>
              </a:spcAft>
              <a:buClr>
                <a:srgbClr val="C00000"/>
              </a:buClr>
              <a:buNone/>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chemeClr val="accent1"/>
              </a:solidFill>
              <a:cs typeface="Calibri" panose="020F0502020204030204" pitchFamily="34" charset="0"/>
            </a:endParaRPr>
          </a:p>
          <a:p>
            <a:endParaRPr lang="en-US" sz="1650" b="1" dirty="0">
              <a:cs typeface="Calibri" panose="020F0502020204030204" pitchFamily="34" charset="0"/>
            </a:endParaRPr>
          </a:p>
          <a:p>
            <a:endParaRPr lang="en-US" sz="2100" dirty="0">
              <a:cs typeface="Calibri" panose="020F0502020204030204" pitchFamily="34" charset="0"/>
            </a:endParaRPr>
          </a:p>
        </p:txBody>
      </p:sp>
      <p:sp>
        <p:nvSpPr>
          <p:cNvPr id="4" name="Slide Number Placeholder 3">
            <a:extLst>
              <a:ext uri="{FF2B5EF4-FFF2-40B4-BE49-F238E27FC236}">
                <a16:creationId xmlns:a16="http://schemas.microsoft.com/office/drawing/2014/main" id="{63C8184C-85F0-FBE6-41AB-97BD4A6D63B8}"/>
              </a:ext>
            </a:extLst>
          </p:cNvPr>
          <p:cNvSpPr>
            <a:spLocks noGrp="1"/>
          </p:cNvSpPr>
          <p:nvPr>
            <p:ph type="sldNum" sz="quarter" idx="12"/>
          </p:nvPr>
        </p:nvSpPr>
        <p:spPr bwMode="auto">
          <a:xfrm>
            <a:off x="4344986" y="6510556"/>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Slide </a:t>
            </a:r>
            <a:fld id="{77248A51-4F7C-4153-9699-F6BF9FC30F5C}" type="slidenum">
              <a:rPr lang="en-US" altLang="en-US" smtClean="0"/>
              <a:pPr/>
              <a:t>14</a:t>
            </a:fld>
            <a:endParaRPr lang="en-US" altLang="en-US" dirty="0"/>
          </a:p>
        </p:txBody>
      </p:sp>
    </p:spTree>
    <p:extLst>
      <p:ext uri="{BB962C8B-B14F-4D97-AF65-F5344CB8AC3E}">
        <p14:creationId xmlns:p14="http://schemas.microsoft.com/office/powerpoint/2010/main" val="18989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457200" y="838200"/>
            <a:ext cx="8407679" cy="321771"/>
          </a:xfrm>
        </p:spPr>
        <p:txBody>
          <a:bodyPr/>
          <a:lstStyle/>
          <a:p>
            <a:r>
              <a:rPr lang="en-US" sz="3200" dirty="0">
                <a:solidFill>
                  <a:schemeClr val="tx1"/>
                </a:solidFill>
              </a:rPr>
              <a:t>Mandatory CIR Report Bitmap Configs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152400" y="1295400"/>
            <a:ext cx="8610600" cy="3831605"/>
          </a:xfrm>
        </p:spPr>
        <p:txBody>
          <a:bodyPr/>
          <a:lstStyle/>
          <a:p>
            <a:pPr marL="685658" lvl="2" indent="-214313" fontAlgn="ctr">
              <a:spcAft>
                <a:spcPts val="450"/>
              </a:spcAft>
              <a:buClr>
                <a:schemeClr val="bg2">
                  <a:lumMod val="50000"/>
                </a:schemeClr>
              </a:buClr>
              <a:buFont typeface="Arial" panose="020B0604020202020204" pitchFamily="34" charset="0"/>
              <a:buChar char="•"/>
            </a:pPr>
            <a:endParaRPr lang="en-US" sz="1050" dirty="0">
              <a:cs typeface="Calibri" panose="020F0502020204030204" pitchFamily="34" charset="0"/>
            </a:endParaRPr>
          </a:p>
          <a:p>
            <a:pPr marL="342900" lvl="1" indent="0" fontAlgn="ctr">
              <a:spcAft>
                <a:spcPts val="450"/>
              </a:spcAft>
              <a:buClr>
                <a:schemeClr val="bg2">
                  <a:lumMod val="50000"/>
                </a:schemeClr>
              </a:buClr>
              <a:buNone/>
            </a:pPr>
            <a:endParaRPr lang="en-US" sz="1200" dirty="0">
              <a:cs typeface="Calibri" panose="020F0502020204030204" pitchFamily="34" charset="0"/>
            </a:endParaRPr>
          </a:p>
          <a:p>
            <a:pPr marL="342900" lvl="1" indent="0" fontAlgn="ctr">
              <a:spcAft>
                <a:spcPts val="450"/>
              </a:spcAft>
              <a:buClr>
                <a:schemeClr val="bg2">
                  <a:lumMod val="50000"/>
                </a:schemeClr>
              </a:buClr>
              <a:buNone/>
            </a:pPr>
            <a:endParaRPr lang="en-US" sz="1200" dirty="0">
              <a:cs typeface="Calibri" panose="020F0502020204030204" pitchFamily="34" charset="0"/>
            </a:endParaRPr>
          </a:p>
          <a:p>
            <a:pPr marL="557213" lvl="1" indent="-214313" fontAlgn="ctr">
              <a:spcAft>
                <a:spcPts val="450"/>
              </a:spcAft>
              <a:buClr>
                <a:schemeClr val="bg2">
                  <a:lumMod val="50000"/>
                </a:schemeClr>
              </a:buClr>
              <a:buFont typeface="Arial" panose="020B0604020202020204" pitchFamily="34" charset="0"/>
              <a:buChar char="•"/>
            </a:pPr>
            <a:endParaRPr lang="en-US" sz="1200" dirty="0">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342900" lvl="1" indent="0" fontAlgn="ctr">
              <a:spcAft>
                <a:spcPts val="450"/>
              </a:spcAft>
              <a:buClr>
                <a:srgbClr val="C00000"/>
              </a:buClr>
              <a:buNone/>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chemeClr val="accent1"/>
              </a:solidFill>
              <a:cs typeface="Calibri" panose="020F0502020204030204" pitchFamily="34" charset="0"/>
            </a:endParaRPr>
          </a:p>
          <a:p>
            <a:endParaRPr lang="en-US" sz="1650" b="1" dirty="0">
              <a:cs typeface="Calibri" panose="020F0502020204030204" pitchFamily="34" charset="0"/>
            </a:endParaRPr>
          </a:p>
          <a:p>
            <a:endParaRPr lang="en-US" sz="2100" dirty="0">
              <a:cs typeface="Calibri" panose="020F0502020204030204" pitchFamily="34" charset="0"/>
            </a:endParaRPr>
          </a:p>
        </p:txBody>
      </p:sp>
      <mc:AlternateContent xmlns:mc="http://schemas.openxmlformats.org/markup-compatibility/2006" xmlns:a14="http://schemas.microsoft.com/office/drawing/2010/main">
        <mc:Choice Requires="a14">
          <p:sp>
            <p:nvSpPr>
              <p:cNvPr id="6" name="Text Placeholder 2">
                <a:extLst>
                  <a:ext uri="{FF2B5EF4-FFF2-40B4-BE49-F238E27FC236}">
                    <a16:creationId xmlns:a16="http://schemas.microsoft.com/office/drawing/2014/main" id="{0F8B4FFF-6C6F-4D56-01A7-0298F7F5D093}"/>
                  </a:ext>
                </a:extLst>
              </p:cNvPr>
              <p:cNvSpPr txBox="1">
                <a:spLocks/>
              </p:cNvSpPr>
              <p:nvPr/>
            </p:nvSpPr>
            <p:spPr bwMode="auto">
              <a:xfrm>
                <a:off x="7856" y="1425171"/>
                <a:ext cx="8610600" cy="3844684"/>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lvl1pPr marL="342900" indent="-342900" algn="l" rtl="0" eaLnBrk="1" fontAlgn="base" hangingPunct="1">
                  <a:spcBef>
                    <a:spcPct val="20000"/>
                  </a:spcBef>
                  <a:spcAft>
                    <a:spcPct val="0"/>
                  </a:spcAft>
                  <a:buClr>
                    <a:schemeClr val="bg2">
                      <a:lumMod val="50000"/>
                    </a:schemeClr>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757095" lvl="2" indent="-285750" fontAlgn="ctr">
                  <a:spcAft>
                    <a:spcPts val="450"/>
                  </a:spcAft>
                  <a:buClr>
                    <a:schemeClr val="bg2">
                      <a:lumMod val="50000"/>
                    </a:schemeClr>
                  </a:buClr>
                  <a:buSzPct val="100000"/>
                  <a:buFont typeface="Arial" panose="020B0604020202020204" pitchFamily="34" charset="0"/>
                  <a:buChar char="•"/>
                </a:pPr>
                <a:r>
                  <a:rPr lang="en-US" sz="1800" kern="0" dirty="0">
                    <a:solidFill>
                      <a:schemeClr val="tx1"/>
                    </a:solidFill>
                    <a:cs typeface="Calibri" panose="020F0502020204030204" pitchFamily="34" charset="0"/>
                  </a:rPr>
                  <a:t>To limit the test burden for the mandatory CIR report bitmap mode (where the initiator specifies the bitmap), an SDEV shall support the following bitmap configs:</a:t>
                </a:r>
              </a:p>
              <a:p>
                <a:pPr marL="1099995" lvl="3" indent="-285750" fontAlgn="ctr">
                  <a:spcAft>
                    <a:spcPts val="450"/>
                  </a:spcAft>
                  <a:buClr>
                    <a:schemeClr val="bg2">
                      <a:lumMod val="50000"/>
                    </a:schemeClr>
                  </a:buClr>
                  <a:buSzPct val="100000"/>
                  <a:buFont typeface="Arial" panose="020B0604020202020204" pitchFamily="34" charset="0"/>
                  <a:buChar char="•"/>
                </a:pPr>
                <a:r>
                  <a:rPr lang="en-US" sz="1600" kern="0" dirty="0">
                    <a:solidFill>
                      <a:schemeClr val="tx1"/>
                    </a:solidFill>
                    <a:cs typeface="Calibri" panose="020F0502020204030204" pitchFamily="34" charset="0"/>
                  </a:rPr>
                  <a:t>For each bitmap length M = {32, 64, 128, 256}, two strings of all ones, with equal length L = {16, 32, …, M/2}. The gap options between them are</a:t>
                </a:r>
              </a:p>
              <a:p>
                <a:pPr marL="1099995" lvl="3" indent="-285750" fontAlgn="ctr">
                  <a:spcAft>
                    <a:spcPts val="450"/>
                  </a:spcAft>
                  <a:buClr>
                    <a:schemeClr val="bg2">
                      <a:lumMod val="50000"/>
                    </a:schemeClr>
                  </a:buClr>
                  <a:buSzPct val="100000"/>
                  <a:buFont typeface="Arial" panose="020B0604020202020204" pitchFamily="34" charset="0"/>
                  <a:buChar char="•"/>
                </a:pPr>
                <a14:m>
                  <m:oMath xmlns:m="http://schemas.openxmlformats.org/officeDocument/2006/math">
                    <m:r>
                      <a:rPr lang="en-US" sz="1600" i="1" kern="0" dirty="0" smtClean="0">
                        <a:solidFill>
                          <a:schemeClr val="tx1"/>
                        </a:solidFill>
                        <a:latin typeface="Cambria Math" panose="02040503050406030204" pitchFamily="18" charset="0"/>
                        <a:cs typeface="Calibri" panose="020F0502020204030204" pitchFamily="34" charset="0"/>
                      </a:rPr>
                      <m:t>𝐺</m:t>
                    </m:r>
                    <m:r>
                      <a:rPr lang="en-US" sz="1600" i="1" kern="0" dirty="0" smtClean="0">
                        <a:solidFill>
                          <a:schemeClr val="tx1"/>
                        </a:solidFill>
                        <a:latin typeface="Cambria Math" panose="02040503050406030204" pitchFamily="18" charset="0"/>
                        <a:cs typeface="Calibri" panose="020F0502020204030204" pitchFamily="34" charset="0"/>
                      </a:rPr>
                      <m:t> =</m:t>
                    </m:r>
                  </m:oMath>
                </a14:m>
                <a:r>
                  <a:rPr lang="en-US" sz="1600" kern="0" dirty="0">
                    <a:solidFill>
                      <a:schemeClr val="tx1"/>
                    </a:solidFill>
                    <a:cs typeface="Calibri" panose="020F0502020204030204" pitchFamily="34" charset="0"/>
                  </a:rPr>
                  <a:t> </a:t>
                </a:r>
                <a14:m>
                  <m:oMath xmlns:m="http://schemas.openxmlformats.org/officeDocument/2006/math">
                    <m:d>
                      <m:dPr>
                        <m:begChr m:val="{"/>
                        <m:endChr m:val=""/>
                        <m:ctrlPr>
                          <a:rPr lang="en-US" sz="1600" i="1" kern="0" smtClean="0">
                            <a:solidFill>
                              <a:schemeClr val="tx1"/>
                            </a:solidFill>
                            <a:latin typeface="Cambria Math" panose="02040503050406030204" pitchFamily="18" charset="0"/>
                            <a:cs typeface="Calibri" panose="020F0502020204030204" pitchFamily="34" charset="0"/>
                          </a:rPr>
                        </m:ctrlPr>
                      </m:dPr>
                      <m:e>
                        <m:eqArr>
                          <m:eqArrPr>
                            <m:ctrlPr>
                              <a:rPr lang="en-US" sz="1600" i="1" kern="0" smtClean="0">
                                <a:solidFill>
                                  <a:schemeClr val="tx1"/>
                                </a:solidFill>
                                <a:latin typeface="Cambria Math" panose="02040503050406030204" pitchFamily="18" charset="0"/>
                                <a:cs typeface="Calibri" panose="020F0502020204030204" pitchFamily="34" charset="0"/>
                              </a:rPr>
                            </m:ctrlPr>
                          </m:eqArrPr>
                          <m:e>
                            <m:r>
                              <a:rPr lang="en-US" sz="1600" b="0" i="1" kern="0" smtClean="0">
                                <a:solidFill>
                                  <a:schemeClr val="tx1"/>
                                </a:solidFill>
                                <a:latin typeface="Cambria Math" panose="02040503050406030204" pitchFamily="18" charset="0"/>
                                <a:cs typeface="Calibri" panose="020F0502020204030204" pitchFamily="34" charset="0"/>
                              </a:rPr>
                              <m:t>0                                                    </m:t>
                            </m:r>
                            <m:r>
                              <a:rPr lang="en-US" sz="1600" b="0" i="1" kern="0" smtClean="0">
                                <a:solidFill>
                                  <a:schemeClr val="tx1"/>
                                </a:solidFill>
                                <a:latin typeface="Cambria Math" panose="02040503050406030204" pitchFamily="18" charset="0"/>
                                <a:cs typeface="Calibri" panose="020F0502020204030204" pitchFamily="34" charset="0"/>
                              </a:rPr>
                              <m:t>𝑓𝑜𝑟</m:t>
                            </m:r>
                            <m:r>
                              <a:rPr lang="en-US" sz="1600" b="0" i="1" kern="0" smtClean="0">
                                <a:solidFill>
                                  <a:schemeClr val="tx1"/>
                                </a:solidFill>
                                <a:latin typeface="Cambria Math" panose="02040503050406030204" pitchFamily="18" charset="0"/>
                                <a:cs typeface="Calibri" panose="020F0502020204030204" pitchFamily="34" charset="0"/>
                              </a:rPr>
                              <m:t> </m:t>
                            </m:r>
                            <m:r>
                              <a:rPr lang="en-US" sz="1600" b="0" i="1" kern="0" smtClean="0">
                                <a:solidFill>
                                  <a:schemeClr val="tx1"/>
                                </a:solidFill>
                                <a:latin typeface="Cambria Math" panose="02040503050406030204" pitchFamily="18" charset="0"/>
                                <a:cs typeface="Calibri" panose="020F0502020204030204" pitchFamily="34" charset="0"/>
                              </a:rPr>
                              <m:t>𝐿</m:t>
                            </m:r>
                            <m:r>
                              <a:rPr lang="en-US" sz="1600" b="0" i="1" kern="0" smtClean="0">
                                <a:solidFill>
                                  <a:schemeClr val="tx1"/>
                                </a:solidFill>
                                <a:latin typeface="Cambria Math" panose="02040503050406030204" pitchFamily="18" charset="0"/>
                                <a:cs typeface="Calibri" panose="020F0502020204030204" pitchFamily="34" charset="0"/>
                              </a:rPr>
                              <m:t>=</m:t>
                            </m:r>
                            <m:r>
                              <a:rPr lang="en-US" sz="1600" b="0" i="1" kern="0" smtClean="0">
                                <a:solidFill>
                                  <a:schemeClr val="tx1"/>
                                </a:solidFill>
                                <a:latin typeface="Cambria Math" panose="02040503050406030204" pitchFamily="18" charset="0"/>
                                <a:cs typeface="Calibri" panose="020F0502020204030204" pitchFamily="34" charset="0"/>
                              </a:rPr>
                              <m:t>𝑀</m:t>
                            </m:r>
                            <m:r>
                              <a:rPr lang="en-US" sz="1600" b="0" i="1" kern="0" smtClean="0">
                                <a:solidFill>
                                  <a:schemeClr val="tx1"/>
                                </a:solidFill>
                                <a:latin typeface="Cambria Math" panose="02040503050406030204" pitchFamily="18" charset="0"/>
                                <a:cs typeface="Calibri" panose="020F0502020204030204" pitchFamily="34" charset="0"/>
                              </a:rPr>
                              <m:t>/2  </m:t>
                            </m:r>
                          </m:e>
                          <m:e>
                            <m:f>
                              <m:fPr>
                                <m:ctrlP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ctrlPr>
                              </m:fPr>
                              <m:num>
                                <m: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t>𝑀</m:t>
                                </m:r>
                              </m:num>
                              <m:den>
                                <m: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t>2</m:t>
                                </m:r>
                              </m:den>
                            </m:f>
                            <m: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t>−2</m:t>
                            </m:r>
                            <m: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t>𝐿</m:t>
                            </m:r>
                            <m: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t>+</m:t>
                            </m:r>
                            <m:d>
                              <m:dPr>
                                <m:begChr m:val="{"/>
                                <m:endChr m:val="}"/>
                                <m:ctrlP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ctrlPr>
                              </m:dPr>
                              <m:e>
                                <m: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t>8,16,….</m:t>
                                </m:r>
                                <m:f>
                                  <m:fPr>
                                    <m:ctrlP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ctrlPr>
                                  </m:fPr>
                                  <m:num>
                                    <m: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t>𝑀</m:t>
                                    </m:r>
                                  </m:num>
                                  <m:den>
                                    <m:r>
                                      <a:rPr lang="en-US" sz="1600" i="1" kern="0">
                                        <a:solidFill>
                                          <a:schemeClr val="tx1"/>
                                        </a:solidFill>
                                        <a:latin typeface="Cambria Math" panose="02040503050406030204" pitchFamily="18" charset="0"/>
                                        <a:ea typeface="Cambria Math" panose="02040503050406030204" pitchFamily="18" charset="0"/>
                                        <a:cs typeface="Calibri" panose="020F0502020204030204" pitchFamily="34" charset="0"/>
                                      </a:rPr>
                                      <m:t>2</m:t>
                                    </m:r>
                                  </m:den>
                                </m:f>
                              </m:e>
                            </m:d>
                            <m:r>
                              <a:rPr lang="en-US" sz="1600" b="0" i="1" kern="0" smtClean="0">
                                <a:solidFill>
                                  <a:schemeClr val="tx1"/>
                                </a:solidFill>
                                <a:latin typeface="Cambria Math" panose="02040503050406030204" pitchFamily="18" charset="0"/>
                                <a:ea typeface="Cambria Math" panose="02040503050406030204" pitchFamily="18" charset="0"/>
                                <a:cs typeface="Calibri" panose="020F0502020204030204" pitchFamily="34" charset="0"/>
                              </a:rPr>
                              <m:t>                          </m:t>
                            </m:r>
                            <m:r>
                              <a:rPr lang="en-US" sz="1600" b="0" i="1" kern="0" smtClean="0">
                                <a:solidFill>
                                  <a:schemeClr val="tx1"/>
                                </a:solidFill>
                                <a:latin typeface="Cambria Math" panose="02040503050406030204" pitchFamily="18" charset="0"/>
                                <a:ea typeface="Cambria Math" panose="02040503050406030204" pitchFamily="18" charset="0"/>
                                <a:cs typeface="Calibri" panose="020F0502020204030204" pitchFamily="34" charset="0"/>
                              </a:rPr>
                              <m:t>𝑜</m:t>
                            </m:r>
                            <m:r>
                              <a:rPr lang="en-US" sz="1600" b="0" i="1" kern="0" smtClean="0">
                                <a:solidFill>
                                  <a:schemeClr val="tx1"/>
                                </a:solidFill>
                                <a:latin typeface="Cambria Math" panose="02040503050406030204" pitchFamily="18" charset="0"/>
                                <a:ea typeface="Cambria Math" panose="02040503050406030204" pitchFamily="18" charset="0"/>
                                <a:cs typeface="Calibri" panose="020F0502020204030204" pitchFamily="34" charset="0"/>
                              </a:rPr>
                              <m:t>.</m:t>
                            </m:r>
                            <m:r>
                              <a:rPr lang="en-US" sz="1600" b="0" i="1" kern="0" smtClean="0">
                                <a:solidFill>
                                  <a:schemeClr val="tx1"/>
                                </a:solidFill>
                                <a:latin typeface="Cambria Math" panose="02040503050406030204" pitchFamily="18" charset="0"/>
                                <a:ea typeface="Cambria Math" panose="02040503050406030204" pitchFamily="18" charset="0"/>
                                <a:cs typeface="Calibri" panose="020F0502020204030204" pitchFamily="34" charset="0"/>
                              </a:rPr>
                              <m:t>𝑤</m:t>
                            </m:r>
                            <m:r>
                              <a:rPr lang="en-US" sz="1600" b="0" i="1" kern="0" smtClean="0">
                                <a:solidFill>
                                  <a:schemeClr val="tx1"/>
                                </a:solidFill>
                                <a:latin typeface="Cambria Math" panose="02040503050406030204" pitchFamily="18" charset="0"/>
                                <a:ea typeface="Cambria Math" panose="02040503050406030204" pitchFamily="18" charset="0"/>
                                <a:cs typeface="Calibri" panose="020F0502020204030204" pitchFamily="34" charset="0"/>
                              </a:rPr>
                              <m:t>.    </m:t>
                            </m:r>
                          </m:e>
                        </m:eqArr>
                      </m:e>
                    </m:d>
                  </m:oMath>
                </a14:m>
                <a:endParaRPr lang="en-US" sz="1600" kern="0" dirty="0">
                  <a:solidFill>
                    <a:schemeClr val="tx1"/>
                  </a:solidFill>
                  <a:cs typeface="Calibri" panose="020F0502020204030204" pitchFamily="34" charset="0"/>
                </a:endParaRPr>
              </a:p>
              <a:p>
                <a:pPr marL="1442895" lvl="4" indent="-285750" fontAlgn="ctr">
                  <a:spcAft>
                    <a:spcPts val="450"/>
                  </a:spcAft>
                  <a:buClr>
                    <a:schemeClr val="bg2">
                      <a:lumMod val="50000"/>
                    </a:schemeClr>
                  </a:buClr>
                  <a:buSzPct val="100000"/>
                  <a:buFont typeface="Arial" panose="020B0604020202020204" pitchFamily="34" charset="0"/>
                  <a:buChar char="•"/>
                </a:pPr>
                <a:r>
                  <a:rPr lang="en-US" sz="1600" kern="0" dirty="0">
                    <a:solidFill>
                      <a:schemeClr val="tx1"/>
                    </a:solidFill>
                    <a:cs typeface="Calibri" panose="020F0502020204030204" pitchFamily="34" charset="0"/>
                  </a:rPr>
                  <a:t>Example 1: G = M/2-L		      Example 2: G = M-2L</a:t>
                </a:r>
              </a:p>
              <a:p>
                <a:pPr marL="1157145" lvl="4" indent="0" fontAlgn="ctr">
                  <a:spcAft>
                    <a:spcPts val="450"/>
                  </a:spcAft>
                  <a:buClr>
                    <a:schemeClr val="bg2">
                      <a:lumMod val="50000"/>
                    </a:schemeClr>
                  </a:buClr>
                  <a:buSzPct val="100000"/>
                  <a:buNone/>
                </a:pPr>
                <a:r>
                  <a:rPr lang="en-US" sz="1600" kern="0" dirty="0">
                    <a:solidFill>
                      <a:schemeClr val="tx1"/>
                    </a:solidFill>
                    <a:cs typeface="Calibri" panose="020F0502020204030204" pitchFamily="34" charset="0"/>
                  </a:rPr>
                  <a:t> </a:t>
                </a:r>
              </a:p>
              <a:p>
                <a:pPr marL="471345" lvl="2" indent="0" fontAlgn="ctr">
                  <a:spcAft>
                    <a:spcPts val="450"/>
                  </a:spcAft>
                  <a:buClr>
                    <a:schemeClr val="bg2">
                      <a:lumMod val="50000"/>
                    </a:schemeClr>
                  </a:buClr>
                  <a:buSzPct val="100000"/>
                  <a:buNone/>
                </a:pPr>
                <a:endParaRPr lang="en-US" sz="1800" kern="0" dirty="0">
                  <a:solidFill>
                    <a:schemeClr val="tx1"/>
                  </a:solidFill>
                  <a:cs typeface="Calibri" panose="020F0502020204030204" pitchFamily="34" charset="0"/>
                </a:endParaRPr>
              </a:p>
              <a:p>
                <a:pPr marL="471345" lvl="2" indent="0" fontAlgn="ctr">
                  <a:spcAft>
                    <a:spcPts val="450"/>
                  </a:spcAft>
                  <a:buClr>
                    <a:schemeClr val="bg2">
                      <a:lumMod val="50000"/>
                    </a:schemeClr>
                  </a:buClr>
                  <a:buSzPct val="100000"/>
                  <a:buNone/>
                </a:pPr>
                <a:endParaRPr lang="en-US" sz="1800" kern="0" dirty="0">
                  <a:solidFill>
                    <a:schemeClr val="tx1"/>
                  </a:solidFill>
                  <a:cs typeface="Calibri" panose="020F0502020204030204" pitchFamily="34" charset="0"/>
                </a:endParaRPr>
              </a:p>
              <a:p>
                <a:pPr marL="757095" lvl="2" indent="-285750" fontAlgn="ctr">
                  <a:spcAft>
                    <a:spcPts val="450"/>
                  </a:spcAft>
                  <a:buClr>
                    <a:schemeClr val="bg2">
                      <a:lumMod val="50000"/>
                    </a:schemeClr>
                  </a:buClr>
                  <a:buSzPct val="100000"/>
                  <a:buFont typeface="Arial" panose="020B0604020202020204" pitchFamily="34" charset="0"/>
                  <a:buChar char="•"/>
                </a:pPr>
                <a:r>
                  <a:rPr lang="en-US" sz="1800" kern="0" dirty="0">
                    <a:solidFill>
                      <a:schemeClr val="tx1"/>
                    </a:solidFill>
                    <a:cs typeface="Calibri" panose="020F0502020204030204" pitchFamily="34" charset="0"/>
                  </a:rPr>
                  <a:t>Other bitmap configs can be optionally supported, for example more than two strings of ones, different gaps, etc.  </a:t>
                </a:r>
              </a:p>
              <a:p>
                <a:pPr marL="1371458" lvl="4" indent="-214313" fontAlgn="ctr">
                  <a:spcAft>
                    <a:spcPts val="450"/>
                  </a:spcAft>
                  <a:buClr>
                    <a:schemeClr val="bg2">
                      <a:lumMod val="50000"/>
                    </a:schemeClr>
                  </a:buClr>
                  <a:buSzPct val="100000"/>
                  <a:buFont typeface="Courier New" panose="02070309020205020404" pitchFamily="49" charset="0"/>
                  <a:buChar char="o"/>
                </a:pPr>
                <a:endParaRPr lang="en-US" sz="1600" kern="0" dirty="0">
                  <a:solidFill>
                    <a:srgbClr val="FF0000"/>
                  </a:solidFill>
                  <a:cs typeface="Calibri" panose="020F0502020204030204" pitchFamily="34" charset="0"/>
                </a:endParaRPr>
              </a:p>
              <a:p>
                <a:pPr marL="1371458" lvl="4" indent="-214313" fontAlgn="ctr">
                  <a:spcAft>
                    <a:spcPts val="450"/>
                  </a:spcAft>
                  <a:buClr>
                    <a:schemeClr val="bg2">
                      <a:lumMod val="50000"/>
                    </a:schemeClr>
                  </a:buClr>
                  <a:buSzPct val="100000"/>
                  <a:buFont typeface="Courier New" panose="02070309020205020404" pitchFamily="49" charset="0"/>
                  <a:buChar char="o"/>
                </a:pPr>
                <a:endParaRPr lang="en-US" sz="1600" kern="0" dirty="0">
                  <a:solidFill>
                    <a:srgbClr val="FF0000"/>
                  </a:solidFill>
                  <a:cs typeface="Calibri" panose="020F0502020204030204" pitchFamily="34" charset="0"/>
                </a:endParaRPr>
              </a:p>
              <a:p>
                <a:pPr marL="1371458" lvl="4" indent="-214313" fontAlgn="ctr">
                  <a:spcAft>
                    <a:spcPts val="450"/>
                  </a:spcAft>
                  <a:buClr>
                    <a:schemeClr val="bg2">
                      <a:lumMod val="50000"/>
                    </a:schemeClr>
                  </a:buClr>
                  <a:buSzPct val="100000"/>
                  <a:buFont typeface="Courier New" panose="02070309020205020404" pitchFamily="49" charset="0"/>
                  <a:buChar char="o"/>
                </a:pPr>
                <a:endParaRPr lang="en-US" sz="1600" kern="0" dirty="0">
                  <a:solidFill>
                    <a:srgbClr val="FF0000"/>
                  </a:solidFill>
                  <a:cs typeface="Calibri" panose="020F0502020204030204" pitchFamily="34" charset="0"/>
                </a:endParaRPr>
              </a:p>
              <a:p>
                <a:pPr marL="1371458" lvl="4" indent="-214313" fontAlgn="ctr">
                  <a:spcAft>
                    <a:spcPts val="450"/>
                  </a:spcAft>
                  <a:buClr>
                    <a:schemeClr val="bg2">
                      <a:lumMod val="50000"/>
                    </a:schemeClr>
                  </a:buClr>
                  <a:buSzPct val="100000"/>
                  <a:buFont typeface="Courier New" panose="02070309020205020404" pitchFamily="49" charset="0"/>
                  <a:buChar char="o"/>
                </a:pPr>
                <a:endParaRPr lang="en-US" sz="1400" kern="0" dirty="0"/>
              </a:p>
              <a:p>
                <a:pPr marL="685658" lvl="2" indent="-214313" fontAlgn="ctr">
                  <a:spcAft>
                    <a:spcPts val="450"/>
                  </a:spcAft>
                  <a:buClr>
                    <a:schemeClr val="bg2">
                      <a:lumMod val="50000"/>
                    </a:schemeClr>
                  </a:buClr>
                  <a:buSzPct val="100000"/>
                  <a:buFont typeface="Courier New" panose="02070309020205020404" pitchFamily="49" charset="0"/>
                  <a:buChar char="o"/>
                </a:pPr>
                <a:endParaRPr lang="en-US" sz="1600" kern="0" dirty="0"/>
              </a:p>
              <a:p>
                <a:pPr marL="685658" lvl="2" indent="-214313" fontAlgn="ctr">
                  <a:spcAft>
                    <a:spcPts val="450"/>
                  </a:spcAft>
                  <a:buClr>
                    <a:schemeClr val="bg2">
                      <a:lumMod val="50000"/>
                    </a:schemeClr>
                  </a:buClr>
                  <a:buSzPct val="140000"/>
                  <a:buFont typeface="Arial" panose="020B0604020202020204" pitchFamily="34" charset="0"/>
                  <a:buChar char="•"/>
                </a:pPr>
                <a:endParaRPr lang="en-US" sz="1600" kern="0" dirty="0"/>
              </a:p>
              <a:p>
                <a:pPr marL="685658" lvl="2" indent="-214313" fontAlgn="ctr">
                  <a:spcAft>
                    <a:spcPts val="450"/>
                  </a:spcAft>
                  <a:buClr>
                    <a:schemeClr val="bg2">
                      <a:lumMod val="50000"/>
                    </a:schemeClr>
                  </a:buClr>
                  <a:buSzPct val="140000"/>
                  <a:buFont typeface="Arial" panose="020B0604020202020204" pitchFamily="34" charset="0"/>
                  <a:buChar char="•"/>
                </a:pPr>
                <a:endParaRPr lang="en-US" sz="1600" kern="0" dirty="0"/>
              </a:p>
              <a:p>
                <a:pPr marL="685658" lvl="2" indent="-214313" fontAlgn="ctr">
                  <a:spcAft>
                    <a:spcPts val="450"/>
                  </a:spcAft>
                  <a:buClr>
                    <a:schemeClr val="bg2">
                      <a:lumMod val="50000"/>
                    </a:schemeClr>
                  </a:buClr>
                  <a:buSzPct val="140000"/>
                  <a:buFont typeface="Arial" panose="020B0604020202020204" pitchFamily="34" charset="0"/>
                  <a:buChar char="•"/>
                </a:pPr>
                <a:endParaRPr lang="en-US" sz="1600" kern="0" dirty="0"/>
              </a:p>
              <a:p>
                <a:pPr marL="557213" lvl="1" indent="-214313" fontAlgn="ctr">
                  <a:spcAft>
                    <a:spcPts val="450"/>
                  </a:spcAft>
                  <a:buClr>
                    <a:schemeClr val="bg2">
                      <a:lumMod val="50000"/>
                    </a:schemeClr>
                  </a:buClr>
                  <a:buFont typeface="Arial" panose="020B0604020202020204" pitchFamily="34" charset="0"/>
                  <a:buChar char="•"/>
                </a:pPr>
                <a:endParaRPr lang="en-US" sz="1000" kern="0" dirty="0"/>
              </a:p>
              <a:p>
                <a:pPr marL="685658" lvl="2" indent="-214313" fontAlgn="ctr">
                  <a:spcAft>
                    <a:spcPts val="450"/>
                  </a:spcAft>
                  <a:buClr>
                    <a:schemeClr val="bg2">
                      <a:lumMod val="50000"/>
                    </a:schemeClr>
                  </a:buClr>
                  <a:buFont typeface="Arial" panose="020B0604020202020204" pitchFamily="34" charset="0"/>
                  <a:buChar char="•"/>
                </a:pPr>
                <a:endParaRPr lang="en-US" sz="800" kern="0" dirty="0"/>
              </a:p>
              <a:p>
                <a:pPr marL="342900" lvl="1" indent="0" fontAlgn="ctr">
                  <a:spcAft>
                    <a:spcPts val="450"/>
                  </a:spcAft>
                  <a:buClr>
                    <a:schemeClr val="bg2">
                      <a:lumMod val="50000"/>
                    </a:schemeClr>
                  </a:buClr>
                  <a:buFontTx/>
                  <a:buNone/>
                </a:pPr>
                <a:endParaRPr lang="en-US" sz="1000" kern="0" dirty="0"/>
              </a:p>
              <a:p>
                <a:pPr marL="342900" lvl="1" indent="0" fontAlgn="ctr">
                  <a:spcAft>
                    <a:spcPts val="450"/>
                  </a:spcAft>
                  <a:buClr>
                    <a:schemeClr val="bg2">
                      <a:lumMod val="50000"/>
                    </a:schemeClr>
                  </a:buClr>
                  <a:buFontTx/>
                  <a:buNone/>
                </a:pPr>
                <a:endParaRPr lang="en-US" sz="1000" kern="0" dirty="0"/>
              </a:p>
              <a:p>
                <a:pPr marL="557213" lvl="1" indent="-214313" fontAlgn="ctr">
                  <a:spcAft>
                    <a:spcPts val="450"/>
                  </a:spcAft>
                  <a:buClr>
                    <a:schemeClr val="bg2">
                      <a:lumMod val="50000"/>
                    </a:schemeClr>
                  </a:buClr>
                  <a:buFont typeface="Arial" panose="020B0604020202020204" pitchFamily="34" charset="0"/>
                  <a:buChar char="•"/>
                </a:pPr>
                <a:endParaRPr lang="en-US" sz="1000" kern="0" dirty="0"/>
              </a:p>
              <a:p>
                <a:pPr marL="557213" lvl="1" indent="-214313" fontAlgn="ctr">
                  <a:spcAft>
                    <a:spcPts val="450"/>
                  </a:spcAft>
                  <a:buClr>
                    <a:srgbClr val="C00000"/>
                  </a:buClr>
                  <a:buFont typeface="Arial" panose="020B0604020202020204" pitchFamily="34" charset="0"/>
                  <a:buChar char="•"/>
                </a:pPr>
                <a:endParaRPr lang="en-US" sz="1000" kern="0" dirty="0">
                  <a:solidFill>
                    <a:srgbClr val="FF0000"/>
                  </a:solidFill>
                </a:endParaRPr>
              </a:p>
              <a:p>
                <a:pPr marL="342900" lvl="1" indent="0" fontAlgn="ctr">
                  <a:spcAft>
                    <a:spcPts val="450"/>
                  </a:spcAft>
                  <a:buClr>
                    <a:srgbClr val="C00000"/>
                  </a:buClr>
                  <a:buFontTx/>
                  <a:buNone/>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pPr>
                <a:endParaRPr lang="en-US" sz="1000" kern="0" dirty="0"/>
              </a:p>
              <a:p>
                <a:pPr marL="557213" lvl="1" indent="-214313" fontAlgn="ctr">
                  <a:spcAft>
                    <a:spcPts val="450"/>
                  </a:spcAft>
                  <a:buClr>
                    <a:srgbClr val="C00000"/>
                  </a:buClr>
                  <a:buFont typeface="Arial" panose="020B0604020202020204" pitchFamily="34" charset="0"/>
                  <a:buChar char="•"/>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pPr>
                <a:endParaRPr lang="en-US" sz="1000" kern="0" dirty="0">
                  <a:solidFill>
                    <a:schemeClr val="accent1"/>
                  </a:solidFill>
                </a:endParaRPr>
              </a:p>
              <a:p>
                <a:endParaRPr lang="en-US" sz="1200" b="1" kern="0" dirty="0"/>
              </a:p>
              <a:p>
                <a:endParaRPr lang="en-US" sz="1600" kern="0" dirty="0"/>
              </a:p>
            </p:txBody>
          </p:sp>
        </mc:Choice>
        <mc:Fallback xmlns="">
          <p:sp>
            <p:nvSpPr>
              <p:cNvPr id="6" name="Text Placeholder 2">
                <a:extLst>
                  <a:ext uri="{FF2B5EF4-FFF2-40B4-BE49-F238E27FC236}">
                    <a16:creationId xmlns:a16="http://schemas.microsoft.com/office/drawing/2014/main" id="{0F8B4FFF-6C6F-4D56-01A7-0298F7F5D093}"/>
                  </a:ext>
                </a:extLst>
              </p:cNvPr>
              <p:cNvSpPr txBox="1">
                <a:spLocks noRot="1" noChangeAspect="1" noMove="1" noResize="1" noEditPoints="1" noAdjustHandles="1" noChangeArrowheads="1" noChangeShapeType="1" noTextEdit="1"/>
              </p:cNvSpPr>
              <p:nvPr/>
            </p:nvSpPr>
            <p:spPr bwMode="auto">
              <a:xfrm>
                <a:off x="7856" y="1425171"/>
                <a:ext cx="8610600" cy="3844684"/>
              </a:xfrm>
              <a:prstGeom prst="rect">
                <a:avLst/>
              </a:prstGeom>
              <a:blipFill>
                <a:blip r:embed="rId3"/>
                <a:stretch>
                  <a:fillRect t="-1905" r="-2052" b="-2317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grpSp>
        <p:nvGrpSpPr>
          <p:cNvPr id="29" name="Group 28">
            <a:extLst>
              <a:ext uri="{FF2B5EF4-FFF2-40B4-BE49-F238E27FC236}">
                <a16:creationId xmlns:a16="http://schemas.microsoft.com/office/drawing/2014/main" id="{91624636-42BA-8EBF-568F-33564F51006F}"/>
              </a:ext>
            </a:extLst>
          </p:cNvPr>
          <p:cNvGrpSpPr/>
          <p:nvPr/>
        </p:nvGrpSpPr>
        <p:grpSpPr>
          <a:xfrm>
            <a:off x="1795935" y="4303552"/>
            <a:ext cx="1400436" cy="1117679"/>
            <a:chOff x="1825815" y="3629505"/>
            <a:chExt cx="1400436" cy="1117679"/>
          </a:xfrm>
        </p:grpSpPr>
        <p:grpSp>
          <p:nvGrpSpPr>
            <p:cNvPr id="28" name="Group 27">
              <a:extLst>
                <a:ext uri="{FF2B5EF4-FFF2-40B4-BE49-F238E27FC236}">
                  <a16:creationId xmlns:a16="http://schemas.microsoft.com/office/drawing/2014/main" id="{F4A7E6E8-F817-4314-7584-021D12B95624}"/>
                </a:ext>
              </a:extLst>
            </p:cNvPr>
            <p:cNvGrpSpPr/>
            <p:nvPr/>
          </p:nvGrpSpPr>
          <p:grpSpPr>
            <a:xfrm>
              <a:off x="1825815" y="3629505"/>
              <a:ext cx="1400436" cy="1030955"/>
              <a:chOff x="1825815" y="3629505"/>
              <a:chExt cx="1400436" cy="1030955"/>
            </a:xfrm>
          </p:grpSpPr>
          <p:grpSp>
            <p:nvGrpSpPr>
              <p:cNvPr id="4" name="Group 3">
                <a:extLst>
                  <a:ext uri="{FF2B5EF4-FFF2-40B4-BE49-F238E27FC236}">
                    <a16:creationId xmlns:a16="http://schemas.microsoft.com/office/drawing/2014/main" id="{527AB664-DB36-4B0E-7D97-74FD05AEDE75}"/>
                  </a:ext>
                </a:extLst>
              </p:cNvPr>
              <p:cNvGrpSpPr/>
              <p:nvPr/>
            </p:nvGrpSpPr>
            <p:grpSpPr>
              <a:xfrm>
                <a:off x="1825815" y="3629505"/>
                <a:ext cx="1400436" cy="1030955"/>
                <a:chOff x="6620415" y="1969433"/>
                <a:chExt cx="1761585" cy="1411601"/>
              </a:xfrm>
            </p:grpSpPr>
            <p:grpSp>
              <p:nvGrpSpPr>
                <p:cNvPr id="5" name="Group 4">
                  <a:extLst>
                    <a:ext uri="{FF2B5EF4-FFF2-40B4-BE49-F238E27FC236}">
                      <a16:creationId xmlns:a16="http://schemas.microsoft.com/office/drawing/2014/main" id="{E8EECCAE-CE45-7961-D3D4-01EFD905D703}"/>
                    </a:ext>
                  </a:extLst>
                </p:cNvPr>
                <p:cNvGrpSpPr/>
                <p:nvPr/>
              </p:nvGrpSpPr>
              <p:grpSpPr>
                <a:xfrm>
                  <a:off x="6629400" y="2442025"/>
                  <a:ext cx="1752600" cy="609600"/>
                  <a:chOff x="6629400" y="2442025"/>
                  <a:chExt cx="1752600" cy="609600"/>
                </a:xfrm>
              </p:grpSpPr>
              <p:sp>
                <p:nvSpPr>
                  <p:cNvPr id="13" name="Rectangle 12">
                    <a:extLst>
                      <a:ext uri="{FF2B5EF4-FFF2-40B4-BE49-F238E27FC236}">
                        <a16:creationId xmlns:a16="http://schemas.microsoft.com/office/drawing/2014/main" id="{F08B521C-7EF8-88CB-6EE4-F65AF5920CD9}"/>
                      </a:ext>
                    </a:extLst>
                  </p:cNvPr>
                  <p:cNvSpPr/>
                  <p:nvPr/>
                </p:nvSpPr>
                <p:spPr bwMode="auto">
                  <a:xfrm>
                    <a:off x="6629400" y="2442025"/>
                    <a:ext cx="1752600" cy="6096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4" name="Rectangle 13">
                    <a:extLst>
                      <a:ext uri="{FF2B5EF4-FFF2-40B4-BE49-F238E27FC236}">
                        <a16:creationId xmlns:a16="http://schemas.microsoft.com/office/drawing/2014/main" id="{B638CFB3-482D-B939-B014-E18E0878C67E}"/>
                      </a:ext>
                    </a:extLst>
                  </p:cNvPr>
                  <p:cNvSpPr/>
                  <p:nvPr/>
                </p:nvSpPr>
                <p:spPr bwMode="auto">
                  <a:xfrm>
                    <a:off x="6635979" y="2442025"/>
                    <a:ext cx="457200" cy="60960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5" name="Rectangle 14">
                    <a:extLst>
                      <a:ext uri="{FF2B5EF4-FFF2-40B4-BE49-F238E27FC236}">
                        <a16:creationId xmlns:a16="http://schemas.microsoft.com/office/drawing/2014/main" id="{1521AA95-62D0-CFEC-5C47-13394FE9B655}"/>
                      </a:ext>
                    </a:extLst>
                  </p:cNvPr>
                  <p:cNvSpPr/>
                  <p:nvPr/>
                </p:nvSpPr>
                <p:spPr bwMode="auto">
                  <a:xfrm>
                    <a:off x="7543800" y="2442025"/>
                    <a:ext cx="457200" cy="60960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7" name="Straight Arrow Connector 6">
                  <a:extLst>
                    <a:ext uri="{FF2B5EF4-FFF2-40B4-BE49-F238E27FC236}">
                      <a16:creationId xmlns:a16="http://schemas.microsoft.com/office/drawing/2014/main" id="{81E740E9-7CF7-5C52-2006-3D7D5074ADB2}"/>
                    </a:ext>
                  </a:extLst>
                </p:cNvPr>
                <p:cNvCxnSpPr/>
                <p:nvPr/>
              </p:nvCxnSpPr>
              <p:spPr bwMode="auto">
                <a:xfrm>
                  <a:off x="6620415" y="3124199"/>
                  <a:ext cx="48282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7">
                  <a:extLst>
                    <a:ext uri="{FF2B5EF4-FFF2-40B4-BE49-F238E27FC236}">
                      <a16:creationId xmlns:a16="http://schemas.microsoft.com/office/drawing/2014/main" id="{A6F95850-61DC-CECA-A2EB-7525BD5DBAA7}"/>
                    </a:ext>
                  </a:extLst>
                </p:cNvPr>
                <p:cNvSpPr txBox="1"/>
                <p:nvPr/>
              </p:nvSpPr>
              <p:spPr>
                <a:xfrm>
                  <a:off x="6788379" y="3104035"/>
                  <a:ext cx="152400" cy="276999"/>
                </a:xfrm>
                <a:prstGeom prst="rect">
                  <a:avLst/>
                </a:prstGeom>
                <a:noFill/>
              </p:spPr>
              <p:txBody>
                <a:bodyPr wrap="square" rtlCol="0">
                  <a:spAutoFit/>
                </a:bodyPr>
                <a:lstStyle/>
                <a:p>
                  <a:r>
                    <a:rPr lang="en-US" b="1" dirty="0"/>
                    <a:t>L</a:t>
                  </a:r>
                </a:p>
              </p:txBody>
            </p:sp>
            <p:cxnSp>
              <p:nvCxnSpPr>
                <p:cNvPr id="9" name="Straight Arrow Connector 8">
                  <a:extLst>
                    <a:ext uri="{FF2B5EF4-FFF2-40B4-BE49-F238E27FC236}">
                      <a16:creationId xmlns:a16="http://schemas.microsoft.com/office/drawing/2014/main" id="{E0748E44-2B1C-46F1-E9B3-8DBB7B2B5E79}"/>
                    </a:ext>
                  </a:extLst>
                </p:cNvPr>
                <p:cNvCxnSpPr/>
                <p:nvPr/>
              </p:nvCxnSpPr>
              <p:spPr bwMode="auto">
                <a:xfrm>
                  <a:off x="7534274" y="3143270"/>
                  <a:ext cx="482829"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a:extLst>
                    <a:ext uri="{FF2B5EF4-FFF2-40B4-BE49-F238E27FC236}">
                      <a16:creationId xmlns:a16="http://schemas.microsoft.com/office/drawing/2014/main" id="{5A462DF2-AD99-8CA2-A9D8-A6C217FBE5AF}"/>
                    </a:ext>
                  </a:extLst>
                </p:cNvPr>
                <p:cNvSpPr txBox="1"/>
                <p:nvPr/>
              </p:nvSpPr>
              <p:spPr>
                <a:xfrm>
                  <a:off x="7674353" y="3090811"/>
                  <a:ext cx="152400" cy="277000"/>
                </a:xfrm>
                <a:prstGeom prst="rect">
                  <a:avLst/>
                </a:prstGeom>
                <a:noFill/>
              </p:spPr>
              <p:txBody>
                <a:bodyPr wrap="square" rtlCol="0">
                  <a:spAutoFit/>
                </a:bodyPr>
                <a:lstStyle/>
                <a:p>
                  <a:r>
                    <a:rPr lang="en-US" b="1" dirty="0"/>
                    <a:t>L</a:t>
                  </a:r>
                </a:p>
              </p:txBody>
            </p:sp>
            <p:sp>
              <p:nvSpPr>
                <p:cNvPr id="11" name="TextBox 10">
                  <a:extLst>
                    <a:ext uri="{FF2B5EF4-FFF2-40B4-BE49-F238E27FC236}">
                      <a16:creationId xmlns:a16="http://schemas.microsoft.com/office/drawing/2014/main" id="{DB6D0982-ED89-5DEE-8829-AC5CA8B712DC}"/>
                    </a:ext>
                  </a:extLst>
                </p:cNvPr>
                <p:cNvSpPr txBox="1"/>
                <p:nvPr/>
              </p:nvSpPr>
              <p:spPr>
                <a:xfrm>
                  <a:off x="7358480" y="1969433"/>
                  <a:ext cx="570812" cy="276999"/>
                </a:xfrm>
                <a:prstGeom prst="rect">
                  <a:avLst/>
                </a:prstGeom>
                <a:noFill/>
              </p:spPr>
              <p:txBody>
                <a:bodyPr wrap="square" rtlCol="0">
                  <a:spAutoFit/>
                </a:bodyPr>
                <a:lstStyle/>
                <a:p>
                  <a:r>
                    <a:rPr lang="en-US" b="1" dirty="0"/>
                    <a:t>M/2</a:t>
                  </a:r>
                </a:p>
              </p:txBody>
            </p:sp>
            <p:cxnSp>
              <p:nvCxnSpPr>
                <p:cNvPr id="12" name="Straight Arrow Connector 11">
                  <a:extLst>
                    <a:ext uri="{FF2B5EF4-FFF2-40B4-BE49-F238E27FC236}">
                      <a16:creationId xmlns:a16="http://schemas.microsoft.com/office/drawing/2014/main" id="{B8E05655-4B5B-01C0-F8A9-17685047B120}"/>
                    </a:ext>
                  </a:extLst>
                </p:cNvPr>
                <p:cNvCxnSpPr/>
                <p:nvPr/>
              </p:nvCxnSpPr>
              <p:spPr bwMode="auto">
                <a:xfrm flipV="1">
                  <a:off x="7543947" y="2258424"/>
                  <a:ext cx="0" cy="32965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5" name="Straight Arrow Connector 24">
                <a:extLst>
                  <a:ext uri="{FF2B5EF4-FFF2-40B4-BE49-F238E27FC236}">
                    <a16:creationId xmlns:a16="http://schemas.microsoft.com/office/drawing/2014/main" id="{1D7A4DFB-79B5-935F-6771-ABBF16637653}"/>
                  </a:ext>
                </a:extLst>
              </p:cNvPr>
              <p:cNvCxnSpPr/>
              <p:nvPr/>
            </p:nvCxnSpPr>
            <p:spPr bwMode="auto">
              <a:xfrm>
                <a:off x="2205499" y="4479626"/>
                <a:ext cx="345935"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7" name="TextBox 26">
              <a:extLst>
                <a:ext uri="{FF2B5EF4-FFF2-40B4-BE49-F238E27FC236}">
                  <a16:creationId xmlns:a16="http://schemas.microsoft.com/office/drawing/2014/main" id="{56267694-F8CB-DBAC-B045-A1785A23DC68}"/>
                </a:ext>
              </a:extLst>
            </p:cNvPr>
            <p:cNvSpPr txBox="1"/>
            <p:nvPr/>
          </p:nvSpPr>
          <p:spPr>
            <a:xfrm>
              <a:off x="2267703" y="4470185"/>
              <a:ext cx="121156" cy="276999"/>
            </a:xfrm>
            <a:prstGeom prst="rect">
              <a:avLst/>
            </a:prstGeom>
            <a:noFill/>
          </p:spPr>
          <p:txBody>
            <a:bodyPr wrap="square" rtlCol="0">
              <a:spAutoFit/>
            </a:bodyPr>
            <a:lstStyle/>
            <a:p>
              <a:r>
                <a:rPr lang="en-US" b="1" dirty="0">
                  <a:solidFill>
                    <a:srgbClr val="FF0000"/>
                  </a:solidFill>
                </a:rPr>
                <a:t>G</a:t>
              </a:r>
            </a:p>
          </p:txBody>
        </p:sp>
      </p:grpSp>
      <p:grpSp>
        <p:nvGrpSpPr>
          <p:cNvPr id="30" name="Group 29">
            <a:extLst>
              <a:ext uri="{FF2B5EF4-FFF2-40B4-BE49-F238E27FC236}">
                <a16:creationId xmlns:a16="http://schemas.microsoft.com/office/drawing/2014/main" id="{522723BF-DD5C-7FC1-A5D9-65FF443E4A30}"/>
              </a:ext>
            </a:extLst>
          </p:cNvPr>
          <p:cNvGrpSpPr/>
          <p:nvPr/>
        </p:nvGrpSpPr>
        <p:grpSpPr>
          <a:xfrm>
            <a:off x="5201692" y="4668127"/>
            <a:ext cx="1411443" cy="779683"/>
            <a:chOff x="5162102" y="3976942"/>
            <a:chExt cx="1411443" cy="779683"/>
          </a:xfrm>
        </p:grpSpPr>
        <p:grpSp>
          <p:nvGrpSpPr>
            <p:cNvPr id="16" name="Group 15">
              <a:extLst>
                <a:ext uri="{FF2B5EF4-FFF2-40B4-BE49-F238E27FC236}">
                  <a16:creationId xmlns:a16="http://schemas.microsoft.com/office/drawing/2014/main" id="{80C949C6-08A4-2666-2BB7-C14B2856A43F}"/>
                </a:ext>
              </a:extLst>
            </p:cNvPr>
            <p:cNvGrpSpPr/>
            <p:nvPr/>
          </p:nvGrpSpPr>
          <p:grpSpPr>
            <a:xfrm>
              <a:off x="5162102" y="3976942"/>
              <a:ext cx="1411443" cy="685800"/>
              <a:chOff x="6629400" y="2442025"/>
              <a:chExt cx="1775431" cy="939009"/>
            </a:xfrm>
          </p:grpSpPr>
          <p:grpSp>
            <p:nvGrpSpPr>
              <p:cNvPr id="17" name="Group 16">
                <a:extLst>
                  <a:ext uri="{FF2B5EF4-FFF2-40B4-BE49-F238E27FC236}">
                    <a16:creationId xmlns:a16="http://schemas.microsoft.com/office/drawing/2014/main" id="{7D6A7220-901B-A395-CA7E-C1E084C8FE13}"/>
                  </a:ext>
                </a:extLst>
              </p:cNvPr>
              <p:cNvGrpSpPr/>
              <p:nvPr/>
            </p:nvGrpSpPr>
            <p:grpSpPr>
              <a:xfrm>
                <a:off x="6629400" y="2442025"/>
                <a:ext cx="1752600" cy="609600"/>
                <a:chOff x="6629400" y="2442025"/>
                <a:chExt cx="1752600" cy="609600"/>
              </a:xfrm>
            </p:grpSpPr>
            <p:sp>
              <p:nvSpPr>
                <p:cNvPr id="22" name="Rectangle 21">
                  <a:extLst>
                    <a:ext uri="{FF2B5EF4-FFF2-40B4-BE49-F238E27FC236}">
                      <a16:creationId xmlns:a16="http://schemas.microsoft.com/office/drawing/2014/main" id="{6F7CB576-CC52-E23E-BC53-6E1DCB678A92}"/>
                    </a:ext>
                  </a:extLst>
                </p:cNvPr>
                <p:cNvSpPr/>
                <p:nvPr/>
              </p:nvSpPr>
              <p:spPr bwMode="auto">
                <a:xfrm>
                  <a:off x="6629400" y="2442025"/>
                  <a:ext cx="1752600" cy="6096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23" name="Rectangle 22">
                  <a:extLst>
                    <a:ext uri="{FF2B5EF4-FFF2-40B4-BE49-F238E27FC236}">
                      <a16:creationId xmlns:a16="http://schemas.microsoft.com/office/drawing/2014/main" id="{44F88408-AC20-8B29-D4D5-136540013A22}"/>
                    </a:ext>
                  </a:extLst>
                </p:cNvPr>
                <p:cNvSpPr/>
                <p:nvPr/>
              </p:nvSpPr>
              <p:spPr bwMode="auto">
                <a:xfrm>
                  <a:off x="6635979" y="2442025"/>
                  <a:ext cx="457200" cy="60960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4" name="Rectangle 23">
                  <a:extLst>
                    <a:ext uri="{FF2B5EF4-FFF2-40B4-BE49-F238E27FC236}">
                      <a16:creationId xmlns:a16="http://schemas.microsoft.com/office/drawing/2014/main" id="{B2A820D5-3FEB-113C-7A0D-3F1FCDCEC2F4}"/>
                    </a:ext>
                  </a:extLst>
                </p:cNvPr>
                <p:cNvSpPr/>
                <p:nvPr/>
              </p:nvSpPr>
              <p:spPr bwMode="auto">
                <a:xfrm>
                  <a:off x="7922002" y="2442025"/>
                  <a:ext cx="457200" cy="60960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18" name="Straight Arrow Connector 17">
                <a:extLst>
                  <a:ext uri="{FF2B5EF4-FFF2-40B4-BE49-F238E27FC236}">
                    <a16:creationId xmlns:a16="http://schemas.microsoft.com/office/drawing/2014/main" id="{53894921-1F61-9757-CC57-E10F6DE55E0E}"/>
                  </a:ext>
                </a:extLst>
              </p:cNvPr>
              <p:cNvCxnSpPr/>
              <p:nvPr/>
            </p:nvCxnSpPr>
            <p:spPr bwMode="auto">
              <a:xfrm>
                <a:off x="6629400" y="3124200"/>
                <a:ext cx="482829"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Box 18">
                <a:extLst>
                  <a:ext uri="{FF2B5EF4-FFF2-40B4-BE49-F238E27FC236}">
                    <a16:creationId xmlns:a16="http://schemas.microsoft.com/office/drawing/2014/main" id="{1E441584-06EB-D2DB-36ED-4C92C5558AA6}"/>
                  </a:ext>
                </a:extLst>
              </p:cNvPr>
              <p:cNvSpPr txBox="1"/>
              <p:nvPr/>
            </p:nvSpPr>
            <p:spPr>
              <a:xfrm>
                <a:off x="6788379" y="3104035"/>
                <a:ext cx="152400" cy="276999"/>
              </a:xfrm>
              <a:prstGeom prst="rect">
                <a:avLst/>
              </a:prstGeom>
              <a:noFill/>
            </p:spPr>
            <p:txBody>
              <a:bodyPr wrap="square" rtlCol="0">
                <a:spAutoFit/>
              </a:bodyPr>
              <a:lstStyle/>
              <a:p>
                <a:r>
                  <a:rPr lang="en-US" b="1" dirty="0"/>
                  <a:t>L</a:t>
                </a:r>
              </a:p>
            </p:txBody>
          </p:sp>
          <p:cxnSp>
            <p:nvCxnSpPr>
              <p:cNvPr id="20" name="Straight Arrow Connector 19">
                <a:extLst>
                  <a:ext uri="{FF2B5EF4-FFF2-40B4-BE49-F238E27FC236}">
                    <a16:creationId xmlns:a16="http://schemas.microsoft.com/office/drawing/2014/main" id="{B35938DD-CD4B-6119-C9C5-5191BE7137D0}"/>
                  </a:ext>
                </a:extLst>
              </p:cNvPr>
              <p:cNvCxnSpPr/>
              <p:nvPr/>
            </p:nvCxnSpPr>
            <p:spPr bwMode="auto">
              <a:xfrm>
                <a:off x="7922002" y="3122915"/>
                <a:ext cx="482829"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a:extLst>
                  <a:ext uri="{FF2B5EF4-FFF2-40B4-BE49-F238E27FC236}">
                    <a16:creationId xmlns:a16="http://schemas.microsoft.com/office/drawing/2014/main" id="{A03477FA-F815-7B52-03CE-D09CB733D2D9}"/>
                  </a:ext>
                </a:extLst>
              </p:cNvPr>
              <p:cNvSpPr txBox="1"/>
              <p:nvPr/>
            </p:nvSpPr>
            <p:spPr>
              <a:xfrm>
                <a:off x="8078119" y="3104034"/>
                <a:ext cx="152400" cy="276999"/>
              </a:xfrm>
              <a:prstGeom prst="rect">
                <a:avLst/>
              </a:prstGeom>
              <a:noFill/>
            </p:spPr>
            <p:txBody>
              <a:bodyPr wrap="square" rtlCol="0">
                <a:spAutoFit/>
              </a:bodyPr>
              <a:lstStyle/>
              <a:p>
                <a:r>
                  <a:rPr lang="en-US" b="1" dirty="0"/>
                  <a:t>L</a:t>
                </a:r>
              </a:p>
            </p:txBody>
          </p:sp>
        </p:grpSp>
        <p:sp>
          <p:nvSpPr>
            <p:cNvPr id="34" name="TextBox 33">
              <a:extLst>
                <a:ext uri="{FF2B5EF4-FFF2-40B4-BE49-F238E27FC236}">
                  <a16:creationId xmlns:a16="http://schemas.microsoft.com/office/drawing/2014/main" id="{7FC28EDD-6966-23ED-A188-7974583DBFD6}"/>
                </a:ext>
              </a:extLst>
            </p:cNvPr>
            <p:cNvSpPr txBox="1"/>
            <p:nvPr/>
          </p:nvSpPr>
          <p:spPr>
            <a:xfrm>
              <a:off x="5745655" y="4479626"/>
              <a:ext cx="121156" cy="276999"/>
            </a:xfrm>
            <a:prstGeom prst="rect">
              <a:avLst/>
            </a:prstGeom>
            <a:noFill/>
          </p:spPr>
          <p:txBody>
            <a:bodyPr wrap="square" rtlCol="0">
              <a:spAutoFit/>
            </a:bodyPr>
            <a:lstStyle/>
            <a:p>
              <a:r>
                <a:rPr lang="en-US" b="1" dirty="0">
                  <a:solidFill>
                    <a:srgbClr val="FF0000"/>
                  </a:solidFill>
                </a:rPr>
                <a:t>G</a:t>
              </a:r>
            </a:p>
          </p:txBody>
        </p:sp>
        <p:cxnSp>
          <p:nvCxnSpPr>
            <p:cNvPr id="35" name="Straight Arrow Connector 34">
              <a:extLst>
                <a:ext uri="{FF2B5EF4-FFF2-40B4-BE49-F238E27FC236}">
                  <a16:creationId xmlns:a16="http://schemas.microsoft.com/office/drawing/2014/main" id="{9C90A438-820B-57D5-5A81-72C738F91076}"/>
                </a:ext>
              </a:extLst>
            </p:cNvPr>
            <p:cNvCxnSpPr/>
            <p:nvPr/>
          </p:nvCxnSpPr>
          <p:spPr bwMode="auto">
            <a:xfrm>
              <a:off x="5537478" y="4467721"/>
              <a:ext cx="643759"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6" name="Slide Number Placeholder 3">
            <a:extLst>
              <a:ext uri="{FF2B5EF4-FFF2-40B4-BE49-F238E27FC236}">
                <a16:creationId xmlns:a16="http://schemas.microsoft.com/office/drawing/2014/main" id="{D0D14577-4FFB-193D-2B3F-FE41BAE0C25B}"/>
              </a:ext>
            </a:extLst>
          </p:cNvPr>
          <p:cNvSpPr txBox="1">
            <a:spLocks/>
          </p:cNvSpPr>
          <p:nvPr/>
        </p:nvSpPr>
        <p:spPr>
          <a:xfrm>
            <a:off x="4343400" y="6500460"/>
            <a:ext cx="711705" cy="18466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800170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7D8C1ACD-AC91-7CC1-71A7-2FB6EE775EFF}"/>
              </a:ext>
            </a:extLst>
          </p:cNvPr>
          <p:cNvSpPr>
            <a:spLocks noGrp="1" noChangeArrowheads="1"/>
          </p:cNvSpPr>
          <p:nvPr>
            <p:ph type="title"/>
          </p:nvPr>
        </p:nvSpPr>
        <p:spPr>
          <a:xfrm>
            <a:off x="457200" y="838200"/>
            <a:ext cx="8407400" cy="322263"/>
          </a:xfrm>
        </p:spPr>
        <p:txBody>
          <a:bodyPr/>
          <a:lstStyle/>
          <a:p>
            <a:r>
              <a:rPr lang="en-US" altLang="en-US" sz="3200" dirty="0">
                <a:solidFill>
                  <a:schemeClr val="tx1"/>
                </a:solidFill>
              </a:rPr>
              <a:t>Mandatory CIR Report Bitmap Configs</a:t>
            </a:r>
          </a:p>
        </p:txBody>
      </p:sp>
      <p:sp>
        <p:nvSpPr>
          <p:cNvPr id="3" name="Text Placeholder 2">
            <a:extLst>
              <a:ext uri="{FF2B5EF4-FFF2-40B4-BE49-F238E27FC236}">
                <a16:creationId xmlns:a16="http://schemas.microsoft.com/office/drawing/2014/main" id="{1C29DD40-442B-06CB-5D43-E0749E682DDE}"/>
              </a:ext>
            </a:extLst>
          </p:cNvPr>
          <p:cNvSpPr>
            <a:spLocks noGrp="1"/>
          </p:cNvSpPr>
          <p:nvPr>
            <p:ph type="body" idx="1"/>
          </p:nvPr>
        </p:nvSpPr>
        <p:spPr>
          <a:xfrm>
            <a:off x="152400" y="1295400"/>
            <a:ext cx="8610600" cy="3832225"/>
          </a:xfrm>
        </p:spPr>
        <p:txBody>
          <a:bodyPr/>
          <a:lstStyle/>
          <a:p>
            <a:pPr marL="685658" lvl="2" indent="-214313" fontAlgn="ctr">
              <a:spcAft>
                <a:spcPts val="450"/>
              </a:spcAft>
              <a:buClr>
                <a:schemeClr val="bg2">
                  <a:lumMod val="50000"/>
                </a:schemeClr>
              </a:buClr>
              <a:buFont typeface="Arial" panose="020B0604020202020204" pitchFamily="34" charset="0"/>
              <a:buChar char="•"/>
              <a:defRPr/>
            </a:pPr>
            <a:endParaRPr lang="en-US" sz="1050" dirty="0">
              <a:cs typeface="Calibri" panose="020F0502020204030204" pitchFamily="34" charset="0"/>
            </a:endParaRPr>
          </a:p>
          <a:p>
            <a:pPr marL="342900" lvl="1" indent="0" fontAlgn="ctr">
              <a:spcAft>
                <a:spcPts val="450"/>
              </a:spcAft>
              <a:buClr>
                <a:schemeClr val="bg2">
                  <a:lumMod val="50000"/>
                </a:schemeClr>
              </a:buClr>
              <a:defRPr/>
            </a:pPr>
            <a:endParaRPr lang="en-US" sz="1200" dirty="0">
              <a:cs typeface="Calibri" panose="020F0502020204030204" pitchFamily="34" charset="0"/>
            </a:endParaRPr>
          </a:p>
          <a:p>
            <a:pPr marL="342900" lvl="1" indent="0" fontAlgn="ctr">
              <a:spcAft>
                <a:spcPts val="450"/>
              </a:spcAft>
              <a:buClr>
                <a:schemeClr val="bg2">
                  <a:lumMod val="50000"/>
                </a:schemeClr>
              </a:buClr>
              <a:defRPr/>
            </a:pPr>
            <a:endParaRPr lang="en-US" sz="1200" dirty="0">
              <a:cs typeface="Calibri" panose="020F0502020204030204" pitchFamily="34" charset="0"/>
            </a:endParaRPr>
          </a:p>
          <a:p>
            <a:pPr marL="557213" lvl="1" indent="-214313" fontAlgn="ctr">
              <a:spcAft>
                <a:spcPts val="450"/>
              </a:spcAft>
              <a:buClr>
                <a:schemeClr val="bg2">
                  <a:lumMod val="50000"/>
                </a:schemeClr>
              </a:buClr>
              <a:buFont typeface="Arial" panose="020B0604020202020204" pitchFamily="34" charset="0"/>
              <a:buChar char="•"/>
              <a:defRPr/>
            </a:pPr>
            <a:endParaRPr lang="en-US" sz="1200" dirty="0">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defRPr/>
            </a:pPr>
            <a:endParaRPr lang="en-US" sz="1200" dirty="0">
              <a:solidFill>
                <a:srgbClr val="FF0000"/>
              </a:solidFill>
              <a:cs typeface="Calibri" panose="020F0502020204030204" pitchFamily="34" charset="0"/>
            </a:endParaRPr>
          </a:p>
          <a:p>
            <a:pPr marL="342900" lvl="1" indent="0" fontAlgn="ctr">
              <a:spcAft>
                <a:spcPts val="450"/>
              </a:spcAft>
              <a:buClr>
                <a:srgbClr val="C00000"/>
              </a:buClr>
              <a:defRP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defRPr/>
            </a:pPr>
            <a:endParaRPr lang="en-US" sz="1200" dirty="0">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defRP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defRP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defRPr/>
            </a:pPr>
            <a:endParaRPr lang="en-US" sz="1200" dirty="0">
              <a:solidFill>
                <a:srgbClr val="FF0000"/>
              </a:solidFill>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defRPr/>
            </a:pPr>
            <a:endParaRPr lang="en-US" sz="1200" dirty="0">
              <a:solidFill>
                <a:schemeClr val="accent1"/>
              </a:solidFill>
              <a:cs typeface="Calibri" panose="020F0502020204030204" pitchFamily="34" charset="0"/>
            </a:endParaRPr>
          </a:p>
          <a:p>
            <a:pPr>
              <a:defRPr/>
            </a:pPr>
            <a:endParaRPr lang="en-US" sz="1650" b="1" dirty="0">
              <a:cs typeface="Calibri" panose="020F0502020204030204" pitchFamily="34" charset="0"/>
            </a:endParaRPr>
          </a:p>
          <a:p>
            <a:pPr>
              <a:defRPr/>
            </a:pPr>
            <a:endParaRPr lang="en-US" sz="2100" dirty="0">
              <a:cs typeface="Calibri" panose="020F0502020204030204" pitchFamily="34" charset="0"/>
            </a:endParaRPr>
          </a:p>
        </p:txBody>
      </p:sp>
      <p:sp>
        <p:nvSpPr>
          <p:cNvPr id="6" name="Text Placeholder 2">
            <a:extLst>
              <a:ext uri="{FF2B5EF4-FFF2-40B4-BE49-F238E27FC236}">
                <a16:creationId xmlns:a16="http://schemas.microsoft.com/office/drawing/2014/main" id="{F8F556D4-3B6A-639B-082E-72067937063B}"/>
              </a:ext>
            </a:extLst>
          </p:cNvPr>
          <p:cNvSpPr txBox="1">
            <a:spLocks/>
          </p:cNvSpPr>
          <p:nvPr/>
        </p:nvSpPr>
        <p:spPr bwMode="auto">
          <a:xfrm>
            <a:off x="596900" y="1417638"/>
            <a:ext cx="8374063" cy="3844925"/>
          </a:xfrm>
          <a:prstGeom prst="rect">
            <a:avLst/>
          </a:prstGeom>
          <a:noFill/>
          <a:ln>
            <a:noFill/>
          </a:ln>
          <a:effectLst/>
        </p:spPr>
        <p:txBody>
          <a:bodyPr lIns="0" tIns="0" rIns="0" bIns="0"/>
          <a:lstStyle>
            <a:lvl1pPr marL="342900" indent="-342900" algn="l" rtl="0" eaLnBrk="1" fontAlgn="base" hangingPunct="1">
              <a:spcBef>
                <a:spcPct val="20000"/>
              </a:spcBef>
              <a:spcAft>
                <a:spcPct val="0"/>
              </a:spcAft>
              <a:buClr>
                <a:schemeClr val="bg2">
                  <a:lumMod val="50000"/>
                </a:schemeClr>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414195" lvl="1" fontAlgn="ctr">
              <a:spcAft>
                <a:spcPts val="450"/>
              </a:spcAft>
              <a:buClr>
                <a:schemeClr val="bg2">
                  <a:lumMod val="50000"/>
                </a:schemeClr>
              </a:buClr>
              <a:buSzPct val="100000"/>
              <a:buFont typeface="Arial" panose="020B0604020202020204" pitchFamily="34" charset="0"/>
              <a:buChar char="•"/>
              <a:defRPr/>
            </a:pPr>
            <a:r>
              <a:rPr lang="en-US" sz="2400" kern="0" dirty="0">
                <a:cs typeface="Calibri" panose="020F0502020204030204" pitchFamily="34" charset="0"/>
              </a:rPr>
              <a:t>Total of 88 bitmap options: </a:t>
            </a:r>
            <a:endParaRPr lang="en-US" sz="2600" kern="0" dirty="0">
              <a:cs typeface="Calibri" panose="020F0502020204030204" pitchFamily="34" charset="0"/>
            </a:endParaRPr>
          </a:p>
          <a:p>
            <a:pPr marL="757095" lvl="2" indent="-285750" fontAlgn="ctr">
              <a:spcAft>
                <a:spcPts val="450"/>
              </a:spcAft>
              <a:buClr>
                <a:schemeClr val="bg2">
                  <a:lumMod val="50000"/>
                </a:schemeClr>
              </a:buClr>
              <a:buSzPct val="100000"/>
              <a:buFont typeface="Courier New" panose="02070309020205020404" pitchFamily="49" charset="0"/>
              <a:buChar char="o"/>
              <a:defRPr/>
            </a:pPr>
            <a:r>
              <a:rPr lang="en-US" sz="1800" kern="0" dirty="0">
                <a:cs typeface="Calibri" panose="020F0502020204030204" pitchFamily="34" charset="0"/>
              </a:rPr>
              <a:t>One string of all ones for M={32,64,128,256}</a:t>
            </a:r>
          </a:p>
          <a:p>
            <a:pPr marL="757095" lvl="2" indent="-285750" fontAlgn="ctr">
              <a:spcAft>
                <a:spcPts val="450"/>
              </a:spcAft>
              <a:buClr>
                <a:schemeClr val="bg2">
                  <a:lumMod val="50000"/>
                </a:schemeClr>
              </a:buClr>
              <a:buSzPct val="100000"/>
              <a:buFont typeface="Courier New" panose="02070309020205020404" pitchFamily="49" charset="0"/>
              <a:buChar char="o"/>
              <a:defRPr/>
            </a:pPr>
            <a:r>
              <a:rPr lang="en-US" sz="1800" kern="0" dirty="0">
                <a:cs typeface="Calibri" panose="020F0502020204030204" pitchFamily="34" charset="0"/>
              </a:rPr>
              <a:t>Two strings of equal length L, with gap G</a:t>
            </a:r>
          </a:p>
          <a:p>
            <a:pPr marL="1099995" lvl="3" indent="-285750" fontAlgn="ctr">
              <a:spcAft>
                <a:spcPts val="450"/>
              </a:spcAft>
              <a:buClr>
                <a:schemeClr val="bg2">
                  <a:lumMod val="50000"/>
                </a:schemeClr>
              </a:buClr>
              <a:buSzPct val="100000"/>
              <a:buFont typeface="Arial" panose="020B0604020202020204" pitchFamily="34" charset="0"/>
              <a:buChar char="•"/>
              <a:defRPr/>
            </a:pPr>
            <a:r>
              <a:rPr lang="en-US" sz="1400" kern="0" dirty="0">
                <a:cs typeface="Calibri" panose="020F0502020204030204" pitchFamily="34" charset="0"/>
              </a:rPr>
              <a:t>M = 64,  L = 16, G = {8, 16, 24, 32} </a:t>
            </a:r>
            <a:r>
              <a:rPr lang="en-US" sz="1400" kern="0" dirty="0">
                <a:cs typeface="Calibri" panose="020F0502020204030204" pitchFamily="34" charset="0"/>
                <a:sym typeface="Wingdings" panose="05000000000000000000" pitchFamily="2" charset="2"/>
              </a:rPr>
              <a:t> 4 cases</a:t>
            </a:r>
            <a:endParaRPr lang="en-US" sz="1400" kern="0" dirty="0">
              <a:cs typeface="Calibri" panose="020F0502020204030204" pitchFamily="34" charset="0"/>
            </a:endParaRPr>
          </a:p>
          <a:p>
            <a:pPr marL="1099995" lvl="3" indent="-285750" fontAlgn="ctr">
              <a:spcAft>
                <a:spcPts val="450"/>
              </a:spcAft>
              <a:buClr>
                <a:schemeClr val="bg2">
                  <a:lumMod val="50000"/>
                </a:schemeClr>
              </a:buClr>
              <a:buSzPct val="100000"/>
              <a:buFont typeface="Arial" panose="020B0604020202020204" pitchFamily="34" charset="0"/>
              <a:buChar char="•"/>
              <a:defRPr/>
            </a:pPr>
            <a:r>
              <a:rPr lang="en-US" sz="1400" kern="0" dirty="0">
                <a:cs typeface="Calibri" panose="020F0502020204030204" pitchFamily="34" charset="0"/>
              </a:rPr>
              <a:t>M = 128, L = 16, G = {40, 48,….,96} </a:t>
            </a:r>
            <a:r>
              <a:rPr lang="en-US" sz="1400" kern="0" dirty="0">
                <a:cs typeface="Calibri" panose="020F0502020204030204" pitchFamily="34" charset="0"/>
                <a:sym typeface="Wingdings" panose="05000000000000000000" pitchFamily="2" charset="2"/>
              </a:rPr>
              <a:t> 8 cases</a:t>
            </a:r>
            <a:endParaRPr lang="en-US" sz="1400" kern="0" dirty="0">
              <a:cs typeface="Calibri" panose="020F0502020204030204" pitchFamily="34" charset="0"/>
            </a:endParaRPr>
          </a:p>
          <a:p>
            <a:pPr marL="1099995" lvl="3" indent="-285750" fontAlgn="ctr">
              <a:spcAft>
                <a:spcPts val="450"/>
              </a:spcAft>
              <a:buClr>
                <a:schemeClr val="bg2">
                  <a:lumMod val="50000"/>
                </a:schemeClr>
              </a:buClr>
              <a:buSzPct val="100000"/>
              <a:buFont typeface="Arial" panose="020B0604020202020204" pitchFamily="34" charset="0"/>
              <a:buChar char="•"/>
              <a:defRPr/>
            </a:pPr>
            <a:r>
              <a:rPr lang="en-US" sz="1400" kern="0" dirty="0">
                <a:cs typeface="Calibri" panose="020F0502020204030204" pitchFamily="34" charset="0"/>
              </a:rPr>
              <a:t>M = 256, L = 16, G = {104, 112, …., 224} </a:t>
            </a:r>
            <a:r>
              <a:rPr lang="en-US" sz="1400" kern="0" dirty="0">
                <a:cs typeface="Calibri" panose="020F0502020204030204" pitchFamily="34" charset="0"/>
                <a:sym typeface="Wingdings" panose="05000000000000000000" pitchFamily="2" charset="2"/>
              </a:rPr>
              <a:t> 16 cases</a:t>
            </a:r>
            <a:endParaRPr lang="en-US" sz="1400" kern="0" dirty="0">
              <a:cs typeface="Calibri" panose="020F0502020204030204" pitchFamily="34" charset="0"/>
            </a:endParaRPr>
          </a:p>
          <a:p>
            <a:pPr marL="1099995" lvl="3" indent="-285750" fontAlgn="ctr">
              <a:spcAft>
                <a:spcPts val="450"/>
              </a:spcAft>
              <a:buClr>
                <a:schemeClr val="bg2">
                  <a:lumMod val="50000"/>
                </a:schemeClr>
              </a:buClr>
              <a:buSzPct val="100000"/>
              <a:buFont typeface="Arial" panose="020B0604020202020204" pitchFamily="34" charset="0"/>
              <a:buChar char="•"/>
              <a:defRPr/>
            </a:pPr>
            <a:r>
              <a:rPr lang="en-US" sz="1400" kern="0" dirty="0">
                <a:cs typeface="Calibri" panose="020F0502020204030204" pitchFamily="34" charset="0"/>
              </a:rPr>
              <a:t>M = 128, L = 32, G = {8, 16, …, 64} </a:t>
            </a:r>
            <a:r>
              <a:rPr lang="en-US" sz="1400" kern="0" dirty="0">
                <a:cs typeface="Calibri" panose="020F0502020204030204" pitchFamily="34" charset="0"/>
                <a:sym typeface="Wingdings" panose="05000000000000000000" pitchFamily="2" charset="2"/>
              </a:rPr>
              <a:t> 8 cases</a:t>
            </a:r>
            <a:endParaRPr lang="en-US" sz="1400" kern="0" dirty="0">
              <a:cs typeface="Calibri" panose="020F0502020204030204" pitchFamily="34" charset="0"/>
            </a:endParaRPr>
          </a:p>
          <a:p>
            <a:pPr marL="1099995" lvl="3" indent="-285750" fontAlgn="ctr">
              <a:spcAft>
                <a:spcPts val="450"/>
              </a:spcAft>
              <a:buClr>
                <a:schemeClr val="bg2">
                  <a:lumMod val="50000"/>
                </a:schemeClr>
              </a:buClr>
              <a:buSzPct val="100000"/>
              <a:buFont typeface="Arial" panose="020B0604020202020204" pitchFamily="34" charset="0"/>
              <a:buChar char="•"/>
              <a:defRPr/>
            </a:pPr>
            <a:r>
              <a:rPr lang="en-US" sz="1400" kern="0" dirty="0">
                <a:cs typeface="Calibri" panose="020F0502020204030204" pitchFamily="34" charset="0"/>
              </a:rPr>
              <a:t>M = 256, L = 32, G = {72, …, 192} </a:t>
            </a:r>
            <a:r>
              <a:rPr lang="en-US" sz="1400" kern="0" dirty="0">
                <a:cs typeface="Calibri" panose="020F0502020204030204" pitchFamily="34" charset="0"/>
                <a:sym typeface="Wingdings" panose="05000000000000000000" pitchFamily="2" charset="2"/>
              </a:rPr>
              <a:t> 16 cases</a:t>
            </a:r>
            <a:endParaRPr lang="en-US" sz="1400" kern="0" dirty="0">
              <a:cs typeface="Calibri" panose="020F0502020204030204" pitchFamily="34" charset="0"/>
            </a:endParaRPr>
          </a:p>
          <a:p>
            <a:pPr marL="1099995" lvl="3" indent="-285750" fontAlgn="ctr">
              <a:spcAft>
                <a:spcPts val="450"/>
              </a:spcAft>
              <a:buClr>
                <a:schemeClr val="bg2">
                  <a:lumMod val="50000"/>
                </a:schemeClr>
              </a:buClr>
              <a:buSzPct val="100000"/>
              <a:buFont typeface="Arial" panose="020B0604020202020204" pitchFamily="34" charset="0"/>
              <a:buChar char="•"/>
              <a:defRPr/>
            </a:pPr>
            <a:r>
              <a:rPr lang="en-US" sz="1400" kern="0" dirty="0">
                <a:cs typeface="Calibri" panose="020F0502020204030204" pitchFamily="34" charset="0"/>
              </a:rPr>
              <a:t>M = 256, L = 64, G = {8, 16, …,128} </a:t>
            </a:r>
            <a:r>
              <a:rPr lang="en-US" sz="1400" kern="0" dirty="0">
                <a:cs typeface="Calibri" panose="020F0502020204030204" pitchFamily="34" charset="0"/>
                <a:sym typeface="Wingdings" panose="05000000000000000000" pitchFamily="2" charset="2"/>
              </a:rPr>
              <a:t> 32 cases</a:t>
            </a:r>
            <a:endParaRPr lang="en-US" sz="1400" kern="0" dirty="0">
              <a:cs typeface="Calibri" panose="020F0502020204030204" pitchFamily="34" charset="0"/>
            </a:endParaRPr>
          </a:p>
          <a:p>
            <a:pPr marL="757095" lvl="2" indent="-285750" fontAlgn="ctr">
              <a:spcAft>
                <a:spcPts val="450"/>
              </a:spcAft>
              <a:buClr>
                <a:schemeClr val="bg2">
                  <a:lumMod val="50000"/>
                </a:schemeClr>
              </a:buClr>
              <a:buSzPct val="100000"/>
              <a:buFont typeface="Arial" panose="020B0604020202020204" pitchFamily="34" charset="0"/>
              <a:buChar char="•"/>
              <a:defRPr/>
            </a:pPr>
            <a:endParaRPr lang="en-US" sz="1800" kern="0" dirty="0">
              <a:solidFill>
                <a:srgbClr val="FF0000"/>
              </a:solidFill>
              <a:cs typeface="Calibri" panose="020F0502020204030204" pitchFamily="34" charset="0"/>
            </a:endParaRPr>
          </a:p>
          <a:p>
            <a:pPr marL="1371458" lvl="4" indent="-214313" fontAlgn="ctr">
              <a:spcAft>
                <a:spcPts val="450"/>
              </a:spcAft>
              <a:buClr>
                <a:schemeClr val="bg2">
                  <a:lumMod val="50000"/>
                </a:schemeClr>
              </a:buClr>
              <a:buSzPct val="100000"/>
              <a:buFont typeface="Courier New" panose="02070309020205020404" pitchFamily="49" charset="0"/>
              <a:buChar char="o"/>
              <a:defRPr/>
            </a:pPr>
            <a:endParaRPr lang="en-US" sz="1600" kern="0" dirty="0">
              <a:solidFill>
                <a:srgbClr val="FF0000"/>
              </a:solidFill>
              <a:cs typeface="Calibri" panose="020F0502020204030204" pitchFamily="34" charset="0"/>
            </a:endParaRPr>
          </a:p>
          <a:p>
            <a:pPr marL="1371458" lvl="4" indent="-214313" fontAlgn="ctr">
              <a:spcAft>
                <a:spcPts val="450"/>
              </a:spcAft>
              <a:buClr>
                <a:schemeClr val="bg2">
                  <a:lumMod val="50000"/>
                </a:schemeClr>
              </a:buClr>
              <a:buSzPct val="100000"/>
              <a:buFont typeface="Courier New" panose="02070309020205020404" pitchFamily="49" charset="0"/>
              <a:buChar char="o"/>
              <a:defRPr/>
            </a:pPr>
            <a:endParaRPr lang="en-US" sz="1600" kern="0" dirty="0">
              <a:solidFill>
                <a:srgbClr val="FF0000"/>
              </a:solidFill>
              <a:cs typeface="Calibri" panose="020F0502020204030204" pitchFamily="34" charset="0"/>
            </a:endParaRPr>
          </a:p>
          <a:p>
            <a:pPr marL="1371458" lvl="4" indent="-214313" fontAlgn="ctr">
              <a:spcAft>
                <a:spcPts val="450"/>
              </a:spcAft>
              <a:buClr>
                <a:schemeClr val="bg2">
                  <a:lumMod val="50000"/>
                </a:schemeClr>
              </a:buClr>
              <a:buSzPct val="100000"/>
              <a:buFont typeface="Courier New" panose="02070309020205020404" pitchFamily="49" charset="0"/>
              <a:buChar char="o"/>
              <a:defRPr/>
            </a:pPr>
            <a:endParaRPr lang="en-US" sz="1600" kern="0" dirty="0">
              <a:solidFill>
                <a:srgbClr val="FF0000"/>
              </a:solidFill>
              <a:cs typeface="Calibri" panose="020F0502020204030204" pitchFamily="34" charset="0"/>
            </a:endParaRPr>
          </a:p>
          <a:p>
            <a:pPr marL="1371458" lvl="4" indent="-214313" fontAlgn="ctr">
              <a:spcAft>
                <a:spcPts val="450"/>
              </a:spcAft>
              <a:buClr>
                <a:schemeClr val="bg2">
                  <a:lumMod val="50000"/>
                </a:schemeClr>
              </a:buClr>
              <a:buSzPct val="100000"/>
              <a:buFont typeface="Courier New" panose="02070309020205020404" pitchFamily="49" charset="0"/>
              <a:buChar char="o"/>
              <a:defRPr/>
            </a:pPr>
            <a:endParaRPr lang="en-US" sz="1400" kern="0" dirty="0"/>
          </a:p>
          <a:p>
            <a:pPr marL="685658" lvl="2" indent="-214313" fontAlgn="ctr">
              <a:spcAft>
                <a:spcPts val="450"/>
              </a:spcAft>
              <a:buClr>
                <a:schemeClr val="bg2">
                  <a:lumMod val="50000"/>
                </a:schemeClr>
              </a:buClr>
              <a:buSzPct val="100000"/>
              <a:buFont typeface="Courier New" panose="02070309020205020404" pitchFamily="49" charset="0"/>
              <a:buChar char="o"/>
              <a:defRPr/>
            </a:pPr>
            <a:endParaRPr lang="en-US" sz="1600" kern="0" dirty="0"/>
          </a:p>
          <a:p>
            <a:pPr marL="685658" lvl="2" indent="-214313" fontAlgn="ctr">
              <a:spcAft>
                <a:spcPts val="450"/>
              </a:spcAft>
              <a:buClr>
                <a:schemeClr val="bg2">
                  <a:lumMod val="50000"/>
                </a:schemeClr>
              </a:buClr>
              <a:buSzPct val="140000"/>
              <a:buFont typeface="Arial" panose="020B0604020202020204" pitchFamily="34" charset="0"/>
              <a:buChar char="•"/>
              <a:defRPr/>
            </a:pPr>
            <a:endParaRPr lang="en-US" sz="1600" kern="0" dirty="0"/>
          </a:p>
          <a:p>
            <a:pPr marL="685658" lvl="2" indent="-214313" fontAlgn="ctr">
              <a:spcAft>
                <a:spcPts val="450"/>
              </a:spcAft>
              <a:buClr>
                <a:schemeClr val="bg2">
                  <a:lumMod val="50000"/>
                </a:schemeClr>
              </a:buClr>
              <a:buSzPct val="140000"/>
              <a:buFont typeface="Arial" panose="020B0604020202020204" pitchFamily="34" charset="0"/>
              <a:buChar char="•"/>
              <a:defRPr/>
            </a:pPr>
            <a:endParaRPr lang="en-US" sz="1600" kern="0" dirty="0"/>
          </a:p>
          <a:p>
            <a:pPr marL="685658" lvl="2" indent="-214313" fontAlgn="ctr">
              <a:spcAft>
                <a:spcPts val="450"/>
              </a:spcAft>
              <a:buClr>
                <a:schemeClr val="bg2">
                  <a:lumMod val="50000"/>
                </a:schemeClr>
              </a:buClr>
              <a:buSzPct val="140000"/>
              <a:buFont typeface="Arial" panose="020B0604020202020204" pitchFamily="34" charset="0"/>
              <a:buChar char="•"/>
              <a:defRPr/>
            </a:pPr>
            <a:endParaRPr lang="en-US" sz="1600" kern="0" dirty="0"/>
          </a:p>
          <a:p>
            <a:pPr marL="557213" lvl="1" indent="-214313" fontAlgn="ctr">
              <a:spcAft>
                <a:spcPts val="450"/>
              </a:spcAft>
              <a:buClr>
                <a:schemeClr val="bg2">
                  <a:lumMod val="50000"/>
                </a:schemeClr>
              </a:buClr>
              <a:buFont typeface="Arial" panose="020B0604020202020204" pitchFamily="34" charset="0"/>
              <a:buChar char="•"/>
              <a:defRPr/>
            </a:pPr>
            <a:endParaRPr lang="en-US" sz="1000" kern="0" dirty="0"/>
          </a:p>
          <a:p>
            <a:pPr marL="685658" lvl="2" indent="-214313" fontAlgn="ctr">
              <a:spcAft>
                <a:spcPts val="450"/>
              </a:spcAft>
              <a:buClr>
                <a:schemeClr val="bg2">
                  <a:lumMod val="50000"/>
                </a:schemeClr>
              </a:buClr>
              <a:buFont typeface="Arial" panose="020B0604020202020204" pitchFamily="34" charset="0"/>
              <a:buChar char="•"/>
              <a:defRPr/>
            </a:pPr>
            <a:endParaRPr lang="en-US" sz="800" kern="0" dirty="0"/>
          </a:p>
          <a:p>
            <a:pPr marL="342900" lvl="1" indent="0" fontAlgn="ctr">
              <a:spcAft>
                <a:spcPts val="450"/>
              </a:spcAft>
              <a:buClr>
                <a:schemeClr val="bg2">
                  <a:lumMod val="50000"/>
                </a:schemeClr>
              </a:buClr>
              <a:buFontTx/>
              <a:buNone/>
              <a:defRPr/>
            </a:pPr>
            <a:endParaRPr lang="en-US" sz="1000" kern="0" dirty="0"/>
          </a:p>
          <a:p>
            <a:pPr marL="342900" lvl="1" indent="0" fontAlgn="ctr">
              <a:spcAft>
                <a:spcPts val="450"/>
              </a:spcAft>
              <a:buClr>
                <a:schemeClr val="bg2">
                  <a:lumMod val="50000"/>
                </a:schemeClr>
              </a:buClr>
              <a:buFontTx/>
              <a:buNone/>
              <a:defRPr/>
            </a:pPr>
            <a:endParaRPr lang="en-US" sz="1000" kern="0" dirty="0"/>
          </a:p>
          <a:p>
            <a:pPr marL="557213" lvl="1" indent="-214313" fontAlgn="ctr">
              <a:spcAft>
                <a:spcPts val="450"/>
              </a:spcAft>
              <a:buClr>
                <a:schemeClr val="bg2">
                  <a:lumMod val="50000"/>
                </a:schemeClr>
              </a:buClr>
              <a:buFont typeface="Arial" panose="020B0604020202020204" pitchFamily="34" charset="0"/>
              <a:buChar char="•"/>
              <a:defRPr/>
            </a:pPr>
            <a:endParaRPr lang="en-US" sz="1000" kern="0" dirty="0"/>
          </a:p>
          <a:p>
            <a:pPr marL="557213" lvl="1" indent="-214313" fontAlgn="ctr">
              <a:spcAft>
                <a:spcPts val="450"/>
              </a:spcAft>
              <a:buClr>
                <a:srgbClr val="C00000"/>
              </a:buClr>
              <a:buFont typeface="Arial" panose="020B0604020202020204" pitchFamily="34" charset="0"/>
              <a:buChar char="•"/>
              <a:defRPr/>
            </a:pPr>
            <a:endParaRPr lang="en-US" sz="1000" kern="0" dirty="0">
              <a:solidFill>
                <a:srgbClr val="FF0000"/>
              </a:solidFill>
            </a:endParaRPr>
          </a:p>
          <a:p>
            <a:pPr marL="342900" lvl="1" indent="0" fontAlgn="ctr">
              <a:spcAft>
                <a:spcPts val="450"/>
              </a:spcAft>
              <a:buClr>
                <a:srgbClr val="C00000"/>
              </a:buClr>
              <a:buFontTx/>
              <a:buNone/>
              <a:defRPr/>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defRPr/>
            </a:pPr>
            <a:endParaRPr lang="en-US" sz="1000" kern="0" dirty="0"/>
          </a:p>
          <a:p>
            <a:pPr marL="557213" lvl="1" indent="-214313" fontAlgn="ctr">
              <a:spcAft>
                <a:spcPts val="450"/>
              </a:spcAft>
              <a:buClr>
                <a:srgbClr val="C00000"/>
              </a:buClr>
              <a:buFont typeface="Arial" panose="020B0604020202020204" pitchFamily="34" charset="0"/>
              <a:buChar char="•"/>
              <a:defRPr/>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defRPr/>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defRPr/>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defRPr/>
            </a:pPr>
            <a:endParaRPr lang="en-US" sz="1000" kern="0" dirty="0">
              <a:solidFill>
                <a:schemeClr val="accent1"/>
              </a:solidFill>
            </a:endParaRPr>
          </a:p>
          <a:p>
            <a:pPr>
              <a:defRPr/>
            </a:pPr>
            <a:endParaRPr lang="en-US" sz="1200" b="1" kern="0" dirty="0"/>
          </a:p>
          <a:p>
            <a:pPr>
              <a:defRPr/>
            </a:pPr>
            <a:endParaRPr lang="en-US" sz="1600" kern="0" dirty="0"/>
          </a:p>
        </p:txBody>
      </p:sp>
      <p:sp>
        <p:nvSpPr>
          <p:cNvPr id="2" name="Slide Number Placeholder 3">
            <a:extLst>
              <a:ext uri="{FF2B5EF4-FFF2-40B4-BE49-F238E27FC236}">
                <a16:creationId xmlns:a16="http://schemas.microsoft.com/office/drawing/2014/main" id="{44DD0D96-61C0-7766-EEFA-1CD7EB561A6E}"/>
              </a:ext>
            </a:extLst>
          </p:cNvPr>
          <p:cNvSpPr txBox="1">
            <a:spLocks/>
          </p:cNvSpPr>
          <p:nvPr/>
        </p:nvSpPr>
        <p:spPr>
          <a:xfrm>
            <a:off x="4428565" y="6526305"/>
            <a:ext cx="829235" cy="17929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Slide </a:t>
            </a:r>
            <a:fld id="{402C19D2-AFCD-5441-8B74-E6F734CFFA69}" type="slidenum">
              <a:rPr lang="en-US" altLang="en-US" smtClean="0"/>
              <a:pPr/>
              <a:t>16</a:t>
            </a:fld>
            <a:endParaRPr lang="en-US" altLang="en-US" dirty="0"/>
          </a:p>
        </p:txBody>
      </p:sp>
    </p:spTree>
    <p:extLst>
      <p:ext uri="{BB962C8B-B14F-4D97-AF65-F5344CB8AC3E}">
        <p14:creationId xmlns:p14="http://schemas.microsoft.com/office/powerpoint/2010/main" val="797678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Baseline Sensing Report Parameters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40679" y="1135605"/>
            <a:ext cx="8609043" cy="3831605"/>
          </a:xfrm>
        </p:spPr>
        <p:txBody>
          <a:bodyPr/>
          <a:lstStyle/>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000" dirty="0">
              <a:latin typeface="Arial" panose="020B0604020202020204" pitchFamily="34" charset="0"/>
              <a:cs typeface="Arial" panose="020B0604020202020204" pitchFamily="34" charset="0"/>
            </a:endParaRPr>
          </a:p>
          <a:p>
            <a:pPr marL="852488" lvl="3" indent="-161925" fontAlgn="auto">
              <a:spcBef>
                <a:spcPts val="0"/>
              </a:spcBef>
              <a:spcAft>
                <a:spcPts val="0"/>
              </a:spcAft>
              <a:buClr>
                <a:srgbClr val="000000">
                  <a:lumMod val="85000"/>
                  <a:lumOff val="15000"/>
                </a:srgbClr>
              </a:buClr>
              <a:buFont typeface="Microsoft Sans Serif" panose="020B0604020202020204" pitchFamily="34" charset="0"/>
              <a:buChar char="•"/>
              <a:defRPr/>
            </a:pPr>
            <a:endParaRPr kumimoji="0" lang="en-US" sz="10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43400" y="6500460"/>
            <a:ext cx="711705" cy="18466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17</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mc:AlternateContent xmlns:mc="http://schemas.openxmlformats.org/markup-compatibility/2006" xmlns:a14="http://schemas.microsoft.com/office/drawing/2010/main">
        <mc:Choice Requires="a14">
          <p:graphicFrame>
            <p:nvGraphicFramePr>
              <p:cNvPr id="5" name="Table 2">
                <a:extLst>
                  <a:ext uri="{FF2B5EF4-FFF2-40B4-BE49-F238E27FC236}">
                    <a16:creationId xmlns:a16="http://schemas.microsoft.com/office/drawing/2014/main" id="{DEB7856F-456D-9807-B055-57E0B466F4F6}"/>
                  </a:ext>
                </a:extLst>
              </p:cNvPr>
              <p:cNvGraphicFramePr>
                <a:graphicFrameLocks noGrp="1"/>
              </p:cNvGraphicFramePr>
              <p:nvPr>
                <p:extLst>
                  <p:ext uri="{D42A27DB-BD31-4B8C-83A1-F6EECF244321}">
                    <p14:modId xmlns:p14="http://schemas.microsoft.com/office/powerpoint/2010/main" val="3699219770"/>
                  </p:ext>
                </p:extLst>
              </p:nvPr>
            </p:nvGraphicFramePr>
            <p:xfrm>
              <a:off x="425138" y="1371600"/>
              <a:ext cx="8240123" cy="5059465"/>
            </p:xfrm>
            <a:graphic>
              <a:graphicData uri="http://schemas.openxmlformats.org/drawingml/2006/table">
                <a:tbl>
                  <a:tblPr firstRow="1" bandRow="1">
                    <a:tableStyleId>{5C22544A-7EE6-4342-B048-85BDC9FD1C3A}</a:tableStyleId>
                  </a:tblPr>
                  <a:tblGrid>
                    <a:gridCol w="2279259">
                      <a:extLst>
                        <a:ext uri="{9D8B030D-6E8A-4147-A177-3AD203B41FA5}">
                          <a16:colId xmlns:a16="http://schemas.microsoft.com/office/drawing/2014/main" val="2934793405"/>
                        </a:ext>
                      </a:extLst>
                    </a:gridCol>
                    <a:gridCol w="2234017">
                      <a:extLst>
                        <a:ext uri="{9D8B030D-6E8A-4147-A177-3AD203B41FA5}">
                          <a16:colId xmlns:a16="http://schemas.microsoft.com/office/drawing/2014/main" val="3282596869"/>
                        </a:ext>
                      </a:extLst>
                    </a:gridCol>
                    <a:gridCol w="3726847">
                      <a:extLst>
                        <a:ext uri="{9D8B030D-6E8A-4147-A177-3AD203B41FA5}">
                          <a16:colId xmlns:a16="http://schemas.microsoft.com/office/drawing/2014/main" val="220108036"/>
                        </a:ext>
                      </a:extLst>
                    </a:gridCol>
                  </a:tblGrid>
                  <a:tr h="356549">
                    <a:tc>
                      <a:txBody>
                        <a:bodyPr/>
                        <a:lstStyle/>
                        <a:p>
                          <a:r>
                            <a:rPr lang="en-US" dirty="0">
                              <a:latin typeface="+mj-lt"/>
                              <a:cs typeface="Calibri" panose="020F0502020204030204" pitchFamily="34" charset="0"/>
                            </a:rPr>
                            <a:t>Field</a:t>
                          </a:r>
                        </a:p>
                      </a:txBody>
                      <a:tcPr/>
                    </a:tc>
                    <a:tc>
                      <a:txBody>
                        <a:bodyPr/>
                        <a:lstStyle/>
                        <a:p>
                          <a:r>
                            <a:rPr lang="en-US" dirty="0">
                              <a:latin typeface="+mj-lt"/>
                              <a:cs typeface="Calibri" panose="020F0502020204030204" pitchFamily="34" charset="0"/>
                            </a:rPr>
                            <a:t>Field length</a:t>
                          </a:r>
                        </a:p>
                      </a:txBody>
                      <a:tcPr/>
                    </a:tc>
                    <a:tc>
                      <a:txBody>
                        <a:bodyPr/>
                        <a:lstStyle/>
                        <a:p>
                          <a:r>
                            <a:rPr lang="en-US" dirty="0">
                              <a:latin typeface="+mj-lt"/>
                              <a:cs typeface="Calibri" panose="020F0502020204030204" pitchFamily="34" charset="0"/>
                            </a:rPr>
                            <a:t>Comments</a:t>
                          </a:r>
                        </a:p>
                      </a:txBody>
                      <a:tcPr/>
                    </a:tc>
                    <a:extLst>
                      <a:ext uri="{0D108BD9-81ED-4DB2-BD59-A6C34878D82A}">
                        <a16:rowId xmlns:a16="http://schemas.microsoft.com/office/drawing/2014/main" val="3378582730"/>
                      </a:ext>
                    </a:extLst>
                  </a:tr>
                  <a:tr h="356549">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accent2"/>
                              </a:solidFill>
                              <a:latin typeface="+mj-lt"/>
                              <a:cs typeface="Calibri" panose="020F0502020204030204" pitchFamily="34" charset="0"/>
                            </a:rPr>
                            <a:t>Control Fields</a:t>
                          </a:r>
                        </a:p>
                      </a:txBody>
                      <a:tcPr/>
                    </a:tc>
                    <a:tc hMerge="1">
                      <a:txBody>
                        <a:bodyPr/>
                        <a:lstStyle/>
                        <a:p>
                          <a:endParaRPr lang="en-US"/>
                        </a:p>
                      </a:txBody>
                      <a:tcPr/>
                    </a:tc>
                    <a:tc hMerge="1">
                      <a:txBody>
                        <a:bodyPr/>
                        <a:lstStyle/>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9353612"/>
                      </a:ext>
                    </a:extLst>
                  </a:tr>
                  <a:tr h="356549">
                    <a:tc>
                      <a:txBody>
                        <a:bodyPr/>
                        <a:lstStyle/>
                        <a:p>
                          <a:r>
                            <a:rPr lang="en-US" sz="1200" b="1" dirty="0">
                              <a:solidFill>
                                <a:schemeClr val="tx1"/>
                              </a:solidFill>
                              <a:latin typeface="+mn-lt"/>
                              <a:cs typeface="Calibri" panose="020F0502020204030204" pitchFamily="34" charset="0"/>
                            </a:rPr>
                            <a:t>Number of Rx antennas</a:t>
                          </a:r>
                        </a:p>
                      </a:txBody>
                      <a:tcPr/>
                    </a:tc>
                    <a:tc>
                      <a:txBody>
                        <a:bodyPr/>
                        <a:lstStyle/>
                        <a:p>
                          <a:r>
                            <a:rPr lang="en-US" sz="1200" b="1" dirty="0">
                              <a:solidFill>
                                <a:schemeClr val="tx1"/>
                              </a:solidFill>
                              <a:latin typeface="+mn-lt"/>
                              <a:cs typeface="Calibri" panose="020F0502020204030204" pitchFamily="34" charset="0"/>
                            </a:rPr>
                            <a:t>2 bits</a:t>
                          </a:r>
                        </a:p>
                      </a:txBody>
                      <a:tcPr/>
                    </a:tc>
                    <a:tc>
                      <a:txBody>
                        <a:bodyPr/>
                        <a:lstStyle/>
                        <a:p>
                          <a:r>
                            <a:rPr lang="en-US" sz="1200" b="1" dirty="0">
                              <a:solidFill>
                                <a:schemeClr val="tx1"/>
                              </a:solidFill>
                              <a:latin typeface="+mn-lt"/>
                              <a:cs typeface="Calibri" panose="020F0502020204030204" pitchFamily="34" charset="0"/>
                            </a:rPr>
                            <a:t>Up to 4 Rx antennas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latin typeface="+mn-lt"/>
                            <a:ea typeface="+mn-ea"/>
                            <a:cs typeface="+mn-cs"/>
                          </a:endParaRPr>
                        </a:p>
                      </a:txBody>
                      <a:tcPr/>
                    </a:tc>
                    <a:extLst>
                      <a:ext uri="{0D108BD9-81ED-4DB2-BD59-A6C34878D82A}">
                        <a16:rowId xmlns:a16="http://schemas.microsoft.com/office/drawing/2014/main" val="1714663778"/>
                      </a:ext>
                    </a:extLst>
                  </a:tr>
                  <a:tr h="356549">
                    <a:tc>
                      <a:txBody>
                        <a:bodyPr/>
                        <a:lstStyle/>
                        <a:p>
                          <a:r>
                            <a:rPr lang="en-US" sz="1200" b="1" kern="1200" dirty="0">
                              <a:solidFill>
                                <a:schemeClr val="tx1"/>
                              </a:solidFill>
                              <a:latin typeface="+mn-lt"/>
                              <a:ea typeface="+mn-ea"/>
                              <a:cs typeface="Calibri" panose="020F0502020204030204" pitchFamily="34" charset="0"/>
                            </a:rPr>
                            <a:t>Bitmap length</a:t>
                          </a:r>
                          <a:endParaRPr lang="en-US" sz="1200" b="1" dirty="0">
                            <a:solidFill>
                              <a:schemeClr val="tx1"/>
                            </a:solidFill>
                            <a:latin typeface="+mn-lt"/>
                            <a:cs typeface="Calibri" panose="020F0502020204030204" pitchFamily="34" charset="0"/>
                          </a:endParaRPr>
                        </a:p>
                      </a:txBody>
                      <a:tcPr/>
                    </a:tc>
                    <a:tc>
                      <a:txBody>
                        <a:bodyPr/>
                        <a:lstStyle/>
                        <a:p>
                          <a:r>
                            <a:rPr lang="en-US" sz="1200" b="1" dirty="0">
                              <a:solidFill>
                                <a:schemeClr val="tx1"/>
                              </a:solidFill>
                              <a:latin typeface="+mn-lt"/>
                              <a:cs typeface="Calibri" panose="020F0502020204030204" pitchFamily="34" charset="0"/>
                            </a:rPr>
                            <a:t>2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n-lt"/>
                              <a:ea typeface="+mn-ea"/>
                              <a:cs typeface="+mn-cs"/>
                            </a:rPr>
                            <a:t>32, 64, 128, 256</a:t>
                          </a:r>
                        </a:p>
                      </a:txBody>
                      <a:tcPr/>
                    </a:tc>
                    <a:extLst>
                      <a:ext uri="{0D108BD9-81ED-4DB2-BD59-A6C34878D82A}">
                        <a16:rowId xmlns:a16="http://schemas.microsoft.com/office/drawing/2014/main" val="287546924"/>
                      </a:ext>
                    </a:extLst>
                  </a:tr>
                  <a:tr h="356549">
                    <a:tc>
                      <a:txBody>
                        <a:bodyPr/>
                        <a:lstStyle/>
                        <a:p>
                          <a:r>
                            <a:rPr lang="en-US" sz="1200" b="1" dirty="0">
                              <a:solidFill>
                                <a:schemeClr val="tx1"/>
                              </a:solidFill>
                              <a:latin typeface="+mn-lt"/>
                              <a:cs typeface="Calibri" panose="020F0502020204030204" pitchFamily="34" charset="0"/>
                            </a:rPr>
                            <a:t>Bitmap offset</a:t>
                          </a:r>
                        </a:p>
                      </a:txBody>
                      <a:tcPr/>
                    </a:tc>
                    <a:tc>
                      <a:txBody>
                        <a:bodyPr/>
                        <a:lstStyle/>
                        <a:p>
                          <a:r>
                            <a:rPr lang="en-US" sz="1200" b="1" dirty="0">
                              <a:solidFill>
                                <a:schemeClr val="tx1"/>
                              </a:solidFill>
                              <a:latin typeface="+mn-lt"/>
                              <a:cs typeface="Calibri" panose="020F0502020204030204" pitchFamily="34" charset="0"/>
                            </a:rPr>
                            <a:t>10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n-lt"/>
                              <a:ea typeface="+mn-ea"/>
                              <a:cs typeface="+mn-cs"/>
                            </a:rPr>
                            <a:t>Up to 1 symbol</a:t>
                          </a:r>
                        </a:p>
                      </a:txBody>
                      <a:tcPr/>
                    </a:tc>
                    <a:extLst>
                      <a:ext uri="{0D108BD9-81ED-4DB2-BD59-A6C34878D82A}">
                        <a16:rowId xmlns:a16="http://schemas.microsoft.com/office/drawing/2014/main" val="4168215764"/>
                      </a:ext>
                    </a:extLst>
                  </a:tr>
                  <a:tr h="356549">
                    <a:tc>
                      <a:txBody>
                        <a:bodyPr/>
                        <a:lstStyle/>
                        <a:p>
                          <a:r>
                            <a:rPr lang="en-US" sz="1200" b="1" dirty="0">
                              <a:solidFill>
                                <a:schemeClr val="tx1"/>
                              </a:solidFill>
                              <a:latin typeface="+mn-lt"/>
                              <a:cs typeface="Calibri" panose="020F0502020204030204" pitchFamily="34" charset="0"/>
                            </a:rPr>
                            <a:t>Bitmap</a:t>
                          </a:r>
                        </a:p>
                      </a:txBody>
                      <a:tcPr/>
                    </a:tc>
                    <a:tc>
                      <a:txBody>
                        <a:bodyPr/>
                        <a:lstStyle/>
                        <a:p>
                          <a:r>
                            <a:rPr lang="en-US" sz="1200" b="1" dirty="0">
                              <a:solidFill>
                                <a:schemeClr val="tx1"/>
                              </a:solidFill>
                              <a:latin typeface="+mn-lt"/>
                              <a:cs typeface="Calibri" panose="020F0502020204030204" pitchFamily="34" charset="0"/>
                            </a:rPr>
                            <a:t>Variable, up to 256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cs typeface="Calibri" panose="020F0502020204030204" pitchFamily="34" charset="0"/>
                            </a:rPr>
                            <a:t>Max length=256</a:t>
                          </a:r>
                        </a:p>
                      </a:txBody>
                      <a:tcPr/>
                    </a:tc>
                    <a:extLst>
                      <a:ext uri="{0D108BD9-81ED-4DB2-BD59-A6C34878D82A}">
                        <a16:rowId xmlns:a16="http://schemas.microsoft.com/office/drawing/2014/main" val="1424462074"/>
                      </a:ext>
                    </a:extLst>
                  </a:tr>
                  <a:tr h="356549">
                    <a:tc gridSpan="3">
                      <a:txBody>
                        <a:bodyPr/>
                        <a:lstStyle/>
                        <a:p>
                          <a:pPr algn="ctr"/>
                          <a:r>
                            <a:rPr lang="en-US" sz="1200" b="1" dirty="0">
                              <a:solidFill>
                                <a:schemeClr val="accent2"/>
                              </a:solidFill>
                              <a:latin typeface="+mn-lt"/>
                              <a:cs typeface="Calibri" panose="020F0502020204030204" pitchFamily="34" charset="0"/>
                            </a:rPr>
                            <a:t>Content Fields for Each Segment and Rx Antenna Pair</a:t>
                          </a:r>
                        </a:p>
                      </a:txBody>
                      <a:tcPr/>
                    </a:tc>
                    <a:tc hMerge="1">
                      <a:txBody>
                        <a:bodyPr/>
                        <a:lstStyle/>
                        <a:p>
                          <a:endParaRPr lang="en-US"/>
                        </a:p>
                      </a:txBody>
                      <a:tcPr/>
                    </a:tc>
                    <a:tc hMerge="1">
                      <a:txBody>
                        <a:bodyPr/>
                        <a:lstStyle/>
                        <a:p>
                          <a:pPr algn="ctr"/>
                          <a:endParaRPr lang="en-US" sz="1200" b="1"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92654099"/>
                      </a:ext>
                    </a:extLst>
                  </a:tr>
                  <a:tr h="6185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cs typeface="Calibri" panose="020F0502020204030204" pitchFamily="34" charset="0"/>
                            </a:rPr>
                            <a:t>Timing Offset of the reference tap (</a:t>
                          </a:r>
                          <a14:m>
                            <m:oMath xmlns:m="http://schemas.openxmlformats.org/officeDocument/2006/math">
                              <m:sSub>
                                <m:sSubPr>
                                  <m:ctrlPr>
                                    <a:rPr lang="en-US" sz="1200" b="1" i="1" smtClean="0">
                                      <a:solidFill>
                                        <a:schemeClr val="tx1"/>
                                      </a:solidFill>
                                      <a:latin typeface="Cambria Math" panose="02040503050406030204" pitchFamily="18" charset="0"/>
                                      <a:cs typeface="Microsoft Sans Serif" panose="020B0604020202020204" pitchFamily="34" charset="0"/>
                                    </a:rPr>
                                  </m:ctrlPr>
                                </m:sSubPr>
                                <m:e>
                                  <m:r>
                                    <a:rPr lang="el-GR" sz="1200" b="1" i="1" smtClean="0">
                                      <a:solidFill>
                                        <a:schemeClr val="tx1"/>
                                      </a:solidFill>
                                      <a:latin typeface="Cambria Math" panose="02040503050406030204" pitchFamily="18" charset="0"/>
                                      <a:cs typeface="Microsoft Sans Serif" panose="020B0604020202020204" pitchFamily="34" charset="0"/>
                                    </a:rPr>
                                    <m:t>𝜟</m:t>
                                  </m:r>
                                  <m:r>
                                    <a:rPr lang="en-US" sz="1200" b="1" i="1" smtClean="0">
                                      <a:solidFill>
                                        <a:schemeClr val="tx1"/>
                                      </a:solidFill>
                                      <a:latin typeface="Cambria Math" panose="02040503050406030204" pitchFamily="18" charset="0"/>
                                      <a:cs typeface="Microsoft Sans Serif" panose="020B0604020202020204" pitchFamily="34" charset="0"/>
                                    </a:rPr>
                                    <m:t>𝒕</m:t>
                                  </m:r>
                                </m:e>
                                <m:sub>
                                  <m:r>
                                    <a:rPr lang="en-US" sz="1200" b="1" i="1" smtClean="0">
                                      <a:solidFill>
                                        <a:schemeClr val="tx1"/>
                                      </a:solidFill>
                                      <a:latin typeface="Cambria Math" panose="02040503050406030204" pitchFamily="18" charset="0"/>
                                      <a:cs typeface="Microsoft Sans Serif" panose="020B0604020202020204" pitchFamily="34" charset="0"/>
                                    </a:rPr>
                                    <m:t>𝟎</m:t>
                                  </m:r>
                                </m:sub>
                              </m:sSub>
                            </m:oMath>
                          </a14:m>
                          <a:r>
                            <a:rPr lang="en-US" sz="1200" b="1" dirty="0">
                              <a:solidFill>
                                <a:schemeClr val="tx1"/>
                              </a:solidFill>
                              <a:latin typeface="+mn-lt"/>
                              <a:cs typeface="Calibri" panose="020F050202020403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mn-lt"/>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cs typeface="Calibri" panose="020F0502020204030204" pitchFamily="34" charset="0"/>
                            </a:rPr>
                            <a:t>6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cs typeface="Calibri" panose="020F0502020204030204" pitchFamily="34" charset="0"/>
                            </a:rPr>
                            <a:t>First arrival tap offset from the CIR report grid (chip ratex2 resolution)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a:solidFill>
                                <a:schemeClr val="tx1"/>
                              </a:solidFill>
                              <a:latin typeface="+mn-lt"/>
                              <a:ea typeface="+mn-ea"/>
                              <a:cs typeface="Calibri" panose="020F0502020204030204" pitchFamily="34" charset="0"/>
                            </a:rPr>
                            <a:t>Could be in units of </a:t>
                          </a:r>
                          <a14:m>
                            <m:oMath xmlns:m="http://schemas.openxmlformats.org/officeDocument/2006/math">
                              <m:sSup>
                                <m:sSupPr>
                                  <m:ctrlPr>
                                    <a:rPr lang="en-US" sz="1200" b="1" i="1" u="none" strike="noStrike" kern="1200" baseline="0" smtClean="0">
                                      <a:solidFill>
                                        <a:schemeClr val="tx1"/>
                                      </a:solidFill>
                                      <a:latin typeface="Cambria Math" panose="02040503050406030204" pitchFamily="18" charset="0"/>
                                      <a:ea typeface="+mn-ea"/>
                                      <a:cs typeface="+mn-cs"/>
                                    </a:rPr>
                                  </m:ctrlPr>
                                </m:sSupPr>
                                <m:e>
                                  <m:r>
                                    <a:rPr lang="en-US" sz="1200" b="1" i="1" u="none" strike="noStrike" kern="1200" baseline="0" smtClean="0">
                                      <a:solidFill>
                                        <a:schemeClr val="tx1"/>
                                      </a:solidFill>
                                      <a:latin typeface="Cambria Math" panose="02040503050406030204" pitchFamily="18" charset="0"/>
                                      <a:ea typeface="+mn-ea"/>
                                      <a:cs typeface="+mn-cs"/>
                                    </a:rPr>
                                    <m:t>𝟐</m:t>
                                  </m:r>
                                </m:e>
                                <m:sup>
                                  <m:r>
                                    <a:rPr lang="en-US" sz="1200" b="1" i="1" u="none" strike="noStrike" kern="1200" baseline="0" smtClean="0">
                                      <a:solidFill>
                                        <a:schemeClr val="tx1"/>
                                      </a:solidFill>
                                      <a:latin typeface="Cambria Math" panose="02040503050406030204" pitchFamily="18" charset="0"/>
                                      <a:ea typeface="+mn-ea"/>
                                      <a:cs typeface="+mn-cs"/>
                                    </a:rPr>
                                    <m:t>−</m:t>
                                  </m:r>
                                  <m:r>
                                    <a:rPr lang="en-US" sz="1200" b="1" i="1" u="none" strike="noStrike" kern="1200" baseline="0" smtClean="0">
                                      <a:solidFill>
                                        <a:schemeClr val="tx1"/>
                                      </a:solidFill>
                                      <a:latin typeface="Cambria Math" panose="02040503050406030204" pitchFamily="18" charset="0"/>
                                      <a:ea typeface="+mn-ea"/>
                                      <a:cs typeface="+mn-cs"/>
                                    </a:rPr>
                                    <m:t>𝟕</m:t>
                                  </m:r>
                                </m:sup>
                              </m:sSup>
                            </m:oMath>
                          </a14:m>
                          <a:r>
                            <a:rPr lang="en-US" sz="1200" b="1" dirty="0">
                              <a:solidFill>
                                <a:schemeClr val="tx1"/>
                              </a:solidFill>
                              <a:latin typeface="+mn-lt"/>
                              <a:cs typeface="Calibri" panose="020F0502020204030204" pitchFamily="34" charset="0"/>
                            </a:rPr>
                            <a:t>of chipping period.</a:t>
                          </a:r>
                        </a:p>
                      </a:txBody>
                      <a:tcPr/>
                    </a:tc>
                    <a:extLst>
                      <a:ext uri="{0D108BD9-81ED-4DB2-BD59-A6C34878D82A}">
                        <a16:rowId xmlns:a16="http://schemas.microsoft.com/office/drawing/2014/main" val="229359295"/>
                      </a:ext>
                    </a:extLst>
                  </a:tr>
                  <a:tr h="439581">
                    <a:tc>
                      <a:txBody>
                        <a:bodyPr/>
                        <a:lstStyle/>
                        <a:p>
                          <a:r>
                            <a:rPr lang="en-US" sz="1200" b="1" dirty="0">
                              <a:solidFill>
                                <a:schemeClr val="tx1"/>
                              </a:solidFill>
                              <a:latin typeface="+mn-lt"/>
                              <a:cs typeface="Calibri" panose="020F0502020204030204" pitchFamily="34" charset="0"/>
                            </a:rPr>
                            <a:t>Normalization factor for I/Q </a:t>
                          </a:r>
                        </a:p>
                      </a:txBody>
                      <a:tcPr/>
                    </a:tc>
                    <a:tc>
                      <a:txBody>
                        <a:bodyPr/>
                        <a:lstStyle/>
                        <a:p>
                          <a:r>
                            <a:rPr lang="en-US" sz="1200" b="1" dirty="0">
                              <a:solidFill>
                                <a:schemeClr val="tx1"/>
                              </a:solidFill>
                              <a:latin typeface="+mn-lt"/>
                              <a:cs typeface="Calibri" panose="020F0502020204030204" pitchFamily="34" charset="0"/>
                            </a:rPr>
                            <a:t>4 bits (power of two, corresponds to bit shift)</a:t>
                          </a:r>
                        </a:p>
                      </a:txBody>
                      <a:tcPr/>
                    </a:tc>
                    <a:tc>
                      <a:txBody>
                        <a:bodyPr/>
                        <a:lstStyle/>
                        <a:p>
                          <a:r>
                            <a:rPr lang="en-US" sz="1200" b="1" dirty="0">
                              <a:solidFill>
                                <a:schemeClr val="tx1"/>
                              </a:solidFill>
                              <a:latin typeface="+mn-lt"/>
                              <a:cs typeface="Calibri" panose="020F0502020204030204" pitchFamily="34" charset="0"/>
                            </a:rPr>
                            <a:t>Common normalization value for In-phase and Quadrature CIR values; (0-15 bit shifts)</a:t>
                          </a:r>
                        </a:p>
                      </a:txBody>
                      <a:tcPr/>
                    </a:tc>
                    <a:extLst>
                      <a:ext uri="{0D108BD9-81ED-4DB2-BD59-A6C34878D82A}">
                        <a16:rowId xmlns:a16="http://schemas.microsoft.com/office/drawing/2014/main" val="1831043638"/>
                      </a:ext>
                    </a:extLst>
                  </a:tr>
                  <a:tr h="356549">
                    <a:tc>
                      <a:txBody>
                        <a:bodyPr/>
                        <a:lstStyle/>
                        <a:p>
                          <a:r>
                            <a:rPr lang="en-US" sz="1200" b="1" dirty="0">
                              <a:solidFill>
                                <a:schemeClr val="tx1"/>
                              </a:solidFill>
                              <a:latin typeface="+mn-lt"/>
                              <a:cs typeface="Calibri" panose="020F0502020204030204" pitchFamily="34" charset="0"/>
                            </a:rPr>
                            <a:t>RSSI</a:t>
                          </a:r>
                        </a:p>
                      </a:txBody>
                      <a:tcPr/>
                    </a:tc>
                    <a:tc>
                      <a:txBody>
                        <a:bodyPr/>
                        <a:lstStyle/>
                        <a:p>
                          <a:r>
                            <a:rPr lang="en-US" sz="1200" b="1" dirty="0">
                              <a:solidFill>
                                <a:schemeClr val="tx1"/>
                              </a:solidFill>
                              <a:latin typeface="+mn-lt"/>
                              <a:cs typeface="Calibri" panose="020F0502020204030204" pitchFamily="34" charset="0"/>
                            </a:rPr>
                            <a:t>8 bits</a:t>
                          </a:r>
                        </a:p>
                      </a:txBody>
                      <a:tcPr/>
                    </a:tc>
                    <a:tc>
                      <a:txBody>
                        <a:bodyPr/>
                        <a:lstStyle/>
                        <a:p>
                          <a:r>
                            <a:rPr lang="en-US" sz="1200" b="1" dirty="0">
                              <a:solidFill>
                                <a:schemeClr val="tx1"/>
                              </a:solidFill>
                              <a:latin typeface="+mn-lt"/>
                              <a:cs typeface="Calibri" panose="020F0502020204030204" pitchFamily="34" charset="0"/>
                            </a:rPr>
                            <a:t>A measure of the received signal strength</a:t>
                          </a:r>
                        </a:p>
                        <a:p>
                          <a:r>
                            <a:rPr lang="en-US" sz="1200" b="1" dirty="0">
                              <a:solidFill>
                                <a:schemeClr val="tx1"/>
                              </a:solidFill>
                              <a:latin typeface="+mn-lt"/>
                              <a:cs typeface="Calibri" panose="020F0502020204030204" pitchFamily="34" charset="0"/>
                            </a:rPr>
                            <a:t>at the antenna, measured for each pair of (Rx antenna, SENS segment).</a:t>
                          </a:r>
                        </a:p>
                      </a:txBody>
                      <a:tcPr/>
                    </a:tc>
                    <a:extLst>
                      <a:ext uri="{0D108BD9-81ED-4DB2-BD59-A6C34878D82A}">
                        <a16:rowId xmlns:a16="http://schemas.microsoft.com/office/drawing/2014/main" val="535039190"/>
                      </a:ext>
                    </a:extLst>
                  </a:tr>
                  <a:tr h="356549">
                    <a:tc>
                      <a:txBody>
                        <a:bodyPr/>
                        <a:lstStyle/>
                        <a:p>
                          <a:r>
                            <a:rPr lang="en-US" sz="1200" b="1" dirty="0">
                              <a:solidFill>
                                <a:schemeClr val="tx1"/>
                              </a:solidFill>
                              <a:latin typeface="+mn-lt"/>
                              <a:cs typeface="Calibri" panose="020F0502020204030204" pitchFamily="34" charset="0"/>
                            </a:rPr>
                            <a:t>CIR In-Phase report</a:t>
                          </a:r>
                        </a:p>
                      </a:txBody>
                      <a:tcPr/>
                    </a:tc>
                    <a:tc>
                      <a:txBody>
                        <a:bodyPr/>
                        <a:lstStyle/>
                        <a:p>
                          <a:r>
                            <a:rPr lang="en-US" sz="1200" b="1" dirty="0">
                              <a:solidFill>
                                <a:schemeClr val="tx1"/>
                              </a:solidFill>
                              <a:latin typeface="+mn-lt"/>
                              <a:cs typeface="Calibri" panose="020F0502020204030204" pitchFamily="34" charset="0"/>
                            </a:rPr>
                            <a:t>16 bits</a:t>
                          </a:r>
                        </a:p>
                      </a:txBody>
                      <a:tcPr/>
                    </a:tc>
                    <a:tc>
                      <a:txBody>
                        <a:bodyPr/>
                        <a:lstStyle/>
                        <a:p>
                          <a:r>
                            <a:rPr lang="en-US" sz="1200" b="1" dirty="0">
                              <a:solidFill>
                                <a:schemeClr val="tx1"/>
                              </a:solidFill>
                              <a:latin typeface="+mn-lt"/>
                              <a:cs typeface="Calibri" panose="020F0502020204030204" pitchFamily="34" charset="0"/>
                            </a:rPr>
                            <a:t>Per tap; normalized</a:t>
                          </a:r>
                        </a:p>
                      </a:txBody>
                      <a:tcPr/>
                    </a:tc>
                    <a:extLst>
                      <a:ext uri="{0D108BD9-81ED-4DB2-BD59-A6C34878D82A}">
                        <a16:rowId xmlns:a16="http://schemas.microsoft.com/office/drawing/2014/main" val="1205708003"/>
                      </a:ext>
                    </a:extLst>
                  </a:tr>
                  <a:tr h="356549">
                    <a:tc>
                      <a:txBody>
                        <a:bodyPr/>
                        <a:lstStyle/>
                        <a:p>
                          <a:r>
                            <a:rPr lang="en-US" sz="1200" b="1" dirty="0">
                              <a:solidFill>
                                <a:schemeClr val="tx1"/>
                              </a:solidFill>
                              <a:latin typeface="+mn-lt"/>
                              <a:cs typeface="Calibri" panose="020F0502020204030204" pitchFamily="34" charset="0"/>
                            </a:rPr>
                            <a:t>CIR Quadrature report</a:t>
                          </a:r>
                        </a:p>
                      </a:txBody>
                      <a:tcPr/>
                    </a:tc>
                    <a:tc>
                      <a:txBody>
                        <a:bodyPr/>
                        <a:lstStyle/>
                        <a:p>
                          <a:r>
                            <a:rPr lang="en-US" sz="1200" b="1" dirty="0">
                              <a:solidFill>
                                <a:schemeClr val="tx1"/>
                              </a:solidFill>
                              <a:latin typeface="+mn-lt"/>
                              <a:cs typeface="Calibri" panose="020F0502020204030204" pitchFamily="34" charset="0"/>
                            </a:rPr>
                            <a:t>16 bits</a:t>
                          </a:r>
                        </a:p>
                      </a:txBody>
                      <a:tcPr/>
                    </a:tc>
                    <a:tc>
                      <a:txBody>
                        <a:bodyPr/>
                        <a:lstStyle/>
                        <a:p>
                          <a:r>
                            <a:rPr lang="en-US" sz="1200" b="1" dirty="0">
                              <a:solidFill>
                                <a:schemeClr val="tx1"/>
                              </a:solidFill>
                              <a:latin typeface="+mn-lt"/>
                              <a:cs typeface="Calibri" panose="020F0502020204030204" pitchFamily="34" charset="0"/>
                            </a:rPr>
                            <a:t>Per tap; normalized</a:t>
                          </a:r>
                        </a:p>
                      </a:txBody>
                      <a:tcPr/>
                    </a:tc>
                    <a:extLst>
                      <a:ext uri="{0D108BD9-81ED-4DB2-BD59-A6C34878D82A}">
                        <a16:rowId xmlns:a16="http://schemas.microsoft.com/office/drawing/2014/main" val="1729340610"/>
                      </a:ext>
                    </a:extLst>
                  </a:tr>
                </a:tbl>
              </a:graphicData>
            </a:graphic>
          </p:graphicFrame>
        </mc:Choice>
        <mc:Fallback xmlns="">
          <p:graphicFrame>
            <p:nvGraphicFramePr>
              <p:cNvPr id="5" name="Table 2">
                <a:extLst>
                  <a:ext uri="{FF2B5EF4-FFF2-40B4-BE49-F238E27FC236}">
                    <a16:creationId xmlns:a16="http://schemas.microsoft.com/office/drawing/2014/main" id="{DEB7856F-456D-9807-B055-57E0B466F4F6}"/>
                  </a:ext>
                </a:extLst>
              </p:cNvPr>
              <p:cNvGraphicFramePr>
                <a:graphicFrameLocks noGrp="1"/>
              </p:cNvGraphicFramePr>
              <p:nvPr>
                <p:extLst>
                  <p:ext uri="{D42A27DB-BD31-4B8C-83A1-F6EECF244321}">
                    <p14:modId xmlns:p14="http://schemas.microsoft.com/office/powerpoint/2010/main" val="3699219770"/>
                  </p:ext>
                </p:extLst>
              </p:nvPr>
            </p:nvGraphicFramePr>
            <p:xfrm>
              <a:off x="425138" y="1371600"/>
              <a:ext cx="8240123" cy="5059465"/>
            </p:xfrm>
            <a:graphic>
              <a:graphicData uri="http://schemas.openxmlformats.org/drawingml/2006/table">
                <a:tbl>
                  <a:tblPr firstRow="1" bandRow="1">
                    <a:tableStyleId>{5C22544A-7EE6-4342-B048-85BDC9FD1C3A}</a:tableStyleId>
                  </a:tblPr>
                  <a:tblGrid>
                    <a:gridCol w="2279259">
                      <a:extLst>
                        <a:ext uri="{9D8B030D-6E8A-4147-A177-3AD203B41FA5}">
                          <a16:colId xmlns:a16="http://schemas.microsoft.com/office/drawing/2014/main" val="2934793405"/>
                        </a:ext>
                      </a:extLst>
                    </a:gridCol>
                    <a:gridCol w="2234017">
                      <a:extLst>
                        <a:ext uri="{9D8B030D-6E8A-4147-A177-3AD203B41FA5}">
                          <a16:colId xmlns:a16="http://schemas.microsoft.com/office/drawing/2014/main" val="3282596869"/>
                        </a:ext>
                      </a:extLst>
                    </a:gridCol>
                    <a:gridCol w="3726847">
                      <a:extLst>
                        <a:ext uri="{9D8B030D-6E8A-4147-A177-3AD203B41FA5}">
                          <a16:colId xmlns:a16="http://schemas.microsoft.com/office/drawing/2014/main" val="220108036"/>
                        </a:ext>
                      </a:extLst>
                    </a:gridCol>
                  </a:tblGrid>
                  <a:tr h="365760">
                    <a:tc>
                      <a:txBody>
                        <a:bodyPr/>
                        <a:lstStyle/>
                        <a:p>
                          <a:r>
                            <a:rPr lang="en-US" dirty="0">
                              <a:latin typeface="+mj-lt"/>
                              <a:cs typeface="Calibri" panose="020F0502020204030204" pitchFamily="34" charset="0"/>
                            </a:rPr>
                            <a:t>Field</a:t>
                          </a:r>
                        </a:p>
                      </a:txBody>
                      <a:tcPr/>
                    </a:tc>
                    <a:tc>
                      <a:txBody>
                        <a:bodyPr/>
                        <a:lstStyle/>
                        <a:p>
                          <a:r>
                            <a:rPr lang="en-US" dirty="0">
                              <a:latin typeface="+mj-lt"/>
                              <a:cs typeface="Calibri" panose="020F0502020204030204" pitchFamily="34" charset="0"/>
                            </a:rPr>
                            <a:t>Field length</a:t>
                          </a:r>
                        </a:p>
                      </a:txBody>
                      <a:tcPr/>
                    </a:tc>
                    <a:tc>
                      <a:txBody>
                        <a:bodyPr/>
                        <a:lstStyle/>
                        <a:p>
                          <a:r>
                            <a:rPr lang="en-US" dirty="0">
                              <a:latin typeface="+mj-lt"/>
                              <a:cs typeface="Calibri" panose="020F0502020204030204" pitchFamily="34" charset="0"/>
                            </a:rPr>
                            <a:t>Comments</a:t>
                          </a:r>
                        </a:p>
                      </a:txBody>
                      <a:tcPr/>
                    </a:tc>
                    <a:extLst>
                      <a:ext uri="{0D108BD9-81ED-4DB2-BD59-A6C34878D82A}">
                        <a16:rowId xmlns:a16="http://schemas.microsoft.com/office/drawing/2014/main" val="3378582730"/>
                      </a:ext>
                    </a:extLst>
                  </a:tr>
                  <a:tr h="356549">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accent2"/>
                              </a:solidFill>
                              <a:latin typeface="+mj-lt"/>
                              <a:cs typeface="Calibri" panose="020F0502020204030204" pitchFamily="34" charset="0"/>
                            </a:rPr>
                            <a:t>Control Fields</a:t>
                          </a:r>
                        </a:p>
                      </a:txBody>
                      <a:tcPr/>
                    </a:tc>
                    <a:tc hMerge="1">
                      <a:txBody>
                        <a:bodyPr/>
                        <a:lstStyle/>
                        <a:p>
                          <a:endParaRPr lang="en-US"/>
                        </a:p>
                      </a:txBody>
                      <a:tcPr/>
                    </a:tc>
                    <a:tc hMerge="1">
                      <a:txBody>
                        <a:bodyPr/>
                        <a:lstStyle/>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9353612"/>
                      </a:ext>
                    </a:extLst>
                  </a:tr>
                  <a:tr h="457200">
                    <a:tc>
                      <a:txBody>
                        <a:bodyPr/>
                        <a:lstStyle/>
                        <a:p>
                          <a:r>
                            <a:rPr lang="en-US" sz="1200" b="1" dirty="0">
                              <a:solidFill>
                                <a:schemeClr val="tx1"/>
                              </a:solidFill>
                              <a:latin typeface="+mn-lt"/>
                              <a:cs typeface="Calibri" panose="020F0502020204030204" pitchFamily="34" charset="0"/>
                            </a:rPr>
                            <a:t>Number of Rx antennas</a:t>
                          </a:r>
                        </a:p>
                      </a:txBody>
                      <a:tcPr/>
                    </a:tc>
                    <a:tc>
                      <a:txBody>
                        <a:bodyPr/>
                        <a:lstStyle/>
                        <a:p>
                          <a:r>
                            <a:rPr lang="en-US" sz="1200" b="1" dirty="0">
                              <a:solidFill>
                                <a:schemeClr val="tx1"/>
                              </a:solidFill>
                              <a:latin typeface="+mn-lt"/>
                              <a:cs typeface="Calibri" panose="020F0502020204030204" pitchFamily="34" charset="0"/>
                            </a:rPr>
                            <a:t>2 bits</a:t>
                          </a:r>
                        </a:p>
                      </a:txBody>
                      <a:tcPr/>
                    </a:tc>
                    <a:tc>
                      <a:txBody>
                        <a:bodyPr/>
                        <a:lstStyle/>
                        <a:p>
                          <a:r>
                            <a:rPr lang="en-US" sz="1200" b="1" dirty="0">
                              <a:solidFill>
                                <a:schemeClr val="tx1"/>
                              </a:solidFill>
                              <a:latin typeface="+mn-lt"/>
                              <a:cs typeface="Calibri" panose="020F0502020204030204" pitchFamily="34" charset="0"/>
                            </a:rPr>
                            <a:t>Up to 4 Rx antennas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latin typeface="+mn-lt"/>
                            <a:ea typeface="+mn-ea"/>
                            <a:cs typeface="+mn-cs"/>
                          </a:endParaRPr>
                        </a:p>
                      </a:txBody>
                      <a:tcPr/>
                    </a:tc>
                    <a:extLst>
                      <a:ext uri="{0D108BD9-81ED-4DB2-BD59-A6C34878D82A}">
                        <a16:rowId xmlns:a16="http://schemas.microsoft.com/office/drawing/2014/main" val="1714663778"/>
                      </a:ext>
                    </a:extLst>
                  </a:tr>
                  <a:tr h="356549">
                    <a:tc>
                      <a:txBody>
                        <a:bodyPr/>
                        <a:lstStyle/>
                        <a:p>
                          <a:r>
                            <a:rPr lang="en-US" sz="1200" b="1" kern="1200" dirty="0">
                              <a:solidFill>
                                <a:schemeClr val="tx1"/>
                              </a:solidFill>
                              <a:latin typeface="+mn-lt"/>
                              <a:ea typeface="+mn-ea"/>
                              <a:cs typeface="Calibri" panose="020F0502020204030204" pitchFamily="34" charset="0"/>
                            </a:rPr>
                            <a:t>Bitmap length</a:t>
                          </a:r>
                          <a:endParaRPr lang="en-US" sz="1200" b="1" dirty="0">
                            <a:solidFill>
                              <a:schemeClr val="tx1"/>
                            </a:solidFill>
                            <a:latin typeface="+mn-lt"/>
                            <a:cs typeface="Calibri" panose="020F0502020204030204" pitchFamily="34" charset="0"/>
                          </a:endParaRPr>
                        </a:p>
                      </a:txBody>
                      <a:tcPr/>
                    </a:tc>
                    <a:tc>
                      <a:txBody>
                        <a:bodyPr/>
                        <a:lstStyle/>
                        <a:p>
                          <a:r>
                            <a:rPr lang="en-US" sz="1200" b="1" dirty="0">
                              <a:solidFill>
                                <a:schemeClr val="tx1"/>
                              </a:solidFill>
                              <a:latin typeface="+mn-lt"/>
                              <a:cs typeface="Calibri" panose="020F0502020204030204" pitchFamily="34" charset="0"/>
                            </a:rPr>
                            <a:t>2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n-lt"/>
                              <a:ea typeface="+mn-ea"/>
                              <a:cs typeface="+mn-cs"/>
                            </a:rPr>
                            <a:t>32, 64, 128, 256</a:t>
                          </a:r>
                        </a:p>
                      </a:txBody>
                      <a:tcPr/>
                    </a:tc>
                    <a:extLst>
                      <a:ext uri="{0D108BD9-81ED-4DB2-BD59-A6C34878D82A}">
                        <a16:rowId xmlns:a16="http://schemas.microsoft.com/office/drawing/2014/main" val="287546924"/>
                      </a:ext>
                    </a:extLst>
                  </a:tr>
                  <a:tr h="356549">
                    <a:tc>
                      <a:txBody>
                        <a:bodyPr/>
                        <a:lstStyle/>
                        <a:p>
                          <a:r>
                            <a:rPr lang="en-US" sz="1200" b="1" dirty="0">
                              <a:solidFill>
                                <a:schemeClr val="tx1"/>
                              </a:solidFill>
                              <a:latin typeface="+mn-lt"/>
                              <a:cs typeface="Calibri" panose="020F0502020204030204" pitchFamily="34" charset="0"/>
                            </a:rPr>
                            <a:t>Bitmap offset</a:t>
                          </a:r>
                        </a:p>
                      </a:txBody>
                      <a:tcPr/>
                    </a:tc>
                    <a:tc>
                      <a:txBody>
                        <a:bodyPr/>
                        <a:lstStyle/>
                        <a:p>
                          <a:r>
                            <a:rPr lang="en-US" sz="1200" b="1" dirty="0">
                              <a:solidFill>
                                <a:schemeClr val="tx1"/>
                              </a:solidFill>
                              <a:latin typeface="+mn-lt"/>
                              <a:cs typeface="Calibri" panose="020F0502020204030204" pitchFamily="34" charset="0"/>
                            </a:rPr>
                            <a:t>10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n-lt"/>
                              <a:ea typeface="+mn-ea"/>
                              <a:cs typeface="+mn-cs"/>
                            </a:rPr>
                            <a:t>Up to 1 symbol</a:t>
                          </a:r>
                        </a:p>
                      </a:txBody>
                      <a:tcPr/>
                    </a:tc>
                    <a:extLst>
                      <a:ext uri="{0D108BD9-81ED-4DB2-BD59-A6C34878D82A}">
                        <a16:rowId xmlns:a16="http://schemas.microsoft.com/office/drawing/2014/main" val="4168215764"/>
                      </a:ext>
                    </a:extLst>
                  </a:tr>
                  <a:tr h="356549">
                    <a:tc>
                      <a:txBody>
                        <a:bodyPr/>
                        <a:lstStyle/>
                        <a:p>
                          <a:r>
                            <a:rPr lang="en-US" sz="1200" b="1" dirty="0">
                              <a:solidFill>
                                <a:schemeClr val="tx1"/>
                              </a:solidFill>
                              <a:latin typeface="+mn-lt"/>
                              <a:cs typeface="Calibri" panose="020F0502020204030204" pitchFamily="34" charset="0"/>
                            </a:rPr>
                            <a:t>Bitmap</a:t>
                          </a:r>
                        </a:p>
                      </a:txBody>
                      <a:tcPr/>
                    </a:tc>
                    <a:tc>
                      <a:txBody>
                        <a:bodyPr/>
                        <a:lstStyle/>
                        <a:p>
                          <a:r>
                            <a:rPr lang="en-US" sz="1200" b="1" dirty="0">
                              <a:solidFill>
                                <a:schemeClr val="tx1"/>
                              </a:solidFill>
                              <a:latin typeface="+mn-lt"/>
                              <a:cs typeface="Calibri" panose="020F0502020204030204" pitchFamily="34" charset="0"/>
                            </a:rPr>
                            <a:t>Variable, up to 256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cs typeface="Calibri" panose="020F0502020204030204" pitchFamily="34" charset="0"/>
                            </a:rPr>
                            <a:t>Max length=256</a:t>
                          </a:r>
                        </a:p>
                      </a:txBody>
                      <a:tcPr/>
                    </a:tc>
                    <a:extLst>
                      <a:ext uri="{0D108BD9-81ED-4DB2-BD59-A6C34878D82A}">
                        <a16:rowId xmlns:a16="http://schemas.microsoft.com/office/drawing/2014/main" val="1424462074"/>
                      </a:ext>
                    </a:extLst>
                  </a:tr>
                  <a:tr h="356549">
                    <a:tc gridSpan="3">
                      <a:txBody>
                        <a:bodyPr/>
                        <a:lstStyle/>
                        <a:p>
                          <a:pPr algn="ctr"/>
                          <a:r>
                            <a:rPr lang="en-US" sz="1200" b="1" dirty="0">
                              <a:solidFill>
                                <a:schemeClr val="accent2"/>
                              </a:solidFill>
                              <a:latin typeface="+mn-lt"/>
                              <a:cs typeface="Calibri" panose="020F0502020204030204" pitchFamily="34" charset="0"/>
                            </a:rPr>
                            <a:t>Content Fields for Each Segment and Rx Antenna Pair</a:t>
                          </a:r>
                        </a:p>
                      </a:txBody>
                      <a:tcPr/>
                    </a:tc>
                    <a:tc hMerge="1">
                      <a:txBody>
                        <a:bodyPr/>
                        <a:lstStyle/>
                        <a:p>
                          <a:endParaRPr lang="en-US"/>
                        </a:p>
                      </a:txBody>
                      <a:tcPr/>
                    </a:tc>
                    <a:tc hMerge="1">
                      <a:txBody>
                        <a:bodyPr/>
                        <a:lstStyle/>
                        <a:p>
                          <a:pPr algn="ctr"/>
                          <a:endParaRPr lang="en-US" sz="1200" b="1"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92654099"/>
                      </a:ext>
                    </a:extLst>
                  </a:tr>
                  <a:tr h="643382">
                    <a:tc>
                      <a:txBody>
                        <a:bodyPr/>
                        <a:lstStyle/>
                        <a:p>
                          <a:endParaRPr lang="en-US"/>
                        </a:p>
                      </a:txBody>
                      <a:tcPr>
                        <a:blipFill>
                          <a:blip r:embed="rId3"/>
                          <a:stretch>
                            <a:fillRect l="-267" t="-407547" r="-262834" b="-283019"/>
                          </a:stretch>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cs typeface="Calibri" panose="020F0502020204030204" pitchFamily="34" charset="0"/>
                            </a:rPr>
                            <a:t>6 bits</a:t>
                          </a:r>
                        </a:p>
                      </a:txBody>
                      <a:tcPr/>
                    </a:tc>
                    <a:tc>
                      <a:txBody>
                        <a:bodyPr/>
                        <a:lstStyle/>
                        <a:p>
                          <a:endParaRPr lang="en-US"/>
                        </a:p>
                      </a:txBody>
                      <a:tcPr>
                        <a:blipFill>
                          <a:blip r:embed="rId3"/>
                          <a:stretch>
                            <a:fillRect l="-121242" t="-407547" r="-654" b="-283019"/>
                          </a:stretch>
                        </a:blipFill>
                      </a:tcPr>
                    </a:tc>
                    <a:extLst>
                      <a:ext uri="{0D108BD9-81ED-4DB2-BD59-A6C34878D82A}">
                        <a16:rowId xmlns:a16="http://schemas.microsoft.com/office/drawing/2014/main" val="229359295"/>
                      </a:ext>
                    </a:extLst>
                  </a:tr>
                  <a:tr h="457200">
                    <a:tc>
                      <a:txBody>
                        <a:bodyPr/>
                        <a:lstStyle/>
                        <a:p>
                          <a:r>
                            <a:rPr lang="en-US" sz="1200" b="1" dirty="0">
                              <a:solidFill>
                                <a:schemeClr val="tx1"/>
                              </a:solidFill>
                              <a:latin typeface="+mn-lt"/>
                              <a:cs typeface="Calibri" panose="020F0502020204030204" pitchFamily="34" charset="0"/>
                            </a:rPr>
                            <a:t>Normalization factor for I/Q </a:t>
                          </a:r>
                        </a:p>
                      </a:txBody>
                      <a:tcPr/>
                    </a:tc>
                    <a:tc>
                      <a:txBody>
                        <a:bodyPr/>
                        <a:lstStyle/>
                        <a:p>
                          <a:r>
                            <a:rPr lang="en-US" sz="1200" b="1" dirty="0">
                              <a:solidFill>
                                <a:schemeClr val="tx1"/>
                              </a:solidFill>
                              <a:latin typeface="+mn-lt"/>
                              <a:cs typeface="Calibri" panose="020F0502020204030204" pitchFamily="34" charset="0"/>
                            </a:rPr>
                            <a:t>4 bits (power of two, corresponds to bit shift)</a:t>
                          </a:r>
                        </a:p>
                      </a:txBody>
                      <a:tcPr/>
                    </a:tc>
                    <a:tc>
                      <a:txBody>
                        <a:bodyPr/>
                        <a:lstStyle/>
                        <a:p>
                          <a:r>
                            <a:rPr lang="en-US" sz="1200" b="1" dirty="0">
                              <a:solidFill>
                                <a:schemeClr val="tx1"/>
                              </a:solidFill>
                              <a:latin typeface="+mn-lt"/>
                              <a:cs typeface="Calibri" panose="020F0502020204030204" pitchFamily="34" charset="0"/>
                            </a:rPr>
                            <a:t>Common normalization value for In-phase and Quadrature CIR values; (0-15 bit shifts)</a:t>
                          </a:r>
                        </a:p>
                      </a:txBody>
                      <a:tcPr/>
                    </a:tc>
                    <a:extLst>
                      <a:ext uri="{0D108BD9-81ED-4DB2-BD59-A6C34878D82A}">
                        <a16:rowId xmlns:a16="http://schemas.microsoft.com/office/drawing/2014/main" val="1831043638"/>
                      </a:ext>
                    </a:extLst>
                  </a:tr>
                  <a:tr h="640080">
                    <a:tc>
                      <a:txBody>
                        <a:bodyPr/>
                        <a:lstStyle/>
                        <a:p>
                          <a:r>
                            <a:rPr lang="en-US" sz="1200" b="1" dirty="0">
                              <a:solidFill>
                                <a:schemeClr val="tx1"/>
                              </a:solidFill>
                              <a:latin typeface="+mn-lt"/>
                              <a:cs typeface="Calibri" panose="020F0502020204030204" pitchFamily="34" charset="0"/>
                            </a:rPr>
                            <a:t>RSSI</a:t>
                          </a:r>
                        </a:p>
                      </a:txBody>
                      <a:tcPr/>
                    </a:tc>
                    <a:tc>
                      <a:txBody>
                        <a:bodyPr/>
                        <a:lstStyle/>
                        <a:p>
                          <a:r>
                            <a:rPr lang="en-US" sz="1200" b="1" dirty="0">
                              <a:solidFill>
                                <a:schemeClr val="tx1"/>
                              </a:solidFill>
                              <a:latin typeface="+mn-lt"/>
                              <a:cs typeface="Calibri" panose="020F0502020204030204" pitchFamily="34" charset="0"/>
                            </a:rPr>
                            <a:t>8 bits</a:t>
                          </a:r>
                        </a:p>
                      </a:txBody>
                      <a:tcPr/>
                    </a:tc>
                    <a:tc>
                      <a:txBody>
                        <a:bodyPr/>
                        <a:lstStyle/>
                        <a:p>
                          <a:r>
                            <a:rPr lang="en-US" sz="1200" b="1" dirty="0">
                              <a:solidFill>
                                <a:schemeClr val="tx1"/>
                              </a:solidFill>
                              <a:latin typeface="+mn-lt"/>
                              <a:cs typeface="Calibri" panose="020F0502020204030204" pitchFamily="34" charset="0"/>
                            </a:rPr>
                            <a:t>A measure of the received signal strength</a:t>
                          </a:r>
                        </a:p>
                        <a:p>
                          <a:r>
                            <a:rPr lang="en-US" sz="1200" b="1" dirty="0">
                              <a:solidFill>
                                <a:schemeClr val="tx1"/>
                              </a:solidFill>
                              <a:latin typeface="+mn-lt"/>
                              <a:cs typeface="Calibri" panose="020F0502020204030204" pitchFamily="34" charset="0"/>
                            </a:rPr>
                            <a:t>at the antenna, measured for each pair of (Rx antenna, SENS segment).</a:t>
                          </a:r>
                        </a:p>
                      </a:txBody>
                      <a:tcPr/>
                    </a:tc>
                    <a:extLst>
                      <a:ext uri="{0D108BD9-81ED-4DB2-BD59-A6C34878D82A}">
                        <a16:rowId xmlns:a16="http://schemas.microsoft.com/office/drawing/2014/main" val="535039190"/>
                      </a:ext>
                    </a:extLst>
                  </a:tr>
                  <a:tr h="356549">
                    <a:tc>
                      <a:txBody>
                        <a:bodyPr/>
                        <a:lstStyle/>
                        <a:p>
                          <a:r>
                            <a:rPr lang="en-US" sz="1200" b="1" dirty="0">
                              <a:solidFill>
                                <a:schemeClr val="tx1"/>
                              </a:solidFill>
                              <a:latin typeface="+mn-lt"/>
                              <a:cs typeface="Calibri" panose="020F0502020204030204" pitchFamily="34" charset="0"/>
                            </a:rPr>
                            <a:t>CIR In-Phase report</a:t>
                          </a:r>
                        </a:p>
                      </a:txBody>
                      <a:tcPr/>
                    </a:tc>
                    <a:tc>
                      <a:txBody>
                        <a:bodyPr/>
                        <a:lstStyle/>
                        <a:p>
                          <a:r>
                            <a:rPr lang="en-US" sz="1200" b="1" dirty="0">
                              <a:solidFill>
                                <a:schemeClr val="tx1"/>
                              </a:solidFill>
                              <a:latin typeface="+mn-lt"/>
                              <a:cs typeface="Calibri" panose="020F0502020204030204" pitchFamily="34" charset="0"/>
                            </a:rPr>
                            <a:t>16 bits</a:t>
                          </a:r>
                        </a:p>
                      </a:txBody>
                      <a:tcPr/>
                    </a:tc>
                    <a:tc>
                      <a:txBody>
                        <a:bodyPr/>
                        <a:lstStyle/>
                        <a:p>
                          <a:r>
                            <a:rPr lang="en-US" sz="1200" b="1" dirty="0">
                              <a:solidFill>
                                <a:schemeClr val="tx1"/>
                              </a:solidFill>
                              <a:latin typeface="+mn-lt"/>
                              <a:cs typeface="Calibri" panose="020F0502020204030204" pitchFamily="34" charset="0"/>
                            </a:rPr>
                            <a:t>Per tap; normalized</a:t>
                          </a:r>
                        </a:p>
                      </a:txBody>
                      <a:tcPr/>
                    </a:tc>
                    <a:extLst>
                      <a:ext uri="{0D108BD9-81ED-4DB2-BD59-A6C34878D82A}">
                        <a16:rowId xmlns:a16="http://schemas.microsoft.com/office/drawing/2014/main" val="1205708003"/>
                      </a:ext>
                    </a:extLst>
                  </a:tr>
                  <a:tr h="356549">
                    <a:tc>
                      <a:txBody>
                        <a:bodyPr/>
                        <a:lstStyle/>
                        <a:p>
                          <a:r>
                            <a:rPr lang="en-US" sz="1200" b="1" dirty="0">
                              <a:solidFill>
                                <a:schemeClr val="tx1"/>
                              </a:solidFill>
                              <a:latin typeface="+mn-lt"/>
                              <a:cs typeface="Calibri" panose="020F0502020204030204" pitchFamily="34" charset="0"/>
                            </a:rPr>
                            <a:t>CIR Quadrature report</a:t>
                          </a:r>
                        </a:p>
                      </a:txBody>
                      <a:tcPr/>
                    </a:tc>
                    <a:tc>
                      <a:txBody>
                        <a:bodyPr/>
                        <a:lstStyle/>
                        <a:p>
                          <a:r>
                            <a:rPr lang="en-US" sz="1200" b="1" dirty="0">
                              <a:solidFill>
                                <a:schemeClr val="tx1"/>
                              </a:solidFill>
                              <a:latin typeface="+mn-lt"/>
                              <a:cs typeface="Calibri" panose="020F0502020204030204" pitchFamily="34" charset="0"/>
                            </a:rPr>
                            <a:t>16 bits</a:t>
                          </a:r>
                        </a:p>
                      </a:txBody>
                      <a:tcPr/>
                    </a:tc>
                    <a:tc>
                      <a:txBody>
                        <a:bodyPr/>
                        <a:lstStyle/>
                        <a:p>
                          <a:r>
                            <a:rPr lang="en-US" sz="1200" b="1" dirty="0">
                              <a:solidFill>
                                <a:schemeClr val="tx1"/>
                              </a:solidFill>
                              <a:latin typeface="+mn-lt"/>
                              <a:cs typeface="Calibri" panose="020F0502020204030204" pitchFamily="34" charset="0"/>
                            </a:rPr>
                            <a:t>Per tap; normalized</a:t>
                          </a:r>
                        </a:p>
                      </a:txBody>
                      <a:tcPr/>
                    </a:tc>
                    <a:extLst>
                      <a:ext uri="{0D108BD9-81ED-4DB2-BD59-A6C34878D82A}">
                        <a16:rowId xmlns:a16="http://schemas.microsoft.com/office/drawing/2014/main" val="1729340610"/>
                      </a:ext>
                    </a:extLst>
                  </a:tr>
                </a:tbl>
              </a:graphicData>
            </a:graphic>
          </p:graphicFrame>
        </mc:Fallback>
      </mc:AlternateContent>
    </p:spTree>
    <p:extLst>
      <p:ext uri="{BB962C8B-B14F-4D97-AF65-F5344CB8AC3E}">
        <p14:creationId xmlns:p14="http://schemas.microsoft.com/office/powerpoint/2010/main" val="2868371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685800" y="457200"/>
            <a:ext cx="7772400" cy="1066800"/>
          </a:xfrm>
        </p:spPr>
        <p:txBody>
          <a:bodyPr/>
          <a:lstStyle/>
          <a:p>
            <a:r>
              <a:rPr lang="en-US" dirty="0"/>
              <a:t>Frequency Stitching</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266700" y="1219200"/>
            <a:ext cx="8420100" cy="4572000"/>
          </a:xfrm>
        </p:spPr>
        <p:txBody>
          <a:bodyPr/>
          <a:lstStyle/>
          <a:p>
            <a:pPr marL="457200" lvl="1" indent="0">
              <a:buNone/>
            </a:pPr>
            <a:endParaRPr lang="en-US" sz="1400" dirty="0">
              <a:cs typeface="Calibri" panose="020F0502020204030204" pitchFamily="34" charset="0"/>
            </a:endParaRPr>
          </a:p>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ea typeface="+mn-ea"/>
                <a:cs typeface="Arial" panose="020B0604020202020204" pitchFamily="34" charset="0"/>
              </a:rPr>
              <a:t>We agree to adopt frequency stitching across carrier frequencies to improve sensing link budget and accuracy, as an </a:t>
            </a:r>
            <a:r>
              <a:rPr kumimoji="0" lang="en-US" sz="1800" i="0" u="none" strike="noStrike" kern="1200" cap="none" spc="0" normalizeH="0" baseline="0" noProof="0" dirty="0">
                <a:ln>
                  <a:noFill/>
                </a:ln>
                <a:solidFill>
                  <a:srgbClr val="000000"/>
                </a:solidFill>
                <a:effectLst/>
                <a:uLnTx/>
                <a:uFillTx/>
                <a:ea typeface="+mn-ea"/>
                <a:cs typeface="Arial" panose="020B0604020202020204" pitchFamily="34" charset="0"/>
              </a:rPr>
              <a:t>optional</a:t>
            </a:r>
            <a:r>
              <a:rPr kumimoji="0" lang="en-US" sz="1800" b="0" i="0" u="none" strike="noStrike" kern="1200" cap="none" spc="0" normalizeH="0" baseline="0" noProof="0" dirty="0">
                <a:ln>
                  <a:noFill/>
                </a:ln>
                <a:solidFill>
                  <a:srgbClr val="000000"/>
                </a:solidFill>
                <a:effectLst/>
                <a:uLnTx/>
                <a:uFillTx/>
                <a:ea typeface="+mn-ea"/>
                <a:cs typeface="Arial" panose="020B0604020202020204" pitchFamily="34" charset="0"/>
              </a:rPr>
              <a:t> feature for mono-static, bi/multi-static modes.</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Consider to limit channels where this option is available to avoid interference with multiple UWB channels.</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lang="en-US" sz="1600" dirty="0">
                <a:cs typeface="Arial" panose="020B0604020202020204" pitchFamily="34" charset="0"/>
              </a:rPr>
              <a:t>For frequency stitching mode, if intra-packet frequency stitching is enabled, extended gap size between SENS segments will be adopted. The duration of extended gap is TBD.</a:t>
            </a:r>
          </a:p>
          <a:p>
            <a:pPr marL="506603" lvl="1" fontAlgn="auto">
              <a:spcBef>
                <a:spcPts val="0"/>
              </a:spcBef>
              <a:spcAft>
                <a:spcPts val="0"/>
              </a:spcAft>
              <a:buClr>
                <a:schemeClr val="accent2"/>
              </a:buClr>
              <a:buFont typeface="Arial" panose="020B0604020202020204" pitchFamily="34" charset="0"/>
              <a:buChar char="•"/>
              <a:defRPr/>
            </a:pPr>
            <a:endParaRPr kumimoji="0" lang="en-US" sz="1400" b="0" i="0" u="none" strike="noStrike" kern="1200" cap="none" spc="0" normalizeH="0" baseline="0" noProof="0" dirty="0">
              <a:ln>
                <a:noFill/>
              </a:ln>
              <a:solidFill>
                <a:srgbClr val="000000"/>
              </a:solidFill>
              <a:effectLst/>
              <a:uLnTx/>
              <a:uFillTx/>
              <a:ea typeface="+mn-ea"/>
              <a:cs typeface="Arial" panose="020B0604020202020204" pitchFamily="34" charset="0"/>
            </a:endParaRPr>
          </a:p>
          <a:p>
            <a:endParaRPr lang="en-US" sz="1800" dirty="0">
              <a:cs typeface="Calibri" panose="020F0502020204030204" pitchFamily="34" charset="0"/>
            </a:endParaRPr>
          </a:p>
        </p:txBody>
      </p:sp>
      <p:sp>
        <p:nvSpPr>
          <p:cNvPr id="4" name="Slide Number Placeholder 3">
            <a:extLst>
              <a:ext uri="{FF2B5EF4-FFF2-40B4-BE49-F238E27FC236}">
                <a16:creationId xmlns:a16="http://schemas.microsoft.com/office/drawing/2014/main" id="{A692E115-57C1-AA19-2E37-CE358C10BCA6}"/>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18</a:t>
            </a:fld>
            <a:endParaRPr lang="en-US" altLang="en-US" dirty="0"/>
          </a:p>
        </p:txBody>
      </p:sp>
    </p:spTree>
    <p:extLst>
      <p:ext uri="{BB962C8B-B14F-4D97-AF65-F5344CB8AC3E}">
        <p14:creationId xmlns:p14="http://schemas.microsoft.com/office/powerpoint/2010/main" val="3628569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a:extLst>
              <a:ext uri="{FF2B5EF4-FFF2-40B4-BE49-F238E27FC236}">
                <a16:creationId xmlns:a16="http://schemas.microsoft.com/office/drawing/2014/main" id="{67A81A91-C259-E068-EC51-D440CB27AF68}"/>
              </a:ext>
            </a:extLst>
          </p:cNvPr>
          <p:cNvSpPr>
            <a:spLocks noGrp="1" noChangeArrowheads="1"/>
          </p:cNvSpPr>
          <p:nvPr>
            <p:ph type="title"/>
          </p:nvPr>
        </p:nvSpPr>
        <p:spPr>
          <a:xfrm>
            <a:off x="457200" y="623888"/>
            <a:ext cx="8229600" cy="857250"/>
          </a:xfrm>
        </p:spPr>
        <p:txBody>
          <a:bodyPr/>
          <a:lstStyle/>
          <a:p>
            <a:r>
              <a:rPr lang="en-US" altLang="en-US"/>
              <a:t>Sensing Session</a:t>
            </a:r>
          </a:p>
        </p:txBody>
      </p:sp>
      <p:sp>
        <p:nvSpPr>
          <p:cNvPr id="14339" name="Espace réservé du contenu 2">
            <a:extLst>
              <a:ext uri="{FF2B5EF4-FFF2-40B4-BE49-F238E27FC236}">
                <a16:creationId xmlns:a16="http://schemas.microsoft.com/office/drawing/2014/main" id="{57E2835D-5A26-8EC1-FADB-FA2BB1B1B64B}"/>
              </a:ext>
            </a:extLst>
          </p:cNvPr>
          <p:cNvSpPr>
            <a:spLocks noGrp="1" noChangeArrowheads="1"/>
          </p:cNvSpPr>
          <p:nvPr>
            <p:ph idx="1"/>
          </p:nvPr>
        </p:nvSpPr>
        <p:spPr>
          <a:xfrm>
            <a:off x="457200" y="1476375"/>
            <a:ext cx="8435975" cy="4833938"/>
          </a:xfrm>
        </p:spPr>
        <p:txBody>
          <a:bodyPr/>
          <a:lstStyle/>
          <a:p>
            <a:pPr>
              <a:buFont typeface="Arial" panose="020B0604020202020204" pitchFamily="34" charset="0"/>
              <a:buChar char="•"/>
            </a:pPr>
            <a:r>
              <a:rPr lang="en-US" altLang="LID8192" sz="2000" dirty="0">
                <a:solidFill>
                  <a:schemeClr val="tx1"/>
                </a:solidFill>
              </a:rPr>
              <a:t>A sensing session consists of three phases:</a:t>
            </a:r>
          </a:p>
          <a:p>
            <a:pPr lvl="1">
              <a:buFont typeface="Arial" panose="020B0604020202020204" pitchFamily="34" charset="0"/>
              <a:buChar char="•"/>
            </a:pPr>
            <a:r>
              <a:rPr lang="en-US" altLang="LID8192" sz="2000" dirty="0">
                <a:solidFill>
                  <a:schemeClr val="tx1"/>
                </a:solidFill>
              </a:rPr>
              <a:t>Session setup </a:t>
            </a:r>
          </a:p>
          <a:p>
            <a:pPr lvl="1">
              <a:buFont typeface="Arial" panose="020B0604020202020204" pitchFamily="34" charset="0"/>
              <a:buChar char="•"/>
            </a:pPr>
            <a:r>
              <a:rPr lang="en-US" altLang="LID8192" sz="2000" dirty="0">
                <a:solidFill>
                  <a:schemeClr val="tx1"/>
                </a:solidFill>
              </a:rPr>
              <a:t>Sensing measurement instance(s)</a:t>
            </a:r>
          </a:p>
          <a:p>
            <a:pPr lvl="1">
              <a:buFont typeface="Arial" panose="020B0604020202020204" pitchFamily="34" charset="0"/>
              <a:buChar char="•"/>
            </a:pPr>
            <a:endParaRPr lang="en-US" altLang="LID8192" sz="2000" dirty="0">
              <a:solidFill>
                <a:schemeClr val="tx1"/>
              </a:solidFill>
            </a:endParaRPr>
          </a:p>
          <a:p>
            <a:pPr lvl="1">
              <a:buFont typeface="Arial" panose="020B0604020202020204" pitchFamily="34" charset="0"/>
              <a:buChar char="•"/>
            </a:pPr>
            <a:endParaRPr lang="en-US" altLang="LID8192" sz="2000" dirty="0">
              <a:solidFill>
                <a:schemeClr val="tx1"/>
              </a:solidFill>
            </a:endParaRPr>
          </a:p>
          <a:p>
            <a:pPr lvl="1">
              <a:buFont typeface="Arial" panose="020B0604020202020204" pitchFamily="34" charset="0"/>
              <a:buChar char="•"/>
            </a:pPr>
            <a:endParaRPr lang="en-US" altLang="LID8192" sz="2000" dirty="0">
              <a:solidFill>
                <a:schemeClr val="tx1"/>
              </a:solidFill>
            </a:endParaRPr>
          </a:p>
          <a:p>
            <a:pPr lvl="1">
              <a:buFont typeface="Arial" panose="020B0604020202020204" pitchFamily="34" charset="0"/>
              <a:buChar char="•"/>
            </a:pPr>
            <a:r>
              <a:rPr lang="en-US" altLang="LID8192" sz="2000" dirty="0">
                <a:solidFill>
                  <a:schemeClr val="tx1"/>
                </a:solidFill>
              </a:rPr>
              <a:t>Session termination</a:t>
            </a:r>
          </a:p>
          <a:p>
            <a:pPr>
              <a:buFont typeface="Arial" panose="020B0604020202020204" pitchFamily="34" charset="0"/>
              <a:buChar char="•"/>
            </a:pPr>
            <a:endParaRPr lang="en-US" altLang="LID8192" sz="2000" dirty="0">
              <a:solidFill>
                <a:schemeClr val="tx1"/>
              </a:solidFill>
            </a:endParaRPr>
          </a:p>
          <a:p>
            <a:pPr>
              <a:buFont typeface="Arial" panose="020B0604020202020204" pitchFamily="34" charset="0"/>
              <a:buChar char="•"/>
            </a:pPr>
            <a:endParaRPr lang="en-US" altLang="LID8192" sz="1200" dirty="0">
              <a:solidFill>
                <a:schemeClr val="tx1"/>
              </a:solidFill>
            </a:endParaRPr>
          </a:p>
          <a:p>
            <a:pPr>
              <a:buFont typeface="Arial" panose="020B0604020202020204" pitchFamily="34" charset="0"/>
              <a:buChar char="•"/>
            </a:pPr>
            <a:endParaRPr lang="en-US" altLang="LID8192" sz="1600" dirty="0"/>
          </a:p>
        </p:txBody>
      </p:sp>
      <p:pic>
        <p:nvPicPr>
          <p:cNvPr id="14340" name="Picture 20">
            <a:extLst>
              <a:ext uri="{FF2B5EF4-FFF2-40B4-BE49-F238E27FC236}">
                <a16:creationId xmlns:a16="http://schemas.microsoft.com/office/drawing/2014/main" id="{92653AB3-D639-DB64-EB08-C68FB18443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749550"/>
            <a:ext cx="496252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3">
            <a:extLst>
              <a:ext uri="{FF2B5EF4-FFF2-40B4-BE49-F238E27FC236}">
                <a16:creationId xmlns:a16="http://schemas.microsoft.com/office/drawing/2014/main" id="{9B9132C6-728C-42C3-16B3-891E34FC1D09}"/>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19</a:t>
            </a:fld>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Pulse Shape</a:t>
            </a:r>
          </a:p>
        </p:txBody>
      </p:sp>
      <mc:AlternateContent xmlns:mc="http://schemas.openxmlformats.org/markup-compatibility/2006" xmlns:a14="http://schemas.microsoft.com/office/drawing/2010/main">
        <mc:Choice Requires="a14">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We agree on a two-step definition for sensing pulse shape.</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r>
                  <a:rPr kumimoji="0" lang="en-US" sz="1600" b="0" i="0" u="none" strike="noStrike" kern="1200" cap="none" spc="0" normalizeH="0" baseline="0" noProof="0" dirty="0">
                    <a:ln>
                      <a:noFill/>
                    </a:ln>
                    <a:solidFill>
                      <a:schemeClr val="tx1"/>
                    </a:solidFill>
                    <a:effectLst/>
                    <a:uLnTx/>
                    <a:uFillTx/>
                    <a:cs typeface="Arial" panose="020B0604020202020204" pitchFamily="34" charset="0"/>
                  </a:rPr>
                  <a:t>Time-bounded Kaiser with  chips is recommended in 15.4ab as the reference pulse shape for sensing. The value of </a:t>
                </a:r>
                <a14:m>
                  <m:oMath xmlns:m="http://schemas.openxmlformats.org/officeDocument/2006/math">
                    <m:r>
                      <a:rPr kumimoji="0" lang="en-US" sz="1600" b="0" i="1" u="none" strike="noStrike" kern="1200" cap="none" spc="0" normalizeH="0" baseline="0" noProof="0" smtClean="0">
                        <a:ln>
                          <a:noFill/>
                        </a:ln>
                        <a:solidFill>
                          <a:schemeClr val="tx1"/>
                        </a:solidFill>
                        <a:effectLst/>
                        <a:uLnTx/>
                        <a:uFillTx/>
                        <a:latin typeface="Cambria Math" panose="02040503050406030204" pitchFamily="18" charset="0"/>
                        <a:ea typeface="Cambria Math" panose="02040503050406030204" pitchFamily="18" charset="0"/>
                        <a:cs typeface="Arial" panose="020B0604020202020204" pitchFamily="34" charset="0"/>
                      </a:rPr>
                      <m:t>𝛽</m:t>
                    </m:r>
                  </m:oMath>
                </a14:m>
                <a:r>
                  <a:rPr kumimoji="0" lang="en-US" sz="1600" b="0" i="0" u="none" strike="noStrike" kern="1200" cap="none" spc="0" normalizeH="0" baseline="0" noProof="0" dirty="0">
                    <a:ln>
                      <a:noFill/>
                    </a:ln>
                    <a:solidFill>
                      <a:schemeClr val="tx1"/>
                    </a:solidFill>
                    <a:effectLst/>
                    <a:uLnTx/>
                    <a:uFillTx/>
                    <a:cs typeface="Arial" panose="020B0604020202020204" pitchFamily="34" charset="0"/>
                  </a:rPr>
                  <a:t>=</a:t>
                </a:r>
                <a:r>
                  <a:rPr lang="en-US" altLang="zh-CN" sz="1600" dirty="0">
                    <a:solidFill>
                      <a:schemeClr val="tx1"/>
                    </a:solidFill>
                  </a:rPr>
                  <a:t> </a:t>
                </a:r>
                <a14:m>
                  <m:oMath xmlns:m="http://schemas.openxmlformats.org/officeDocument/2006/math">
                    <m:r>
                      <a:rPr lang="en-US" altLang="zh-CN" sz="1600" i="1" smtClean="0">
                        <a:solidFill>
                          <a:schemeClr val="tx1"/>
                        </a:solidFill>
                        <a:latin typeface="Cambria Math" panose="02040503050406030204" pitchFamily="18" charset="0"/>
                      </a:rPr>
                      <m:t>𝜋𝛼</m:t>
                    </m:r>
                    <m:r>
                      <a:rPr lang="en-US" altLang="zh-CN" sz="1600" i="1" smtClean="0">
                        <a:solidFill>
                          <a:schemeClr val="tx1"/>
                        </a:solidFill>
                        <a:latin typeface="Cambria Math" panose="02040503050406030204" pitchFamily="18" charset="0"/>
                      </a:rPr>
                      <m:t> </m:t>
                    </m:r>
                    <m:r>
                      <a:rPr lang="en-US" altLang="zh-CN" sz="1600" b="0" i="0" smtClean="0">
                        <a:solidFill>
                          <a:schemeClr val="tx1"/>
                        </a:solidFill>
                        <a:latin typeface="Cambria Math" panose="02040503050406030204" pitchFamily="18" charset="0"/>
                      </a:rPr>
                      <m:t> </m:t>
                    </m:r>
                  </m:oMath>
                </a14:m>
                <a:r>
                  <a:rPr kumimoji="0" lang="en-US" sz="1600" b="0" i="0" u="none" strike="noStrike" kern="1200" cap="none" spc="0" normalizeH="0" baseline="0" noProof="0" dirty="0">
                    <a:ln>
                      <a:noFill/>
                    </a:ln>
                    <a:solidFill>
                      <a:schemeClr val="tx1"/>
                    </a:solidFill>
                    <a:effectLst/>
                    <a:uLnTx/>
                    <a:uFillTx/>
                    <a:cs typeface="Arial" panose="020B0604020202020204" pitchFamily="34" charset="0"/>
                  </a:rPr>
                  <a:t>is </a:t>
                </a:r>
                <a:r>
                  <a:rPr kumimoji="0" lang="en-US" sz="1600" b="0" i="0" u="none" strike="noStrike" kern="1200" cap="none" spc="0" normalizeH="0" baseline="0" noProof="0" dirty="0">
                    <a:ln>
                      <a:noFill/>
                    </a:ln>
                    <a:effectLst/>
                    <a:uLnTx/>
                    <a:uFillTx/>
                    <a:cs typeface="Arial" panose="020B0604020202020204" pitchFamily="34" charset="0"/>
                  </a:rPr>
                  <a:t>TBD</a:t>
                </a:r>
                <a:r>
                  <a:rPr kumimoji="0" lang="en-US" sz="1600" b="0" i="0" u="none" strike="noStrike" kern="1200" cap="none" spc="0" normalizeH="0" baseline="0" noProof="0" dirty="0">
                    <a:ln>
                      <a:noFill/>
                    </a:ln>
                    <a:solidFill>
                      <a:schemeClr val="tx1"/>
                    </a:solidFill>
                    <a:effectLst/>
                    <a:uLnTx/>
                    <a:uFillTx/>
                    <a:cs typeface="Arial" panose="020B0604020202020204" pitchFamily="34" charset="0"/>
                  </a:rPr>
                  <a:t>.</a:t>
                </a: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338328" lvl="1" indent="-174625" fontAlgn="auto">
                  <a:spcBef>
                    <a:spcPts val="0"/>
                  </a:spcBef>
                  <a:spcAft>
                    <a:spcPts val="0"/>
                  </a:spcAft>
                  <a:buClr>
                    <a:srgbClr val="000000">
                      <a:lumMod val="85000"/>
                      <a:lumOff val="15000"/>
                    </a:srgbClr>
                  </a:buClr>
                  <a:buFont typeface="Microsoft Sans Serif" panose="020B0604020202020204" pitchFamily="34" charset="0"/>
                  <a:buChar char="◦"/>
                  <a:defRPr/>
                </a:pPr>
                <a:endParaRPr lang="en-US" sz="1600" dirty="0">
                  <a:solidFill>
                    <a:srgbClr val="FF0000"/>
                  </a:solidFill>
                  <a:cs typeface="Arial" panose="020B0604020202020204" pitchFamily="34" charset="0"/>
                </a:endParaRPr>
              </a:p>
              <a:p>
                <a:pPr marL="163703" lvl="1" indent="0" fontAlgn="auto">
                  <a:spcBef>
                    <a:spcPts val="0"/>
                  </a:spcBef>
                  <a:spcAft>
                    <a:spcPts val="0"/>
                  </a:spcAft>
                  <a:buClr>
                    <a:srgbClr val="000000">
                      <a:lumMod val="85000"/>
                      <a:lumOff val="15000"/>
                    </a:srgbClr>
                  </a:buClr>
                  <a:buNone/>
                  <a:defRPr/>
                </a:pPr>
                <a:endParaRPr kumimoji="0" lang="en-US" sz="1800" b="0" i="0" u="none" strike="noStrike" kern="1200" cap="none" spc="0" normalizeH="0" baseline="0" noProof="0" dirty="0">
                  <a:ln>
                    <a:noFill/>
                  </a:ln>
                  <a:solidFill>
                    <a:srgbClr val="FF0000"/>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effectLst/>
                    <a:uLnTx/>
                    <a:uFillTx/>
                    <a:ea typeface="+mn-ea"/>
                    <a:cs typeface="Arial" panose="020B0604020202020204" pitchFamily="34" charset="0"/>
                  </a:rPr>
                  <a:t>A restrictive sensing “time-domain mask” and “cross-correlation metric”, need to be defined in 15.4ab. Details of the requirements are TBD.</a:t>
                </a:r>
              </a:p>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We agree to use one pulse shape per 4ab packet.</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Pulse shape does not change in the middle of packet. Sensing pulse shape is used for entire packet in sensing applications.  </a:t>
                </a:r>
              </a:p>
              <a:p>
                <a:pPr marL="400050" lvl="1" indent="0" fontAlgn="auto">
                  <a:spcBef>
                    <a:spcPts val="1200"/>
                  </a:spcBef>
                  <a:spcAft>
                    <a:spcPts val="0"/>
                  </a:spcAft>
                  <a:buClr>
                    <a:srgbClr val="3253DC"/>
                  </a:buClr>
                  <a:buNone/>
                  <a:defRPr/>
                </a:pPr>
                <a:endParaRPr kumimoji="0" lang="en-US" sz="1400" b="0" i="0" u="none" strike="noStrike" kern="1200" cap="none" spc="0" normalizeH="0" baseline="0" noProof="0" dirty="0">
                  <a:ln>
                    <a:noFill/>
                  </a:ln>
                  <a:solidFill>
                    <a:srgbClr val="000000"/>
                  </a:solidFill>
                  <a:effectLst/>
                  <a:uLnTx/>
                  <a:uFillTx/>
                  <a:ea typeface="+mn-ea"/>
                  <a:cs typeface="Arial" panose="020B0604020202020204" pitchFamily="34" charset="0"/>
                </a:endParaRPr>
              </a:p>
              <a:p>
                <a:pPr marL="557213" lvl="1" indent="-214313" fontAlgn="ctr">
                  <a:spcAft>
                    <a:spcPts val="450"/>
                  </a:spcAft>
                </a:pPr>
                <a:endParaRPr lang="en-US" sz="1200" dirty="0">
                  <a:solidFill>
                    <a:schemeClr val="tx1">
                      <a:lumMod val="95000"/>
                      <a:lumOff val="5000"/>
                    </a:schemeClr>
                  </a:solidFill>
                </a:endParaRPr>
              </a:p>
              <a:p>
                <a:pPr marL="857250" lvl="2" indent="-171450" fontAlgn="ctr">
                  <a:spcBef>
                    <a:spcPts val="0"/>
                  </a:spcBef>
                  <a:spcAft>
                    <a:spcPts val="450"/>
                  </a:spcAft>
                  <a:buFont typeface="Courier New" panose="02070309020205020404" pitchFamily="49" charset="0"/>
                  <a:buChar char="o"/>
                </a:pPr>
                <a:endParaRPr lang="en-US" sz="1100" dirty="0">
                  <a:solidFill>
                    <a:srgbClr val="2853DC"/>
                  </a:solidFill>
                </a:endParaRPr>
              </a:p>
              <a:p>
                <a:pPr lvl="1"/>
                <a:endParaRPr lang="en-US" sz="1100" dirty="0"/>
              </a:p>
              <a:p>
                <a:pPr marL="0" indent="0">
                  <a:buNone/>
                </a:pPr>
                <a:endParaRPr lang="en-US" sz="2800" dirty="0"/>
              </a:p>
            </p:txBody>
          </p:sp>
        </mc:Choice>
        <mc:Fallback xmlns="">
          <p:sp>
            <p:nvSpPr>
              <p:cNvPr id="3" name="Text Placeholder 2">
                <a:extLst>
                  <a:ext uri="{FF2B5EF4-FFF2-40B4-BE49-F238E27FC236}">
                    <a16:creationId xmlns:a16="http://schemas.microsoft.com/office/drawing/2014/main" id="{EBA30AFE-DF49-4285-A12D-030A97E2212B}"/>
                  </a:ext>
                </a:extLst>
              </p:cNvPr>
              <p:cNvSpPr>
                <a:spLocks noGrp="1" noRot="1" noChangeAspect="1" noMove="1" noResize="1" noEditPoints="1" noAdjustHandles="1" noChangeArrowheads="1" noChangeShapeType="1" noTextEdit="1"/>
              </p:cNvSpPr>
              <p:nvPr>
                <p:ph type="body" idx="1"/>
              </p:nvPr>
            </p:nvSpPr>
            <p:spPr>
              <a:xfrm>
                <a:off x="265870" y="1295400"/>
                <a:ext cx="8612259" cy="3831605"/>
              </a:xfrm>
              <a:blipFill>
                <a:blip r:embed="rId3"/>
                <a:stretch>
                  <a:fillRect l="-1558" t="-2070" r="-850" b="-5096"/>
                </a:stretch>
              </a:blipFill>
            </p:spPr>
            <p:txBody>
              <a:bodyPr/>
              <a:lstStyle/>
              <a:p>
                <a:r>
                  <a:rPr lang="en-US">
                    <a:noFill/>
                  </a:rPr>
                  <a:t> </a:t>
                </a:r>
              </a:p>
            </p:txBody>
          </p:sp>
        </mc:Fallback>
      </mc:AlternateContent>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2</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mc:AlternateContent xmlns:mc="http://schemas.openxmlformats.org/markup-compatibility/2006" xmlns:a14="http://schemas.microsoft.com/office/drawing/2010/main">
        <mc:Choice Requires="a14">
          <p:sp>
            <p:nvSpPr>
              <p:cNvPr id="5" name="文本框 14">
                <a:extLst>
                  <a:ext uri="{FF2B5EF4-FFF2-40B4-BE49-F238E27FC236}">
                    <a16:creationId xmlns:a16="http://schemas.microsoft.com/office/drawing/2014/main" id="{1E625DF4-F941-3909-98B1-0A31692FFE9D}"/>
                  </a:ext>
                </a:extLst>
              </p:cNvPr>
              <p:cNvSpPr txBox="1"/>
              <p:nvPr/>
            </p:nvSpPr>
            <p:spPr>
              <a:xfrm>
                <a:off x="2323128" y="2407406"/>
                <a:ext cx="4141134" cy="110985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1600" b="0" i="1" smtClean="0">
                          <a:solidFill>
                            <a:schemeClr val="tx1"/>
                          </a:solidFill>
                          <a:latin typeface="Cambria Math" panose="02040503050406030204" pitchFamily="18" charset="0"/>
                        </a:rPr>
                        <m:t>𝑝</m:t>
                      </m:r>
                      <m:r>
                        <a:rPr lang="en-US" altLang="zh-CN" sz="1600" b="0" i="1" smtClean="0">
                          <a:solidFill>
                            <a:schemeClr val="tx1"/>
                          </a:solidFill>
                          <a:latin typeface="Cambria Math" panose="02040503050406030204" pitchFamily="18" charset="0"/>
                        </a:rPr>
                        <m:t>(</m:t>
                      </m:r>
                      <m:r>
                        <a:rPr lang="en-US" altLang="zh-CN" sz="1600" b="0" i="1" smtClean="0">
                          <a:solidFill>
                            <a:schemeClr val="tx1"/>
                          </a:solidFill>
                          <a:latin typeface="Cambria Math" panose="02040503050406030204" pitchFamily="18" charset="0"/>
                        </a:rPr>
                        <m:t>𝑡</m:t>
                      </m:r>
                      <m:r>
                        <a:rPr lang="en-US" altLang="zh-CN" sz="1600" b="0" i="1" smtClean="0">
                          <a:solidFill>
                            <a:schemeClr val="tx1"/>
                          </a:solidFill>
                          <a:latin typeface="Cambria Math" panose="02040503050406030204" pitchFamily="18" charset="0"/>
                        </a:rPr>
                        <m:t>)=</m:t>
                      </m:r>
                      <m:d>
                        <m:dPr>
                          <m:begChr m:val="{"/>
                          <m:endChr m:val=""/>
                          <m:ctrlPr>
                            <a:rPr lang="en-US" altLang="zh-CN" sz="1600" b="0" i="1" smtClean="0">
                              <a:solidFill>
                                <a:schemeClr val="tx1"/>
                              </a:solidFill>
                              <a:latin typeface="Cambria Math" panose="02040503050406030204" pitchFamily="18" charset="0"/>
                            </a:rPr>
                          </m:ctrlPr>
                        </m:dPr>
                        <m:e>
                          <m:eqArr>
                            <m:eqArrPr>
                              <m:ctrlPr>
                                <a:rPr lang="en-US" altLang="zh-CN" sz="1600" b="0" i="1" smtClean="0">
                                  <a:solidFill>
                                    <a:schemeClr val="tx1"/>
                                  </a:solidFill>
                                  <a:latin typeface="Cambria Math" panose="02040503050406030204" pitchFamily="18" charset="0"/>
                                </a:rPr>
                              </m:ctrlPr>
                            </m:eqArrPr>
                            <m:e>
                              <m:f>
                                <m:fPr>
                                  <m:ctrlPr>
                                    <a:rPr lang="en-US" altLang="zh-CN" sz="1600" b="0" i="1" smtClean="0">
                                      <a:solidFill>
                                        <a:schemeClr val="tx1"/>
                                      </a:solidFill>
                                      <a:latin typeface="Cambria Math" panose="02040503050406030204" pitchFamily="18" charset="0"/>
                                    </a:rPr>
                                  </m:ctrlPr>
                                </m:fPr>
                                <m:num>
                                  <m:sSub>
                                    <m:sSubPr>
                                      <m:ctrlPr>
                                        <a:rPr lang="en-US" altLang="zh-CN" sz="1600" b="0" i="1" smtClean="0">
                                          <a:solidFill>
                                            <a:schemeClr val="tx1"/>
                                          </a:solidFill>
                                          <a:latin typeface="Cambria Math" panose="02040503050406030204" pitchFamily="18" charset="0"/>
                                        </a:rPr>
                                      </m:ctrlPr>
                                    </m:sSubPr>
                                    <m:e>
                                      <m:r>
                                        <a:rPr lang="en-US" altLang="zh-CN" sz="1600" b="0" i="1" smtClean="0">
                                          <a:solidFill>
                                            <a:schemeClr val="tx1"/>
                                          </a:solidFill>
                                          <a:latin typeface="Cambria Math" panose="02040503050406030204" pitchFamily="18" charset="0"/>
                                        </a:rPr>
                                        <m:t>𝐼</m:t>
                                      </m:r>
                                    </m:e>
                                    <m:sub>
                                      <m:r>
                                        <a:rPr lang="en-US" altLang="zh-CN" sz="1600" b="0" i="1" smtClean="0">
                                          <a:solidFill>
                                            <a:schemeClr val="tx1"/>
                                          </a:solidFill>
                                          <a:latin typeface="Cambria Math" panose="02040503050406030204" pitchFamily="18" charset="0"/>
                                        </a:rPr>
                                        <m:t>0</m:t>
                                      </m:r>
                                    </m:sub>
                                  </m:sSub>
                                  <m:d>
                                    <m:dPr>
                                      <m:begChr m:val="["/>
                                      <m:endChr m:val="]"/>
                                      <m:ctrlPr>
                                        <a:rPr lang="en-US" altLang="zh-CN" sz="1600" b="0" i="1" smtClean="0">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𝜋𝛼</m:t>
                                      </m:r>
                                      <m:rad>
                                        <m:radPr>
                                          <m:degHide m:val="on"/>
                                          <m:ctrlPr>
                                            <a:rPr lang="en-US" altLang="zh-CN" sz="1600" b="0" i="1" smtClean="0">
                                              <a:solidFill>
                                                <a:schemeClr val="tx1"/>
                                              </a:solidFill>
                                              <a:latin typeface="Cambria Math" panose="02040503050406030204" pitchFamily="18" charset="0"/>
                                            </a:rPr>
                                          </m:ctrlPr>
                                        </m:radPr>
                                        <m:deg/>
                                        <m:e>
                                          <m:r>
                                            <a:rPr lang="en-US" altLang="zh-CN" sz="1600" b="0" i="1" smtClean="0">
                                              <a:solidFill>
                                                <a:schemeClr val="tx1"/>
                                              </a:solidFill>
                                              <a:latin typeface="Cambria Math" panose="02040503050406030204" pitchFamily="18" charset="0"/>
                                            </a:rPr>
                                            <m:t>1−</m:t>
                                          </m:r>
                                          <m:sSup>
                                            <m:sSupPr>
                                              <m:ctrlPr>
                                                <a:rPr lang="en-US" altLang="zh-CN" sz="1600" b="0" i="1" smtClean="0">
                                                  <a:solidFill>
                                                    <a:schemeClr val="tx1"/>
                                                  </a:solidFill>
                                                  <a:latin typeface="Cambria Math" panose="02040503050406030204" pitchFamily="18" charset="0"/>
                                                </a:rPr>
                                              </m:ctrlPr>
                                            </m:sSupPr>
                                            <m:e>
                                              <m:d>
                                                <m:dPr>
                                                  <m:ctrlPr>
                                                    <a:rPr lang="en-US" altLang="zh-CN" sz="1600" b="0" i="1" smtClean="0">
                                                      <a:solidFill>
                                                        <a:schemeClr val="tx1"/>
                                                      </a:solidFill>
                                                      <a:latin typeface="Cambria Math" panose="02040503050406030204" pitchFamily="18" charset="0"/>
                                                    </a:rPr>
                                                  </m:ctrlPr>
                                                </m:dPr>
                                                <m:e>
                                                  <m:f>
                                                    <m:fPr>
                                                      <m:ctrlPr>
                                                        <a:rPr lang="en-US" altLang="zh-CN" sz="1600" i="1">
                                                          <a:solidFill>
                                                            <a:schemeClr val="tx1"/>
                                                          </a:solidFill>
                                                          <a:latin typeface="Cambria Math" panose="02040503050406030204" pitchFamily="18" charset="0"/>
                                                        </a:rPr>
                                                      </m:ctrlPr>
                                                    </m:fPr>
                                                    <m:num>
                                                      <m:r>
                                                        <a:rPr lang="en-US" altLang="zh-CN" sz="1600" i="1">
                                                          <a:solidFill>
                                                            <a:schemeClr val="tx1"/>
                                                          </a:solidFill>
                                                          <a:latin typeface="Cambria Math" panose="02040503050406030204" pitchFamily="18" charset="0"/>
                                                        </a:rPr>
                                                        <m:t>2</m:t>
                                                      </m:r>
                                                      <m:r>
                                                        <a:rPr lang="en-US" altLang="zh-CN" sz="1600" i="1">
                                                          <a:solidFill>
                                                            <a:schemeClr val="tx1"/>
                                                          </a:solidFill>
                                                          <a:latin typeface="Cambria Math" panose="02040503050406030204" pitchFamily="18" charset="0"/>
                                                        </a:rPr>
                                                        <m:t>𝑡</m:t>
                                                      </m:r>
                                                    </m:num>
                                                    <m:den>
                                                      <m:r>
                                                        <a:rPr lang="en-US" altLang="zh-CN" sz="1600" i="1">
                                                          <a:solidFill>
                                                            <a:schemeClr val="tx1"/>
                                                          </a:solidFill>
                                                          <a:latin typeface="Cambria Math" panose="02040503050406030204" pitchFamily="18" charset="0"/>
                                                        </a:rPr>
                                                        <m:t>𝐿</m:t>
                                                      </m:r>
                                                    </m:den>
                                                  </m:f>
                                                </m:e>
                                              </m:d>
                                            </m:e>
                                            <m:sup>
                                              <m:r>
                                                <a:rPr lang="en-US" altLang="zh-CN" sz="1600" b="0" i="1" smtClean="0">
                                                  <a:solidFill>
                                                    <a:schemeClr val="tx1"/>
                                                  </a:solidFill>
                                                  <a:latin typeface="Cambria Math" panose="02040503050406030204" pitchFamily="18" charset="0"/>
                                                </a:rPr>
                                                <m:t>2</m:t>
                                              </m:r>
                                            </m:sup>
                                          </m:sSup>
                                        </m:e>
                                      </m:rad>
                                    </m:e>
                                  </m:d>
                                </m:num>
                                <m:den>
                                  <m:sSub>
                                    <m:sSubPr>
                                      <m:ctrlPr>
                                        <a:rPr lang="en-US" altLang="zh-CN" sz="1600" b="0" i="1" smtClean="0">
                                          <a:solidFill>
                                            <a:schemeClr val="tx1"/>
                                          </a:solidFill>
                                          <a:latin typeface="Cambria Math" panose="02040503050406030204" pitchFamily="18" charset="0"/>
                                        </a:rPr>
                                      </m:ctrlPr>
                                    </m:sSubPr>
                                    <m:e>
                                      <m:r>
                                        <a:rPr lang="en-US" altLang="zh-CN" sz="1600" b="0" i="1" smtClean="0">
                                          <a:solidFill>
                                            <a:schemeClr val="tx1"/>
                                          </a:solidFill>
                                          <a:latin typeface="Cambria Math" panose="02040503050406030204" pitchFamily="18" charset="0"/>
                                        </a:rPr>
                                        <m:t>𝐼</m:t>
                                      </m:r>
                                    </m:e>
                                    <m:sub>
                                      <m:r>
                                        <a:rPr lang="en-US" altLang="zh-CN" sz="1600" b="0" i="1" smtClean="0">
                                          <a:solidFill>
                                            <a:schemeClr val="tx1"/>
                                          </a:solidFill>
                                          <a:latin typeface="Cambria Math" panose="02040503050406030204" pitchFamily="18" charset="0"/>
                                        </a:rPr>
                                        <m:t>0</m:t>
                                      </m:r>
                                    </m:sub>
                                  </m:sSub>
                                  <m:d>
                                    <m:dPr>
                                      <m:begChr m:val="["/>
                                      <m:endChr m:val="]"/>
                                      <m:ctrlPr>
                                        <a:rPr lang="en-US" altLang="zh-CN" sz="1600" b="0" i="1" smtClean="0">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𝜋𝛼</m:t>
                                      </m:r>
                                    </m:e>
                                  </m:d>
                                </m:den>
                              </m:f>
                              <m:r>
                                <a:rPr lang="en-US" altLang="zh-CN" sz="1600" b="0" i="1" smtClean="0">
                                  <a:solidFill>
                                    <a:schemeClr val="tx1"/>
                                  </a:solidFill>
                                  <a:latin typeface="Cambria Math" panose="02040503050406030204" pitchFamily="18" charset="0"/>
                                </a:rPr>
                                <m:t>,          </m:t>
                              </m:r>
                              <m:d>
                                <m:dPr>
                                  <m:begChr m:val="|"/>
                                  <m:endChr m:val="|"/>
                                  <m:ctrlPr>
                                    <a:rPr lang="en-US" altLang="zh-CN" sz="1600" b="0" i="1" smtClean="0">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𝑡</m:t>
                                  </m:r>
                                </m:e>
                              </m:d>
                              <m:r>
                                <a:rPr lang="en-US" altLang="zh-CN" sz="1600" i="1">
                                  <a:solidFill>
                                    <a:schemeClr val="tx1"/>
                                  </a:solidFill>
                                  <a:latin typeface="Cambria Math" panose="02040503050406030204" pitchFamily="18" charset="0"/>
                                  <a:ea typeface="Cambria Math" panose="02040503050406030204" pitchFamily="18" charset="0"/>
                                </a:rPr>
                                <m:t>≤</m:t>
                              </m:r>
                              <m:r>
                                <a:rPr lang="en-US" altLang="zh-CN" sz="1600" b="0" i="1" smtClean="0">
                                  <a:solidFill>
                                    <a:schemeClr val="tx1"/>
                                  </a:solidFill>
                                  <a:latin typeface="Cambria Math" panose="02040503050406030204" pitchFamily="18" charset="0"/>
                                  <a:ea typeface="Cambria Math" panose="02040503050406030204" pitchFamily="18" charset="0"/>
                                </a:rPr>
                                <m:t>𝐿</m:t>
                              </m:r>
                              <m:r>
                                <a:rPr lang="en-US" altLang="zh-CN" sz="1600" b="0" i="1" smtClean="0">
                                  <a:solidFill>
                                    <a:schemeClr val="tx1"/>
                                  </a:solidFill>
                                  <a:latin typeface="Cambria Math" panose="02040503050406030204" pitchFamily="18" charset="0"/>
                                  <a:ea typeface="Cambria Math" panose="02040503050406030204" pitchFamily="18" charset="0"/>
                                </a:rPr>
                                <m:t>/2</m:t>
                              </m:r>
                            </m:e>
                            <m:e>
                              <m:r>
                                <a:rPr lang="en-US" altLang="zh-CN" sz="1600" b="0" i="1" smtClean="0">
                                  <a:solidFill>
                                    <a:schemeClr val="tx1"/>
                                  </a:solidFill>
                                  <a:latin typeface="Cambria Math" panose="02040503050406030204" pitchFamily="18" charset="0"/>
                                </a:rPr>
                                <m:t>0,                                             </m:t>
                              </m:r>
                              <m:d>
                                <m:dPr>
                                  <m:begChr m:val="|"/>
                                  <m:endChr m:val="|"/>
                                  <m:ctrlPr>
                                    <a:rPr lang="en-US" altLang="zh-CN" sz="1600" i="1">
                                      <a:solidFill>
                                        <a:schemeClr val="tx1"/>
                                      </a:solidFill>
                                      <a:latin typeface="Cambria Math" panose="02040503050406030204" pitchFamily="18" charset="0"/>
                                    </a:rPr>
                                  </m:ctrlPr>
                                </m:dPr>
                                <m:e>
                                  <m:r>
                                    <a:rPr lang="en-US" altLang="zh-CN" sz="1600" i="1">
                                      <a:solidFill>
                                        <a:schemeClr val="tx1"/>
                                      </a:solidFill>
                                      <a:latin typeface="Cambria Math" panose="02040503050406030204" pitchFamily="18" charset="0"/>
                                    </a:rPr>
                                    <m:t>𝑡</m:t>
                                  </m:r>
                                </m:e>
                              </m:d>
                              <m:r>
                                <a:rPr lang="en-US" altLang="zh-CN" sz="1600" i="1">
                                  <a:solidFill>
                                    <a:schemeClr val="tx1"/>
                                  </a:solidFill>
                                  <a:latin typeface="Cambria Math" panose="02040503050406030204" pitchFamily="18" charset="0"/>
                                  <a:ea typeface="Cambria Math" panose="02040503050406030204" pitchFamily="18" charset="0"/>
                                </a:rPr>
                                <m:t>&gt;</m:t>
                              </m:r>
                              <m:r>
                                <a:rPr lang="en-US" altLang="zh-CN" sz="1600" i="1">
                                  <a:solidFill>
                                    <a:schemeClr val="tx1"/>
                                  </a:solidFill>
                                  <a:latin typeface="Cambria Math" panose="02040503050406030204" pitchFamily="18" charset="0"/>
                                  <a:ea typeface="Cambria Math" panose="02040503050406030204" pitchFamily="18" charset="0"/>
                                </a:rPr>
                                <m:t>𝐿</m:t>
                              </m:r>
                              <m:r>
                                <a:rPr lang="en-US" altLang="zh-CN" sz="1600" i="1">
                                  <a:solidFill>
                                    <a:schemeClr val="tx1"/>
                                  </a:solidFill>
                                  <a:latin typeface="Cambria Math" panose="02040503050406030204" pitchFamily="18" charset="0"/>
                                  <a:ea typeface="Cambria Math" panose="02040503050406030204" pitchFamily="18" charset="0"/>
                                </a:rPr>
                                <m:t>/2</m:t>
                              </m:r>
                            </m:e>
                          </m:eqArr>
                        </m:e>
                      </m:d>
                    </m:oMath>
                  </m:oMathPara>
                </a14:m>
                <a:endParaRPr lang="zh-CN" altLang="en-US" sz="2400" dirty="0">
                  <a:solidFill>
                    <a:srgbClr val="FF0000"/>
                  </a:solidFill>
                </a:endParaRPr>
              </a:p>
            </p:txBody>
          </p:sp>
        </mc:Choice>
        <mc:Fallback xmlns="">
          <p:sp>
            <p:nvSpPr>
              <p:cNvPr id="5" name="文本框 14">
                <a:extLst>
                  <a:ext uri="{FF2B5EF4-FFF2-40B4-BE49-F238E27FC236}">
                    <a16:creationId xmlns:a16="http://schemas.microsoft.com/office/drawing/2014/main" id="{1E625DF4-F941-3909-98B1-0A31692FFE9D}"/>
                  </a:ext>
                </a:extLst>
              </p:cNvPr>
              <p:cNvSpPr txBox="1">
                <a:spLocks noRot="1" noChangeAspect="1" noMove="1" noResize="1" noEditPoints="1" noAdjustHandles="1" noChangeArrowheads="1" noChangeShapeType="1" noTextEdit="1"/>
              </p:cNvSpPr>
              <p:nvPr/>
            </p:nvSpPr>
            <p:spPr>
              <a:xfrm>
                <a:off x="2323128" y="2407406"/>
                <a:ext cx="4141134" cy="1109856"/>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8217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a:extLst>
              <a:ext uri="{FF2B5EF4-FFF2-40B4-BE49-F238E27FC236}">
                <a16:creationId xmlns:a16="http://schemas.microsoft.com/office/drawing/2014/main" id="{D3BE0436-01CF-2EFD-E23D-1C7FD3B8387A}"/>
              </a:ext>
            </a:extLst>
          </p:cNvPr>
          <p:cNvSpPr>
            <a:spLocks noGrp="1" noChangeArrowheads="1"/>
          </p:cNvSpPr>
          <p:nvPr>
            <p:ph type="title"/>
          </p:nvPr>
        </p:nvSpPr>
        <p:spPr>
          <a:xfrm>
            <a:off x="457200" y="623888"/>
            <a:ext cx="8229600" cy="857250"/>
          </a:xfrm>
        </p:spPr>
        <p:txBody>
          <a:bodyPr/>
          <a:lstStyle/>
          <a:p>
            <a:r>
              <a:rPr lang="en-US" altLang="en-US"/>
              <a:t>Sensing Session Setup</a:t>
            </a:r>
          </a:p>
        </p:txBody>
      </p:sp>
      <p:sp>
        <p:nvSpPr>
          <p:cNvPr id="16387" name="Espace réservé du contenu 2">
            <a:extLst>
              <a:ext uri="{FF2B5EF4-FFF2-40B4-BE49-F238E27FC236}">
                <a16:creationId xmlns:a16="http://schemas.microsoft.com/office/drawing/2014/main" id="{7C2BE3C8-4504-2641-D5F6-3DE3478E388A}"/>
              </a:ext>
            </a:extLst>
          </p:cNvPr>
          <p:cNvSpPr>
            <a:spLocks noGrp="1" noChangeArrowheads="1"/>
          </p:cNvSpPr>
          <p:nvPr>
            <p:ph idx="1"/>
          </p:nvPr>
        </p:nvSpPr>
        <p:spPr>
          <a:xfrm>
            <a:off x="457200" y="1376363"/>
            <a:ext cx="8229600" cy="4833937"/>
          </a:xfrm>
        </p:spPr>
        <p:txBody>
          <a:bodyPr/>
          <a:lstStyle/>
          <a:p>
            <a:pPr>
              <a:buFont typeface="Arial" panose="020B0604020202020204" pitchFamily="34" charset="0"/>
              <a:buChar char="•"/>
            </a:pPr>
            <a:r>
              <a:rPr lang="en-US" altLang="LID8192" sz="2000" b="1" dirty="0">
                <a:solidFill>
                  <a:schemeClr val="tx1"/>
                </a:solidFill>
              </a:rPr>
              <a:t>Session setup: </a:t>
            </a:r>
            <a:r>
              <a:rPr lang="en-US" altLang="LID8192" sz="2000" dirty="0">
                <a:solidFill>
                  <a:schemeClr val="tx1"/>
                </a:solidFill>
              </a:rPr>
              <a:t>The session setup phase can be done OOB, and it consists of the following steps</a:t>
            </a:r>
          </a:p>
          <a:p>
            <a:pPr marL="800100" lvl="1" indent="-342900">
              <a:buFont typeface="Times New Roman" panose="02020603050405020304" pitchFamily="18" charset="0"/>
              <a:buAutoNum type="arabicPeriod"/>
            </a:pPr>
            <a:r>
              <a:rPr lang="en-US" altLang="LID8192" sz="1800" dirty="0">
                <a:solidFill>
                  <a:schemeClr val="tx1"/>
                </a:solidFill>
              </a:rPr>
              <a:t>Transmission of a sensing session setup request frame by the sensing initiator to a sensing responder, followed by transmission of an Ack frame by the responder, and</a:t>
            </a:r>
          </a:p>
          <a:p>
            <a:pPr marL="800100" lvl="1" indent="-342900">
              <a:buFont typeface="Times New Roman" panose="02020603050405020304" pitchFamily="18" charset="0"/>
              <a:buAutoNum type="arabicPeriod"/>
            </a:pPr>
            <a:r>
              <a:rPr lang="en-US" altLang="LID8192" sz="1800" dirty="0">
                <a:solidFill>
                  <a:schemeClr val="tx1"/>
                </a:solidFill>
              </a:rPr>
              <a:t>Transmission of a sensing session setup response by the responder (followed by an Ack) to the sensing initiator to either</a:t>
            </a:r>
          </a:p>
          <a:p>
            <a:pPr marL="1200150" lvl="2" indent="-342900">
              <a:buFont typeface="Times New Roman" panose="02020603050405020304" pitchFamily="18" charset="0"/>
              <a:buAutoNum type="alphaLcParenR"/>
            </a:pPr>
            <a:r>
              <a:rPr lang="en-US" altLang="LID8192" sz="1600" dirty="0">
                <a:solidFill>
                  <a:schemeClr val="tx1"/>
                </a:solidFill>
              </a:rPr>
              <a:t>Accept the parameters proposed by the initiator, or</a:t>
            </a:r>
          </a:p>
          <a:p>
            <a:pPr marL="1200150" lvl="2" indent="-342900">
              <a:buFont typeface="Times New Roman" panose="02020603050405020304" pitchFamily="18" charset="0"/>
              <a:buAutoNum type="alphaLcParenR"/>
            </a:pPr>
            <a:r>
              <a:rPr lang="en-US" altLang="LID8192" sz="1600" dirty="0">
                <a:solidFill>
                  <a:schemeClr val="tx1"/>
                </a:solidFill>
              </a:rPr>
              <a:t>Reject and provide responder’s preferred operational parameters in the sensing session response frame.</a:t>
            </a:r>
          </a:p>
          <a:p>
            <a:pPr>
              <a:buFont typeface="Arial" panose="020B0604020202020204" pitchFamily="34" charset="0"/>
              <a:buChar char="•"/>
            </a:pPr>
            <a:endParaRPr lang="en-US" altLang="LID8192" sz="2000" dirty="0">
              <a:solidFill>
                <a:schemeClr val="tx1"/>
              </a:solidFill>
            </a:endParaRPr>
          </a:p>
          <a:p>
            <a:pPr>
              <a:buFont typeface="Arial" panose="020B0604020202020204" pitchFamily="34" charset="0"/>
              <a:buChar char="•"/>
            </a:pPr>
            <a:endParaRPr lang="en-US" altLang="LID8192" sz="1600" dirty="0"/>
          </a:p>
        </p:txBody>
      </p:sp>
      <p:sp>
        <p:nvSpPr>
          <p:cNvPr id="2" name="Slide Number Placeholder 3">
            <a:extLst>
              <a:ext uri="{FF2B5EF4-FFF2-40B4-BE49-F238E27FC236}">
                <a16:creationId xmlns:a16="http://schemas.microsoft.com/office/drawing/2014/main" id="{3CAC3FE0-9CFA-BFCC-751B-C65AB68C61D1}"/>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20</a:t>
            </a:fld>
            <a:endParaRPr lang="en-US"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a:extLst>
              <a:ext uri="{FF2B5EF4-FFF2-40B4-BE49-F238E27FC236}">
                <a16:creationId xmlns:a16="http://schemas.microsoft.com/office/drawing/2014/main" id="{1A5168CB-D5DC-A8D3-1139-737C3B1E5604}"/>
              </a:ext>
            </a:extLst>
          </p:cNvPr>
          <p:cNvSpPr>
            <a:spLocks noGrp="1" noChangeArrowheads="1"/>
          </p:cNvSpPr>
          <p:nvPr>
            <p:ph type="title"/>
          </p:nvPr>
        </p:nvSpPr>
        <p:spPr>
          <a:xfrm>
            <a:off x="457200" y="623888"/>
            <a:ext cx="8229600" cy="857250"/>
          </a:xfrm>
        </p:spPr>
        <p:txBody>
          <a:bodyPr/>
          <a:lstStyle/>
          <a:p>
            <a:r>
              <a:rPr lang="en-US" altLang="LID8192">
                <a:solidFill>
                  <a:schemeClr val="tx1"/>
                </a:solidFill>
              </a:rPr>
              <a:t>Measurement instance</a:t>
            </a:r>
          </a:p>
        </p:txBody>
      </p:sp>
      <p:sp>
        <p:nvSpPr>
          <p:cNvPr id="18435" name="Espace réservé du contenu 2">
            <a:extLst>
              <a:ext uri="{FF2B5EF4-FFF2-40B4-BE49-F238E27FC236}">
                <a16:creationId xmlns:a16="http://schemas.microsoft.com/office/drawing/2014/main" id="{1AF14F62-86A1-DF49-3CBC-498BBBA10A38}"/>
              </a:ext>
            </a:extLst>
          </p:cNvPr>
          <p:cNvSpPr>
            <a:spLocks noGrp="1" noChangeArrowheads="1"/>
          </p:cNvSpPr>
          <p:nvPr>
            <p:ph idx="1"/>
          </p:nvPr>
        </p:nvSpPr>
        <p:spPr>
          <a:xfrm>
            <a:off x="457200" y="1397000"/>
            <a:ext cx="8229600" cy="4833938"/>
          </a:xfrm>
        </p:spPr>
        <p:txBody>
          <a:bodyPr/>
          <a:lstStyle/>
          <a:p>
            <a:pPr>
              <a:buFont typeface="Arial" panose="020B0604020202020204" pitchFamily="34" charset="0"/>
              <a:buChar char="•"/>
            </a:pPr>
            <a:r>
              <a:rPr lang="en-US" altLang="LID8192" sz="2000" b="1" dirty="0">
                <a:solidFill>
                  <a:schemeClr val="tx1"/>
                </a:solidFill>
              </a:rPr>
              <a:t>Sensing measurement instance(s): </a:t>
            </a:r>
          </a:p>
          <a:p>
            <a:pPr>
              <a:buFont typeface="Arial" panose="020B0604020202020204" pitchFamily="34" charset="0"/>
              <a:buChar char="•"/>
            </a:pPr>
            <a:endParaRPr lang="en-US" altLang="LID8192" sz="2000" dirty="0">
              <a:solidFill>
                <a:schemeClr val="tx1"/>
              </a:solidFill>
            </a:endParaRPr>
          </a:p>
          <a:p>
            <a:pPr>
              <a:buFont typeface="Arial" panose="020B0604020202020204" pitchFamily="34" charset="0"/>
              <a:buChar char="•"/>
            </a:pPr>
            <a:endParaRPr lang="en-US" altLang="LID8192" sz="2000" dirty="0">
              <a:solidFill>
                <a:schemeClr val="tx1"/>
              </a:solidFill>
            </a:endParaRPr>
          </a:p>
          <a:p>
            <a:pPr>
              <a:buFont typeface="Arial" panose="020B0604020202020204" pitchFamily="34" charset="0"/>
              <a:buChar char="•"/>
            </a:pPr>
            <a:endParaRPr lang="en-US" altLang="LID8192" sz="2000" dirty="0">
              <a:solidFill>
                <a:schemeClr val="tx1"/>
              </a:solidFill>
            </a:endParaRPr>
          </a:p>
          <a:p>
            <a:pPr lvl="1">
              <a:buFont typeface="Arial" panose="020B0604020202020204" pitchFamily="34" charset="0"/>
              <a:buChar char="•"/>
            </a:pPr>
            <a:r>
              <a:rPr lang="en-US" altLang="LID8192" sz="1600" dirty="0">
                <a:solidFill>
                  <a:schemeClr val="tx1"/>
                </a:solidFill>
              </a:rPr>
              <a:t>Sensing session parameters configured during session setup phase may be updated during the control phase.</a:t>
            </a:r>
          </a:p>
          <a:p>
            <a:pPr lvl="1">
              <a:buFont typeface="Arial" panose="020B0604020202020204" pitchFamily="34" charset="0"/>
              <a:buChar char="•"/>
            </a:pPr>
            <a:r>
              <a:rPr lang="en-US" altLang="LID8192" sz="1600" dirty="0">
                <a:solidFill>
                  <a:schemeClr val="tx1"/>
                </a:solidFill>
              </a:rPr>
              <a:t>A sensing initiator or a sensing responder starts a sensing phase by transmitting a sensing PPDU type which is agreed upon during the session setup or control phase.</a:t>
            </a:r>
          </a:p>
          <a:p>
            <a:pPr lvl="1">
              <a:buFont typeface="Arial" panose="020B0604020202020204" pitchFamily="34" charset="0"/>
              <a:buChar char="•"/>
            </a:pPr>
            <a:r>
              <a:rPr lang="en-US" altLang="LID8192" sz="1600" dirty="0">
                <a:solidFill>
                  <a:schemeClr val="tx1"/>
                </a:solidFill>
              </a:rPr>
              <a:t>A measurement report phase may follow the sounding PPDU transmission. </a:t>
            </a:r>
          </a:p>
          <a:p>
            <a:pPr lvl="1">
              <a:buFont typeface="Arial" panose="020B0604020202020204" pitchFamily="34" charset="0"/>
              <a:buChar char="•"/>
            </a:pPr>
            <a:endParaRPr lang="en-US" altLang="LID8192" sz="1600" dirty="0">
              <a:solidFill>
                <a:schemeClr val="tx1"/>
              </a:solidFill>
            </a:endParaRPr>
          </a:p>
          <a:p>
            <a:pPr>
              <a:buFont typeface="Arial" panose="020B0604020202020204" pitchFamily="34" charset="0"/>
              <a:buChar char="•"/>
            </a:pPr>
            <a:endParaRPr lang="en-US" altLang="LID8192" sz="1600" dirty="0"/>
          </a:p>
        </p:txBody>
      </p:sp>
      <p:pic>
        <p:nvPicPr>
          <p:cNvPr id="18436" name="Picture 20">
            <a:extLst>
              <a:ext uri="{FF2B5EF4-FFF2-40B4-BE49-F238E27FC236}">
                <a16:creationId xmlns:a16="http://schemas.microsoft.com/office/drawing/2014/main" id="{3911B9F5-75CB-5AA8-83D1-F69F47F623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2095500"/>
            <a:ext cx="451485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3">
            <a:extLst>
              <a:ext uri="{FF2B5EF4-FFF2-40B4-BE49-F238E27FC236}">
                <a16:creationId xmlns:a16="http://schemas.microsoft.com/office/drawing/2014/main" id="{75222344-4FF0-A0FE-742D-44590B3F90CB}"/>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21</a:t>
            </a:fld>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a:extLst>
              <a:ext uri="{FF2B5EF4-FFF2-40B4-BE49-F238E27FC236}">
                <a16:creationId xmlns:a16="http://schemas.microsoft.com/office/drawing/2014/main" id="{220647FD-16B3-1CDF-698E-5CEBB8E10703}"/>
              </a:ext>
            </a:extLst>
          </p:cNvPr>
          <p:cNvSpPr>
            <a:spLocks noGrp="1" noChangeArrowheads="1"/>
          </p:cNvSpPr>
          <p:nvPr>
            <p:ph type="title"/>
          </p:nvPr>
        </p:nvSpPr>
        <p:spPr>
          <a:xfrm>
            <a:off x="457200" y="623888"/>
            <a:ext cx="8229600" cy="857250"/>
          </a:xfrm>
        </p:spPr>
        <p:txBody>
          <a:bodyPr/>
          <a:lstStyle/>
          <a:p>
            <a:r>
              <a:rPr lang="en-US" altLang="en-US" dirty="0"/>
              <a:t>Measurement report</a:t>
            </a:r>
          </a:p>
        </p:txBody>
      </p:sp>
      <p:sp>
        <p:nvSpPr>
          <p:cNvPr id="20483" name="Espace réservé du contenu 2">
            <a:extLst>
              <a:ext uri="{FF2B5EF4-FFF2-40B4-BE49-F238E27FC236}">
                <a16:creationId xmlns:a16="http://schemas.microsoft.com/office/drawing/2014/main" id="{427C2991-854C-4187-B51B-80E87D6F2776}"/>
              </a:ext>
            </a:extLst>
          </p:cNvPr>
          <p:cNvSpPr>
            <a:spLocks noGrp="1" noChangeArrowheads="1"/>
          </p:cNvSpPr>
          <p:nvPr>
            <p:ph idx="1"/>
          </p:nvPr>
        </p:nvSpPr>
        <p:spPr>
          <a:xfrm>
            <a:off x="457200" y="1397000"/>
            <a:ext cx="8229600" cy="4833938"/>
          </a:xfrm>
        </p:spPr>
        <p:txBody>
          <a:bodyPr/>
          <a:lstStyle/>
          <a:p>
            <a:pPr>
              <a:buFont typeface="Arial" panose="020B0604020202020204" pitchFamily="34" charset="0"/>
              <a:buChar char="•"/>
            </a:pPr>
            <a:r>
              <a:rPr lang="en-US" altLang="LID8192" sz="2000" b="1" dirty="0">
                <a:solidFill>
                  <a:schemeClr val="tx1"/>
                </a:solidFill>
              </a:rPr>
              <a:t>Sensing measurement report: </a:t>
            </a:r>
            <a:r>
              <a:rPr lang="en-US" altLang="LID8192" sz="2000" dirty="0">
                <a:solidFill>
                  <a:schemeClr val="tx1"/>
                </a:solidFill>
              </a:rPr>
              <a:t>The measurement report phase is performed after the measurement phase. For the case that the initiator is the transmitter, responder shall provide measurement report to the initiator. This can be sent in-band or OOB.</a:t>
            </a:r>
          </a:p>
          <a:p>
            <a:pPr lvl="1">
              <a:buFont typeface="Arial" panose="020B0604020202020204" pitchFamily="34" charset="0"/>
              <a:buChar char="•"/>
            </a:pPr>
            <a:r>
              <a:rPr lang="en-US" altLang="LID8192" sz="1800" dirty="0">
                <a:solidFill>
                  <a:schemeClr val="tx1"/>
                </a:solidFill>
              </a:rPr>
              <a:t>When initiator is transmitter, measurement report phase is mandatory.</a:t>
            </a:r>
          </a:p>
          <a:p>
            <a:pPr>
              <a:buFont typeface="Arial" panose="020B0604020202020204" pitchFamily="34" charset="0"/>
              <a:buChar char="•"/>
            </a:pPr>
            <a:r>
              <a:rPr lang="en-US" altLang="LID8192" sz="2000" dirty="0">
                <a:solidFill>
                  <a:schemeClr val="tx1"/>
                </a:solidFill>
              </a:rPr>
              <a:t>Two types of sensing measurement report are defined</a:t>
            </a:r>
          </a:p>
          <a:p>
            <a:pPr lvl="1">
              <a:buFont typeface="Arial" panose="020B0604020202020204" pitchFamily="34" charset="0"/>
              <a:buChar char="•"/>
            </a:pPr>
            <a:r>
              <a:rPr lang="en-US" altLang="LID8192" sz="1600" dirty="0">
                <a:solidFill>
                  <a:schemeClr val="tx1"/>
                </a:solidFill>
              </a:rPr>
              <a:t>MAC Layer Management Entity report: Used to send sensing measurement results to the application layer of the initiator device.</a:t>
            </a:r>
          </a:p>
          <a:p>
            <a:pPr lvl="1">
              <a:buFont typeface="Arial" panose="020B0604020202020204" pitchFamily="34" charset="0"/>
              <a:buChar char="•"/>
            </a:pPr>
            <a:r>
              <a:rPr lang="en-US" altLang="LID8192" sz="1600" dirty="0">
                <a:solidFill>
                  <a:schemeClr val="tx1"/>
                </a:solidFill>
              </a:rPr>
              <a:t>OTA CIR measurement report: </a:t>
            </a:r>
            <a:r>
              <a:rPr lang="en-US" altLang="LID8192" sz="1600" dirty="0"/>
              <a:t>Used to send sensing measurement report from responder to the initiator.</a:t>
            </a:r>
            <a:endParaRPr lang="en-US" altLang="LID8192" sz="2000" dirty="0"/>
          </a:p>
          <a:p>
            <a:pPr lvl="1">
              <a:buFont typeface="Arial" panose="020B0604020202020204" pitchFamily="34" charset="0"/>
              <a:buChar char="•"/>
            </a:pPr>
            <a:endParaRPr lang="en-US" altLang="LID8192" sz="1600" dirty="0">
              <a:solidFill>
                <a:schemeClr val="tx1"/>
              </a:solidFill>
            </a:endParaRPr>
          </a:p>
          <a:p>
            <a:pPr>
              <a:buFont typeface="Arial" panose="020B0604020202020204" pitchFamily="34" charset="0"/>
              <a:buChar char="•"/>
            </a:pPr>
            <a:endParaRPr lang="en-US" altLang="LID8192" sz="1600" dirty="0"/>
          </a:p>
        </p:txBody>
      </p:sp>
      <p:sp>
        <p:nvSpPr>
          <p:cNvPr id="3" name="Slide Number Placeholder 3">
            <a:extLst>
              <a:ext uri="{FF2B5EF4-FFF2-40B4-BE49-F238E27FC236}">
                <a16:creationId xmlns:a16="http://schemas.microsoft.com/office/drawing/2014/main" id="{7D9FB7EE-493B-2A59-3525-A5BE16182AB7}"/>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22</a:t>
            </a:fld>
            <a:endParaRPr lang="en-US"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a:extLst>
              <a:ext uri="{FF2B5EF4-FFF2-40B4-BE49-F238E27FC236}">
                <a16:creationId xmlns:a16="http://schemas.microsoft.com/office/drawing/2014/main" id="{604204E9-EB0B-27B4-EDE3-78B209DB30D7}"/>
              </a:ext>
            </a:extLst>
          </p:cNvPr>
          <p:cNvSpPr>
            <a:spLocks noGrp="1" noChangeArrowheads="1"/>
          </p:cNvSpPr>
          <p:nvPr>
            <p:ph type="title"/>
          </p:nvPr>
        </p:nvSpPr>
        <p:spPr>
          <a:xfrm>
            <a:off x="457200" y="623888"/>
            <a:ext cx="8229600" cy="857250"/>
          </a:xfrm>
        </p:spPr>
        <p:txBody>
          <a:bodyPr/>
          <a:lstStyle/>
          <a:p>
            <a:r>
              <a:rPr lang="en-US" altLang="en-US" dirty="0"/>
              <a:t>Round/block/slot structure</a:t>
            </a:r>
          </a:p>
        </p:txBody>
      </p:sp>
      <p:sp>
        <p:nvSpPr>
          <p:cNvPr id="8195" name="Espace réservé du contenu 2">
            <a:extLst>
              <a:ext uri="{FF2B5EF4-FFF2-40B4-BE49-F238E27FC236}">
                <a16:creationId xmlns:a16="http://schemas.microsoft.com/office/drawing/2014/main" id="{FD41AA9D-0253-C5EC-BD92-FD354E696D08}"/>
              </a:ext>
            </a:extLst>
          </p:cNvPr>
          <p:cNvSpPr>
            <a:spLocks noGrp="1"/>
          </p:cNvSpPr>
          <p:nvPr>
            <p:ph idx="1"/>
          </p:nvPr>
        </p:nvSpPr>
        <p:spPr>
          <a:xfrm>
            <a:off x="457200" y="1481138"/>
            <a:ext cx="8229600" cy="4833938"/>
          </a:xfrm>
        </p:spPr>
        <p:txBody>
          <a:bodyPr/>
          <a:lstStyle/>
          <a:p>
            <a:pPr>
              <a:buFont typeface="Arial" panose="020B0604020202020204" pitchFamily="34" charset="0"/>
              <a:buChar char="•"/>
              <a:defRPr/>
            </a:pPr>
            <a:r>
              <a:rPr lang="en-US" altLang="LID8192" sz="2000" b="1" dirty="0">
                <a:solidFill>
                  <a:schemeClr val="tx1"/>
                </a:solidFill>
              </a:rPr>
              <a:t>Sensing round/block/slot structure: </a:t>
            </a:r>
            <a:r>
              <a:rPr lang="en-US" altLang="LID8192" sz="2000" dirty="0">
                <a:solidFill>
                  <a:schemeClr val="tx1"/>
                </a:solidFill>
              </a:rPr>
              <a:t>Common structure is </a:t>
            </a:r>
            <a:r>
              <a:rPr lang="en-US" altLang="LID8192" sz="2000" dirty="0"/>
              <a:t>used </a:t>
            </a:r>
            <a:r>
              <a:rPr lang="en-US" altLang="LID8192" sz="2000" dirty="0">
                <a:solidFill>
                  <a:schemeClr val="tx1"/>
                </a:solidFill>
              </a:rPr>
              <a:t>for sensing, ranging, and data comm. </a:t>
            </a:r>
            <a:r>
              <a:rPr lang="en-US" altLang="LID8192" sz="2000" dirty="0"/>
              <a:t>Sensing round/block and slots are structured the same as ranging, illustrated in the figure below.</a:t>
            </a:r>
            <a:endParaRPr lang="en-US" altLang="LID8192" sz="2000" dirty="0">
              <a:solidFill>
                <a:schemeClr val="tx1"/>
              </a:solidFill>
            </a:endParaRPr>
          </a:p>
          <a:p>
            <a:pPr>
              <a:buFont typeface="Arial" panose="020B0604020202020204" pitchFamily="34" charset="0"/>
              <a:buChar char="•"/>
              <a:defRPr/>
            </a:pPr>
            <a:endParaRPr lang="en-US" altLang="LID8192" sz="2000" dirty="0">
              <a:solidFill>
                <a:schemeClr val="tx1"/>
              </a:solidFill>
            </a:endParaRPr>
          </a:p>
          <a:p>
            <a:pPr>
              <a:buFont typeface="Arial" panose="020B0604020202020204" pitchFamily="34" charset="0"/>
              <a:buChar char="•"/>
              <a:defRPr/>
            </a:pPr>
            <a:endParaRPr lang="en-US" altLang="LID8192" sz="2000" dirty="0">
              <a:solidFill>
                <a:schemeClr val="tx1"/>
              </a:solidFill>
            </a:endParaRPr>
          </a:p>
          <a:p>
            <a:pPr>
              <a:buFont typeface="Arial" panose="020B0604020202020204" pitchFamily="34" charset="0"/>
              <a:buChar char="•"/>
              <a:defRPr/>
            </a:pPr>
            <a:endParaRPr lang="en-US" altLang="LID8192" sz="2000" dirty="0">
              <a:solidFill>
                <a:schemeClr val="tx1"/>
              </a:solidFill>
            </a:endParaRPr>
          </a:p>
          <a:p>
            <a:pPr>
              <a:buFont typeface="Arial" panose="020B0604020202020204" pitchFamily="34" charset="0"/>
              <a:buChar char="•"/>
              <a:defRPr/>
            </a:pPr>
            <a:endParaRPr lang="en-US" altLang="LID8192" sz="2000" dirty="0">
              <a:solidFill>
                <a:schemeClr val="tx1"/>
              </a:solidFill>
            </a:endParaRPr>
          </a:p>
          <a:p>
            <a:pPr marL="0" indent="0">
              <a:defRPr/>
            </a:pPr>
            <a:endParaRPr lang="en-US" altLang="LID8192" sz="2000" dirty="0">
              <a:solidFill>
                <a:schemeClr val="tx1"/>
              </a:solidFill>
            </a:endParaRPr>
          </a:p>
          <a:p>
            <a:pPr>
              <a:buFont typeface="Arial" panose="020B0604020202020204" pitchFamily="34" charset="0"/>
              <a:buChar char="•"/>
              <a:defRPr/>
            </a:pPr>
            <a:endParaRPr lang="en-US" altLang="LID8192" sz="1600" dirty="0"/>
          </a:p>
        </p:txBody>
      </p:sp>
      <p:grpSp>
        <p:nvGrpSpPr>
          <p:cNvPr id="22532" name="Group 1">
            <a:extLst>
              <a:ext uri="{FF2B5EF4-FFF2-40B4-BE49-F238E27FC236}">
                <a16:creationId xmlns:a16="http://schemas.microsoft.com/office/drawing/2014/main" id="{25FD21A6-B878-D348-6FB6-50A07E9F2EB4}"/>
              </a:ext>
            </a:extLst>
          </p:cNvPr>
          <p:cNvGrpSpPr>
            <a:grpSpLocks/>
          </p:cNvGrpSpPr>
          <p:nvPr/>
        </p:nvGrpSpPr>
        <p:grpSpPr bwMode="auto">
          <a:xfrm>
            <a:off x="1600200" y="2977357"/>
            <a:ext cx="5943600" cy="1841500"/>
            <a:chOff x="0" y="84363"/>
            <a:chExt cx="7072726" cy="2070596"/>
          </a:xfrm>
        </p:grpSpPr>
        <p:grpSp>
          <p:nvGrpSpPr>
            <p:cNvPr id="22534" name="Group 2">
              <a:extLst>
                <a:ext uri="{FF2B5EF4-FFF2-40B4-BE49-F238E27FC236}">
                  <a16:creationId xmlns:a16="http://schemas.microsoft.com/office/drawing/2014/main" id="{94547BDB-406F-2459-5656-1C5E8FE9004A}"/>
                </a:ext>
              </a:extLst>
            </p:cNvPr>
            <p:cNvGrpSpPr>
              <a:grpSpLocks/>
            </p:cNvGrpSpPr>
            <p:nvPr/>
          </p:nvGrpSpPr>
          <p:grpSpPr bwMode="auto">
            <a:xfrm>
              <a:off x="0" y="478559"/>
              <a:ext cx="7072726" cy="1676400"/>
              <a:chOff x="0" y="478559"/>
              <a:chExt cx="7072726" cy="1676400"/>
            </a:xfrm>
          </p:grpSpPr>
          <p:grpSp>
            <p:nvGrpSpPr>
              <p:cNvPr id="22537" name="Group 5">
                <a:extLst>
                  <a:ext uri="{FF2B5EF4-FFF2-40B4-BE49-F238E27FC236}">
                    <a16:creationId xmlns:a16="http://schemas.microsoft.com/office/drawing/2014/main" id="{E450ED2A-71D8-75B6-5DDB-1F28ABAFE5E3}"/>
                  </a:ext>
                </a:extLst>
              </p:cNvPr>
              <p:cNvGrpSpPr>
                <a:grpSpLocks/>
              </p:cNvGrpSpPr>
              <p:nvPr/>
            </p:nvGrpSpPr>
            <p:grpSpPr bwMode="auto">
              <a:xfrm>
                <a:off x="689488" y="478559"/>
                <a:ext cx="6383238" cy="381000"/>
                <a:chOff x="689488" y="478559"/>
                <a:chExt cx="6383238" cy="381000"/>
              </a:xfrm>
            </p:grpSpPr>
            <p:grpSp>
              <p:nvGrpSpPr>
                <p:cNvPr id="22549" name="Group 17">
                  <a:extLst>
                    <a:ext uri="{FF2B5EF4-FFF2-40B4-BE49-F238E27FC236}">
                      <a16:creationId xmlns:a16="http://schemas.microsoft.com/office/drawing/2014/main" id="{B1CCDB4F-34BD-2A86-62BB-7F77664B8E26}"/>
                    </a:ext>
                  </a:extLst>
                </p:cNvPr>
                <p:cNvGrpSpPr>
                  <a:grpSpLocks/>
                </p:cNvGrpSpPr>
                <p:nvPr/>
              </p:nvGrpSpPr>
              <p:grpSpPr bwMode="auto">
                <a:xfrm>
                  <a:off x="689488" y="478559"/>
                  <a:ext cx="6383238" cy="381000"/>
                  <a:chOff x="689488" y="478559"/>
                  <a:chExt cx="6383238" cy="381000"/>
                </a:xfrm>
              </p:grpSpPr>
              <p:grpSp>
                <p:nvGrpSpPr>
                  <p:cNvPr id="22551" name="Group 19">
                    <a:extLst>
                      <a:ext uri="{FF2B5EF4-FFF2-40B4-BE49-F238E27FC236}">
                        <a16:creationId xmlns:a16="http://schemas.microsoft.com/office/drawing/2014/main" id="{1E0DDF6C-40B6-E59A-BDDF-B56647BDB5E1}"/>
                      </a:ext>
                    </a:extLst>
                  </p:cNvPr>
                  <p:cNvGrpSpPr>
                    <a:grpSpLocks/>
                  </p:cNvGrpSpPr>
                  <p:nvPr/>
                </p:nvGrpSpPr>
                <p:grpSpPr bwMode="auto">
                  <a:xfrm>
                    <a:off x="689488" y="478559"/>
                    <a:ext cx="3657600" cy="381000"/>
                    <a:chOff x="689488" y="478559"/>
                    <a:chExt cx="3657600" cy="381000"/>
                  </a:xfrm>
                </p:grpSpPr>
                <p:sp>
                  <p:nvSpPr>
                    <p:cNvPr id="22553" name="Rectangle 21">
                      <a:extLst>
                        <a:ext uri="{FF2B5EF4-FFF2-40B4-BE49-F238E27FC236}">
                          <a16:creationId xmlns:a16="http://schemas.microsoft.com/office/drawing/2014/main" id="{AD925963-4D75-D59E-C335-ABA20EDCD348}"/>
                        </a:ext>
                      </a:extLst>
                    </p:cNvPr>
                    <p:cNvSpPr>
                      <a:spLocks noChangeArrowheads="1"/>
                    </p:cNvSpPr>
                    <p:nvPr/>
                  </p:nvSpPr>
                  <p:spPr bwMode="auto">
                    <a:xfrm>
                      <a:off x="689488" y="478559"/>
                      <a:ext cx="914400"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a:solidFill>
                            <a:srgbClr val="000000"/>
                          </a:solidFill>
                          <a:ea typeface="Times New Roman" panose="02020603050405020304" pitchFamily="18" charset="0"/>
                          <a:cs typeface="Arial" panose="020B0604020202020204" pitchFamily="34" charset="0"/>
                        </a:rPr>
                        <a:t>Sensing</a:t>
                      </a:r>
                      <a:endParaRPr lang="en-US" altLang="en-US" sz="1200">
                        <a:ea typeface="Times New Roman" panose="02020603050405020304" pitchFamily="18" charset="0"/>
                        <a:cs typeface="Arial" panose="020B0604020202020204" pitchFamily="34" charset="0"/>
                      </a:endParaRPr>
                    </a:p>
                    <a:p>
                      <a:pPr algn="ctr"/>
                      <a:r>
                        <a:rPr lang="en-US" altLang="en-US" sz="1000">
                          <a:solidFill>
                            <a:srgbClr val="000000"/>
                          </a:solidFill>
                          <a:ea typeface="Times New Roman" panose="02020603050405020304" pitchFamily="18" charset="0"/>
                          <a:cs typeface="Arial" panose="020B0604020202020204" pitchFamily="34" charset="0"/>
                        </a:rPr>
                        <a:t>Round 0 </a:t>
                      </a:r>
                      <a:endParaRPr lang="en-US" altLang="en-US" sz="1200">
                        <a:ea typeface="Times New Roman" panose="02020603050405020304" pitchFamily="18" charset="0"/>
                        <a:cs typeface="Arial" panose="020B0604020202020204" pitchFamily="34" charset="0"/>
                      </a:endParaRPr>
                    </a:p>
                  </p:txBody>
                </p:sp>
                <p:sp>
                  <p:nvSpPr>
                    <p:cNvPr id="22554" name="Rectangle 22">
                      <a:extLst>
                        <a:ext uri="{FF2B5EF4-FFF2-40B4-BE49-F238E27FC236}">
                          <a16:creationId xmlns:a16="http://schemas.microsoft.com/office/drawing/2014/main" id="{F62FFBD6-07EF-B808-4A52-018224863EA0}"/>
                        </a:ext>
                      </a:extLst>
                    </p:cNvPr>
                    <p:cNvSpPr>
                      <a:spLocks noChangeArrowheads="1"/>
                    </p:cNvSpPr>
                    <p:nvPr/>
                  </p:nvSpPr>
                  <p:spPr bwMode="auto">
                    <a:xfrm>
                      <a:off x="1603888" y="478559"/>
                      <a:ext cx="914400"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a:solidFill>
                            <a:srgbClr val="000000"/>
                          </a:solidFill>
                          <a:ea typeface="Times New Roman" panose="02020603050405020304" pitchFamily="18" charset="0"/>
                          <a:cs typeface="Arial" panose="020B0604020202020204" pitchFamily="34" charset="0"/>
                        </a:rPr>
                        <a:t>Sensing</a:t>
                      </a:r>
                      <a:endParaRPr lang="en-US" altLang="en-US" sz="1200">
                        <a:ea typeface="Times New Roman" panose="02020603050405020304" pitchFamily="18" charset="0"/>
                        <a:cs typeface="Arial" panose="020B0604020202020204" pitchFamily="34" charset="0"/>
                      </a:endParaRPr>
                    </a:p>
                    <a:p>
                      <a:pPr algn="ctr"/>
                      <a:r>
                        <a:rPr lang="en-US" altLang="en-US" sz="1000">
                          <a:solidFill>
                            <a:srgbClr val="000000"/>
                          </a:solidFill>
                          <a:ea typeface="Times New Roman" panose="02020603050405020304" pitchFamily="18" charset="0"/>
                          <a:cs typeface="Arial" panose="020B0604020202020204" pitchFamily="34" charset="0"/>
                        </a:rPr>
                        <a:t>Round 1 </a:t>
                      </a:r>
                      <a:endParaRPr lang="en-US" altLang="en-US" sz="1200">
                        <a:ea typeface="Times New Roman" panose="02020603050405020304" pitchFamily="18" charset="0"/>
                        <a:cs typeface="Arial" panose="020B0604020202020204" pitchFamily="34" charset="0"/>
                      </a:endParaRPr>
                    </a:p>
                  </p:txBody>
                </p:sp>
                <p:sp>
                  <p:nvSpPr>
                    <p:cNvPr id="22555" name="Rectangle 23">
                      <a:extLst>
                        <a:ext uri="{FF2B5EF4-FFF2-40B4-BE49-F238E27FC236}">
                          <a16:creationId xmlns:a16="http://schemas.microsoft.com/office/drawing/2014/main" id="{0584417C-714F-D92D-8CF7-160A70A6A6DE}"/>
                        </a:ext>
                      </a:extLst>
                    </p:cNvPr>
                    <p:cNvSpPr>
                      <a:spLocks noChangeArrowheads="1"/>
                    </p:cNvSpPr>
                    <p:nvPr/>
                  </p:nvSpPr>
                  <p:spPr bwMode="auto">
                    <a:xfrm>
                      <a:off x="2518288" y="478559"/>
                      <a:ext cx="914400"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dirty="0">
                          <a:solidFill>
                            <a:srgbClr val="000000"/>
                          </a:solidFill>
                          <a:ea typeface="Times New Roman" panose="02020603050405020304" pitchFamily="18" charset="0"/>
                          <a:cs typeface="Arial" panose="020B0604020202020204" pitchFamily="34" charset="0"/>
                        </a:rPr>
                        <a:t>Sensing</a:t>
                      </a:r>
                      <a:endParaRPr lang="en-US" altLang="en-US" sz="1200" dirty="0">
                        <a:ea typeface="Times New Roman" panose="02020603050405020304" pitchFamily="18" charset="0"/>
                        <a:cs typeface="Arial" panose="020B0604020202020204" pitchFamily="34" charset="0"/>
                      </a:endParaRPr>
                    </a:p>
                    <a:p>
                      <a:pPr algn="ctr"/>
                      <a:r>
                        <a:rPr lang="en-US" altLang="en-US" sz="1000" dirty="0">
                          <a:solidFill>
                            <a:srgbClr val="000000"/>
                          </a:solidFill>
                          <a:ea typeface="Times New Roman" panose="02020603050405020304" pitchFamily="18" charset="0"/>
                          <a:cs typeface="Arial" panose="020B0604020202020204" pitchFamily="34" charset="0"/>
                        </a:rPr>
                        <a:t>Round 2 </a:t>
                      </a:r>
                      <a:endParaRPr lang="en-US" altLang="en-US" sz="1200" dirty="0">
                        <a:ea typeface="Times New Roman" panose="02020603050405020304" pitchFamily="18" charset="0"/>
                        <a:cs typeface="Arial" panose="020B0604020202020204" pitchFamily="34" charset="0"/>
                      </a:endParaRPr>
                    </a:p>
                  </p:txBody>
                </p:sp>
                <p:sp>
                  <p:nvSpPr>
                    <p:cNvPr id="22556" name="Rectangle 24">
                      <a:extLst>
                        <a:ext uri="{FF2B5EF4-FFF2-40B4-BE49-F238E27FC236}">
                          <a16:creationId xmlns:a16="http://schemas.microsoft.com/office/drawing/2014/main" id="{C96E6651-207C-D06B-11EB-A5DA52286340}"/>
                        </a:ext>
                      </a:extLst>
                    </p:cNvPr>
                    <p:cNvSpPr>
                      <a:spLocks noChangeArrowheads="1"/>
                    </p:cNvSpPr>
                    <p:nvPr/>
                  </p:nvSpPr>
                  <p:spPr bwMode="auto">
                    <a:xfrm>
                      <a:off x="3432688" y="478559"/>
                      <a:ext cx="914400"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a:solidFill>
                            <a:srgbClr val="000000"/>
                          </a:solidFill>
                          <a:ea typeface="Times New Roman" panose="02020603050405020304" pitchFamily="18" charset="0"/>
                          <a:cs typeface="Arial" panose="020B0604020202020204" pitchFamily="34" charset="0"/>
                        </a:rPr>
                        <a:t>Sensing</a:t>
                      </a:r>
                      <a:endParaRPr lang="en-US" altLang="en-US" sz="1200">
                        <a:ea typeface="Times New Roman" panose="02020603050405020304" pitchFamily="18" charset="0"/>
                        <a:cs typeface="Arial" panose="020B0604020202020204" pitchFamily="34" charset="0"/>
                      </a:endParaRPr>
                    </a:p>
                    <a:p>
                      <a:pPr algn="ctr"/>
                      <a:r>
                        <a:rPr lang="en-US" altLang="en-US" sz="1000">
                          <a:solidFill>
                            <a:srgbClr val="000000"/>
                          </a:solidFill>
                          <a:ea typeface="Times New Roman" panose="02020603050405020304" pitchFamily="18" charset="0"/>
                          <a:cs typeface="Arial" panose="020B0604020202020204" pitchFamily="34" charset="0"/>
                        </a:rPr>
                        <a:t>Round 3 </a:t>
                      </a:r>
                      <a:endParaRPr lang="en-US" altLang="en-US" sz="1200">
                        <a:ea typeface="Times New Roman" panose="02020603050405020304" pitchFamily="18" charset="0"/>
                        <a:cs typeface="Arial" panose="020B0604020202020204" pitchFamily="34" charset="0"/>
                      </a:endParaRPr>
                    </a:p>
                  </p:txBody>
                </p:sp>
              </p:grpSp>
              <p:sp>
                <p:nvSpPr>
                  <p:cNvPr id="22552" name="Rectangle 20">
                    <a:extLst>
                      <a:ext uri="{FF2B5EF4-FFF2-40B4-BE49-F238E27FC236}">
                        <a16:creationId xmlns:a16="http://schemas.microsoft.com/office/drawing/2014/main" id="{E2D92B84-1EA3-F794-A380-485C7469D6FD}"/>
                      </a:ext>
                    </a:extLst>
                  </p:cNvPr>
                  <p:cNvSpPr>
                    <a:spLocks noChangeArrowheads="1"/>
                  </p:cNvSpPr>
                  <p:nvPr/>
                </p:nvSpPr>
                <p:spPr bwMode="auto">
                  <a:xfrm>
                    <a:off x="6023487" y="478559"/>
                    <a:ext cx="1049239"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a:solidFill>
                          <a:srgbClr val="000000"/>
                        </a:solidFill>
                        <a:ea typeface="Times New Roman" panose="02020603050405020304" pitchFamily="18" charset="0"/>
                        <a:cs typeface="Arial" panose="020B0604020202020204" pitchFamily="34" charset="0"/>
                      </a:rPr>
                      <a:t>Sensing</a:t>
                    </a:r>
                    <a:endParaRPr lang="en-US" altLang="en-US" sz="1200">
                      <a:ea typeface="Times New Roman" panose="02020603050405020304" pitchFamily="18" charset="0"/>
                      <a:cs typeface="Arial" panose="020B0604020202020204" pitchFamily="34" charset="0"/>
                    </a:endParaRPr>
                  </a:p>
                  <a:p>
                    <a:pPr algn="ctr"/>
                    <a:r>
                      <a:rPr lang="en-US" altLang="en-US" sz="1000">
                        <a:solidFill>
                          <a:srgbClr val="000000"/>
                        </a:solidFill>
                        <a:ea typeface="Times New Roman" panose="02020603050405020304" pitchFamily="18" charset="0"/>
                        <a:cs typeface="Arial" panose="020B0604020202020204" pitchFamily="34" charset="0"/>
                      </a:rPr>
                      <a:t>Round N-1 </a:t>
                    </a:r>
                    <a:endParaRPr lang="en-US" altLang="en-US" sz="1200">
                      <a:ea typeface="Times New Roman" panose="02020603050405020304" pitchFamily="18" charset="0"/>
                      <a:cs typeface="Arial" panose="020B0604020202020204" pitchFamily="34" charset="0"/>
                    </a:endParaRPr>
                  </a:p>
                </p:txBody>
              </p:sp>
            </p:grpSp>
            <p:sp>
              <p:nvSpPr>
                <p:cNvPr id="22550" name="TextBox 12">
                  <a:extLst>
                    <a:ext uri="{FF2B5EF4-FFF2-40B4-BE49-F238E27FC236}">
                      <a16:creationId xmlns:a16="http://schemas.microsoft.com/office/drawing/2014/main" id="{50A891A0-5DDD-2484-7F2A-8475A1DA497D}"/>
                    </a:ext>
                  </a:extLst>
                </p:cNvPr>
                <p:cNvSpPr txBox="1">
                  <a:spLocks noChangeArrowheads="1"/>
                </p:cNvSpPr>
                <p:nvPr/>
              </p:nvSpPr>
              <p:spPr bwMode="auto">
                <a:xfrm>
                  <a:off x="4920190" y="530460"/>
                  <a:ext cx="5334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b="1">
                      <a:solidFill>
                        <a:srgbClr val="000000"/>
                      </a:solidFill>
                      <a:ea typeface="Times New Roman" panose="02020603050405020304" pitchFamily="18" charset="0"/>
                      <a:cs typeface="Arial" panose="020B0604020202020204" pitchFamily="34" charset="0"/>
                    </a:rPr>
                    <a:t>…..</a:t>
                  </a:r>
                  <a:endParaRPr lang="en-US" altLang="en-US" sz="1200">
                    <a:ea typeface="Times New Roman" panose="02020603050405020304" pitchFamily="18" charset="0"/>
                    <a:cs typeface="Arial" panose="020B0604020202020204" pitchFamily="34" charset="0"/>
                  </a:endParaRPr>
                </a:p>
              </p:txBody>
            </p:sp>
          </p:grpSp>
          <p:grpSp>
            <p:nvGrpSpPr>
              <p:cNvPr id="22538" name="Group 6">
                <a:extLst>
                  <a:ext uri="{FF2B5EF4-FFF2-40B4-BE49-F238E27FC236}">
                    <a16:creationId xmlns:a16="http://schemas.microsoft.com/office/drawing/2014/main" id="{4823D07D-2290-43FF-AB50-209ECB207B85}"/>
                  </a:ext>
                </a:extLst>
              </p:cNvPr>
              <p:cNvGrpSpPr>
                <a:grpSpLocks/>
              </p:cNvGrpSpPr>
              <p:nvPr/>
            </p:nvGrpSpPr>
            <p:grpSpPr bwMode="auto">
              <a:xfrm>
                <a:off x="0" y="1773959"/>
                <a:ext cx="5749772" cy="381000"/>
                <a:chOff x="0" y="1773959"/>
                <a:chExt cx="6548350" cy="381000"/>
              </a:xfrm>
            </p:grpSpPr>
            <p:grpSp>
              <p:nvGrpSpPr>
                <p:cNvPr id="22541" name="Group 9">
                  <a:extLst>
                    <a:ext uri="{FF2B5EF4-FFF2-40B4-BE49-F238E27FC236}">
                      <a16:creationId xmlns:a16="http://schemas.microsoft.com/office/drawing/2014/main" id="{2E1D4DFA-C215-B324-A2B3-833C8E578D6C}"/>
                    </a:ext>
                  </a:extLst>
                </p:cNvPr>
                <p:cNvGrpSpPr>
                  <a:grpSpLocks/>
                </p:cNvGrpSpPr>
                <p:nvPr/>
              </p:nvGrpSpPr>
              <p:grpSpPr bwMode="auto">
                <a:xfrm>
                  <a:off x="0" y="1773959"/>
                  <a:ext cx="6548350" cy="381000"/>
                  <a:chOff x="0" y="1773959"/>
                  <a:chExt cx="6548350" cy="381000"/>
                </a:xfrm>
              </p:grpSpPr>
              <p:grpSp>
                <p:nvGrpSpPr>
                  <p:cNvPr id="22543" name="Group 11">
                    <a:extLst>
                      <a:ext uri="{FF2B5EF4-FFF2-40B4-BE49-F238E27FC236}">
                        <a16:creationId xmlns:a16="http://schemas.microsoft.com/office/drawing/2014/main" id="{BDB9B171-5B7E-C993-2180-7C4708AF2101}"/>
                      </a:ext>
                    </a:extLst>
                  </p:cNvPr>
                  <p:cNvGrpSpPr>
                    <a:grpSpLocks/>
                  </p:cNvGrpSpPr>
                  <p:nvPr/>
                </p:nvGrpSpPr>
                <p:grpSpPr bwMode="auto">
                  <a:xfrm>
                    <a:off x="0" y="1773959"/>
                    <a:ext cx="3657600" cy="381000"/>
                    <a:chOff x="0" y="1773959"/>
                    <a:chExt cx="3657600" cy="381000"/>
                  </a:xfrm>
                </p:grpSpPr>
                <p:sp>
                  <p:nvSpPr>
                    <p:cNvPr id="22545" name="Rectangle 13">
                      <a:extLst>
                        <a:ext uri="{FF2B5EF4-FFF2-40B4-BE49-F238E27FC236}">
                          <a16:creationId xmlns:a16="http://schemas.microsoft.com/office/drawing/2014/main" id="{0BC18C1E-A677-4ED9-8215-82C5A3448839}"/>
                        </a:ext>
                      </a:extLst>
                    </p:cNvPr>
                    <p:cNvSpPr>
                      <a:spLocks noChangeArrowheads="1"/>
                    </p:cNvSpPr>
                    <p:nvPr/>
                  </p:nvSpPr>
                  <p:spPr bwMode="auto">
                    <a:xfrm>
                      <a:off x="0" y="1773959"/>
                      <a:ext cx="914400"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a:solidFill>
                            <a:srgbClr val="000000"/>
                          </a:solidFill>
                          <a:ea typeface="Times New Roman" panose="02020603050405020304" pitchFamily="18" charset="0"/>
                          <a:cs typeface="Arial" panose="020B0604020202020204" pitchFamily="34" charset="0"/>
                        </a:rPr>
                        <a:t>Sensing</a:t>
                      </a:r>
                      <a:endParaRPr lang="en-US" altLang="en-US" sz="1200">
                        <a:ea typeface="Times New Roman" panose="02020603050405020304" pitchFamily="18" charset="0"/>
                        <a:cs typeface="Arial" panose="020B0604020202020204" pitchFamily="34" charset="0"/>
                      </a:endParaRPr>
                    </a:p>
                    <a:p>
                      <a:pPr algn="ctr"/>
                      <a:r>
                        <a:rPr lang="en-US" altLang="en-US" sz="1000">
                          <a:solidFill>
                            <a:srgbClr val="000000"/>
                          </a:solidFill>
                          <a:ea typeface="Times New Roman" panose="02020603050405020304" pitchFamily="18" charset="0"/>
                          <a:cs typeface="Arial" panose="020B0604020202020204" pitchFamily="34" charset="0"/>
                        </a:rPr>
                        <a:t>Slot 0 </a:t>
                      </a:r>
                      <a:endParaRPr lang="en-US" altLang="en-US" sz="1200">
                        <a:ea typeface="Times New Roman" panose="02020603050405020304" pitchFamily="18" charset="0"/>
                        <a:cs typeface="Arial" panose="020B0604020202020204" pitchFamily="34" charset="0"/>
                      </a:endParaRPr>
                    </a:p>
                  </p:txBody>
                </p:sp>
                <p:sp>
                  <p:nvSpPr>
                    <p:cNvPr id="22546" name="Rectangle 14">
                      <a:extLst>
                        <a:ext uri="{FF2B5EF4-FFF2-40B4-BE49-F238E27FC236}">
                          <a16:creationId xmlns:a16="http://schemas.microsoft.com/office/drawing/2014/main" id="{6F1A6F64-BC86-5ADA-6899-34F897784D4A}"/>
                        </a:ext>
                      </a:extLst>
                    </p:cNvPr>
                    <p:cNvSpPr>
                      <a:spLocks noChangeArrowheads="1"/>
                    </p:cNvSpPr>
                    <p:nvPr/>
                  </p:nvSpPr>
                  <p:spPr bwMode="auto">
                    <a:xfrm>
                      <a:off x="914400" y="1773959"/>
                      <a:ext cx="914400"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a:solidFill>
                            <a:srgbClr val="000000"/>
                          </a:solidFill>
                          <a:ea typeface="Times New Roman" panose="02020603050405020304" pitchFamily="18" charset="0"/>
                          <a:cs typeface="Arial" panose="020B0604020202020204" pitchFamily="34" charset="0"/>
                        </a:rPr>
                        <a:t>Sensing</a:t>
                      </a:r>
                      <a:endParaRPr lang="en-US" altLang="en-US" sz="1200">
                        <a:ea typeface="Times New Roman" panose="02020603050405020304" pitchFamily="18" charset="0"/>
                        <a:cs typeface="Arial" panose="020B0604020202020204" pitchFamily="34" charset="0"/>
                      </a:endParaRPr>
                    </a:p>
                    <a:p>
                      <a:pPr algn="ctr"/>
                      <a:r>
                        <a:rPr lang="en-US" altLang="en-US" sz="1000">
                          <a:solidFill>
                            <a:srgbClr val="000000"/>
                          </a:solidFill>
                          <a:ea typeface="Times New Roman" panose="02020603050405020304" pitchFamily="18" charset="0"/>
                          <a:cs typeface="Arial" panose="020B0604020202020204" pitchFamily="34" charset="0"/>
                        </a:rPr>
                        <a:t>Slot 1 </a:t>
                      </a:r>
                      <a:endParaRPr lang="en-US" altLang="en-US" sz="1200">
                        <a:ea typeface="Times New Roman" panose="02020603050405020304" pitchFamily="18" charset="0"/>
                        <a:cs typeface="Arial" panose="020B0604020202020204" pitchFamily="34" charset="0"/>
                      </a:endParaRPr>
                    </a:p>
                  </p:txBody>
                </p:sp>
                <p:sp>
                  <p:nvSpPr>
                    <p:cNvPr id="22547" name="Rectangle 15">
                      <a:extLst>
                        <a:ext uri="{FF2B5EF4-FFF2-40B4-BE49-F238E27FC236}">
                          <a16:creationId xmlns:a16="http://schemas.microsoft.com/office/drawing/2014/main" id="{B347FB86-E822-5038-6774-B2B403405EF6}"/>
                        </a:ext>
                      </a:extLst>
                    </p:cNvPr>
                    <p:cNvSpPr>
                      <a:spLocks noChangeArrowheads="1"/>
                    </p:cNvSpPr>
                    <p:nvPr/>
                  </p:nvSpPr>
                  <p:spPr bwMode="auto">
                    <a:xfrm>
                      <a:off x="1828800" y="1773959"/>
                      <a:ext cx="914400"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a:solidFill>
                            <a:srgbClr val="000000"/>
                          </a:solidFill>
                          <a:ea typeface="Times New Roman" panose="02020603050405020304" pitchFamily="18" charset="0"/>
                          <a:cs typeface="Arial" panose="020B0604020202020204" pitchFamily="34" charset="0"/>
                        </a:rPr>
                        <a:t>Sensing</a:t>
                      </a:r>
                      <a:endParaRPr lang="en-US" altLang="en-US" sz="1200">
                        <a:ea typeface="Times New Roman" panose="02020603050405020304" pitchFamily="18" charset="0"/>
                        <a:cs typeface="Arial" panose="020B0604020202020204" pitchFamily="34" charset="0"/>
                      </a:endParaRPr>
                    </a:p>
                    <a:p>
                      <a:pPr algn="ctr"/>
                      <a:r>
                        <a:rPr lang="en-US" altLang="en-US" sz="1000">
                          <a:solidFill>
                            <a:srgbClr val="000000"/>
                          </a:solidFill>
                          <a:ea typeface="Times New Roman" panose="02020603050405020304" pitchFamily="18" charset="0"/>
                          <a:cs typeface="Arial" panose="020B0604020202020204" pitchFamily="34" charset="0"/>
                        </a:rPr>
                        <a:t>Slot 2 </a:t>
                      </a:r>
                      <a:endParaRPr lang="en-US" altLang="en-US" sz="1200">
                        <a:ea typeface="Times New Roman" panose="02020603050405020304" pitchFamily="18" charset="0"/>
                        <a:cs typeface="Arial" panose="020B0604020202020204" pitchFamily="34" charset="0"/>
                      </a:endParaRPr>
                    </a:p>
                  </p:txBody>
                </p:sp>
                <p:sp>
                  <p:nvSpPr>
                    <p:cNvPr id="22548" name="Rectangle 16">
                      <a:extLst>
                        <a:ext uri="{FF2B5EF4-FFF2-40B4-BE49-F238E27FC236}">
                          <a16:creationId xmlns:a16="http://schemas.microsoft.com/office/drawing/2014/main" id="{47B46DC2-9D5A-0719-6797-CF09CB87D33C}"/>
                        </a:ext>
                      </a:extLst>
                    </p:cNvPr>
                    <p:cNvSpPr>
                      <a:spLocks noChangeArrowheads="1"/>
                    </p:cNvSpPr>
                    <p:nvPr/>
                  </p:nvSpPr>
                  <p:spPr bwMode="auto">
                    <a:xfrm>
                      <a:off x="2743200" y="1773959"/>
                      <a:ext cx="914400"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a:solidFill>
                            <a:srgbClr val="000000"/>
                          </a:solidFill>
                          <a:ea typeface="Times New Roman" panose="02020603050405020304" pitchFamily="18" charset="0"/>
                          <a:cs typeface="Arial" panose="020B0604020202020204" pitchFamily="34" charset="0"/>
                        </a:rPr>
                        <a:t>Sensing</a:t>
                      </a:r>
                      <a:endParaRPr lang="en-US" altLang="en-US" sz="1200">
                        <a:ea typeface="Times New Roman" panose="02020603050405020304" pitchFamily="18" charset="0"/>
                        <a:cs typeface="Arial" panose="020B0604020202020204" pitchFamily="34" charset="0"/>
                      </a:endParaRPr>
                    </a:p>
                    <a:p>
                      <a:pPr algn="ctr"/>
                      <a:r>
                        <a:rPr lang="en-US" altLang="en-US" sz="1000">
                          <a:solidFill>
                            <a:srgbClr val="000000"/>
                          </a:solidFill>
                          <a:ea typeface="Times New Roman" panose="02020603050405020304" pitchFamily="18" charset="0"/>
                          <a:cs typeface="Arial" panose="020B0604020202020204" pitchFamily="34" charset="0"/>
                        </a:rPr>
                        <a:t>Slot 3 </a:t>
                      </a:r>
                      <a:endParaRPr lang="en-US" altLang="en-US" sz="1200">
                        <a:ea typeface="Times New Roman" panose="02020603050405020304" pitchFamily="18" charset="0"/>
                        <a:cs typeface="Arial" panose="020B0604020202020204" pitchFamily="34" charset="0"/>
                      </a:endParaRPr>
                    </a:p>
                  </p:txBody>
                </p:sp>
              </p:grpSp>
              <p:sp>
                <p:nvSpPr>
                  <p:cNvPr id="22544" name="Rectangle 12">
                    <a:extLst>
                      <a:ext uri="{FF2B5EF4-FFF2-40B4-BE49-F238E27FC236}">
                        <a16:creationId xmlns:a16="http://schemas.microsoft.com/office/drawing/2014/main" id="{48BBC167-DD11-8802-7452-EE559CB6885D}"/>
                      </a:ext>
                    </a:extLst>
                  </p:cNvPr>
                  <p:cNvSpPr>
                    <a:spLocks noChangeArrowheads="1"/>
                  </p:cNvSpPr>
                  <p:nvPr/>
                </p:nvSpPr>
                <p:spPr bwMode="auto">
                  <a:xfrm>
                    <a:off x="5334001" y="1773959"/>
                    <a:ext cx="1214349" cy="381000"/>
                  </a:xfrm>
                  <a:prstGeom prst="rect">
                    <a:avLst/>
                  </a:prstGeom>
                  <a:solidFill>
                    <a:srgbClr val="FFFFFF"/>
                  </a:solidFill>
                  <a:ln w="12700" algn="ctr">
                    <a:solidFill>
                      <a:srgbClr val="000000"/>
                    </a:solidFill>
                    <a:miter lim="800000"/>
                    <a:headEnd type="none" w="sm" len="sm"/>
                    <a:tailEnd type="none" w="sm" len="sm"/>
                  </a:ln>
                </p:spPr>
                <p:txBody>
                  <a:bodyPr/>
                  <a:lstStyle/>
                  <a:p>
                    <a:pPr algn="ctr"/>
                    <a:r>
                      <a:rPr lang="en-US" altLang="en-US" sz="1000">
                        <a:solidFill>
                          <a:srgbClr val="000000"/>
                        </a:solidFill>
                        <a:ea typeface="Times New Roman" panose="02020603050405020304" pitchFamily="18" charset="0"/>
                        <a:cs typeface="Arial" panose="020B0604020202020204" pitchFamily="34" charset="0"/>
                      </a:rPr>
                      <a:t>Sensing</a:t>
                    </a:r>
                    <a:endParaRPr lang="en-US" altLang="en-US" sz="1200">
                      <a:ea typeface="Times New Roman" panose="02020603050405020304" pitchFamily="18" charset="0"/>
                      <a:cs typeface="Arial" panose="020B0604020202020204" pitchFamily="34" charset="0"/>
                    </a:endParaRPr>
                  </a:p>
                  <a:p>
                    <a:pPr algn="ctr"/>
                    <a:r>
                      <a:rPr lang="en-US" altLang="en-US" sz="1000">
                        <a:solidFill>
                          <a:srgbClr val="000000"/>
                        </a:solidFill>
                        <a:ea typeface="Times New Roman" panose="02020603050405020304" pitchFamily="18" charset="0"/>
                        <a:cs typeface="Arial" panose="020B0604020202020204" pitchFamily="34" charset="0"/>
                      </a:rPr>
                      <a:t>Slot M-1 </a:t>
                    </a:r>
                    <a:endParaRPr lang="en-US" altLang="en-US" sz="1200">
                      <a:ea typeface="Times New Roman" panose="02020603050405020304" pitchFamily="18" charset="0"/>
                      <a:cs typeface="Arial" panose="020B0604020202020204" pitchFamily="34" charset="0"/>
                    </a:endParaRPr>
                  </a:p>
                </p:txBody>
              </p:sp>
            </p:grpSp>
            <p:sp>
              <p:nvSpPr>
                <p:cNvPr id="22542" name="TextBox 16">
                  <a:extLst>
                    <a:ext uri="{FF2B5EF4-FFF2-40B4-BE49-F238E27FC236}">
                      <a16:creationId xmlns:a16="http://schemas.microsoft.com/office/drawing/2014/main" id="{93919DAB-FB7D-CA35-30DA-283E59D71245}"/>
                    </a:ext>
                  </a:extLst>
                </p:cNvPr>
                <p:cNvSpPr txBox="1">
                  <a:spLocks noChangeArrowheads="1"/>
                </p:cNvSpPr>
                <p:nvPr/>
              </p:nvSpPr>
              <p:spPr bwMode="auto">
                <a:xfrm>
                  <a:off x="4230753" y="1825617"/>
                  <a:ext cx="533717"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b="1">
                      <a:solidFill>
                        <a:srgbClr val="000000"/>
                      </a:solidFill>
                      <a:ea typeface="Times New Roman" panose="02020603050405020304" pitchFamily="18" charset="0"/>
                      <a:cs typeface="Arial" panose="020B0604020202020204" pitchFamily="34" charset="0"/>
                    </a:rPr>
                    <a:t>…..</a:t>
                  </a:r>
                  <a:endParaRPr lang="en-US" altLang="en-US" sz="1200">
                    <a:ea typeface="Times New Roman" panose="02020603050405020304" pitchFamily="18" charset="0"/>
                    <a:cs typeface="Arial" panose="020B0604020202020204" pitchFamily="34" charset="0"/>
                  </a:endParaRPr>
                </a:p>
              </p:txBody>
            </p:sp>
          </p:grpSp>
          <p:cxnSp>
            <p:nvCxnSpPr>
              <p:cNvPr id="22539" name="Straight Connector 7">
                <a:extLst>
                  <a:ext uri="{FF2B5EF4-FFF2-40B4-BE49-F238E27FC236}">
                    <a16:creationId xmlns:a16="http://schemas.microsoft.com/office/drawing/2014/main" id="{B0D0DD76-33E3-85B2-D428-D32934D43E39}"/>
                  </a:ext>
                </a:extLst>
              </p:cNvPr>
              <p:cNvCxnSpPr>
                <a:cxnSpLocks noChangeShapeType="1"/>
              </p:cNvCxnSpPr>
              <p:nvPr/>
            </p:nvCxnSpPr>
            <p:spPr bwMode="auto">
              <a:xfrm flipH="1">
                <a:off x="0" y="859559"/>
                <a:ext cx="689488" cy="914400"/>
              </a:xfrm>
              <a:prstGeom prst="line">
                <a:avLst/>
              </a:prstGeom>
              <a:noFill/>
              <a:ln w="12700" algn="ctr">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40" name="Straight Connector 8">
                <a:extLst>
                  <a:ext uri="{FF2B5EF4-FFF2-40B4-BE49-F238E27FC236}">
                    <a16:creationId xmlns:a16="http://schemas.microsoft.com/office/drawing/2014/main" id="{E79D2BDC-6F34-8849-5922-8AA258C8B3A0}"/>
                  </a:ext>
                </a:extLst>
              </p:cNvPr>
              <p:cNvCxnSpPr>
                <a:cxnSpLocks noChangeShapeType="1"/>
              </p:cNvCxnSpPr>
              <p:nvPr/>
            </p:nvCxnSpPr>
            <p:spPr bwMode="auto">
              <a:xfrm>
                <a:off x="1603888" y="859559"/>
                <a:ext cx="3882512" cy="914400"/>
              </a:xfrm>
              <a:prstGeom prst="line">
                <a:avLst/>
              </a:prstGeom>
              <a:noFill/>
              <a:ln w="12700" algn="ctr">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2535" name="Straight Arrow Connector 3">
              <a:extLst>
                <a:ext uri="{FF2B5EF4-FFF2-40B4-BE49-F238E27FC236}">
                  <a16:creationId xmlns:a16="http://schemas.microsoft.com/office/drawing/2014/main" id="{665CDB82-2899-3578-6A87-D2FC670EC69D}"/>
                </a:ext>
              </a:extLst>
            </p:cNvPr>
            <p:cNvCxnSpPr>
              <a:cxnSpLocks noChangeShapeType="1"/>
            </p:cNvCxnSpPr>
            <p:nvPr/>
          </p:nvCxnSpPr>
          <p:spPr bwMode="auto">
            <a:xfrm>
              <a:off x="689488" y="326159"/>
              <a:ext cx="6248400" cy="0"/>
            </a:xfrm>
            <a:prstGeom prst="straightConnector1">
              <a:avLst/>
            </a:prstGeom>
            <a:noFill/>
            <a:ln w="12700" algn="ctr">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36" name="TextBox 34">
              <a:extLst>
                <a:ext uri="{FF2B5EF4-FFF2-40B4-BE49-F238E27FC236}">
                  <a16:creationId xmlns:a16="http://schemas.microsoft.com/office/drawing/2014/main" id="{A947B6F0-6E7B-5685-4DC4-C4542FF8E88A}"/>
                </a:ext>
              </a:extLst>
            </p:cNvPr>
            <p:cNvSpPr txBox="1">
              <a:spLocks noChangeArrowheads="1"/>
            </p:cNvSpPr>
            <p:nvPr/>
          </p:nvSpPr>
          <p:spPr bwMode="auto">
            <a:xfrm>
              <a:off x="3109006" y="84363"/>
              <a:ext cx="1642015" cy="446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200">
                  <a:solidFill>
                    <a:srgbClr val="000000"/>
                  </a:solidFill>
                  <a:ea typeface="Times New Roman" panose="02020603050405020304" pitchFamily="18" charset="0"/>
                  <a:cs typeface="Arial" panose="020B0604020202020204" pitchFamily="34" charset="0"/>
                </a:rPr>
                <a:t>Sensing Block</a:t>
              </a:r>
              <a:endParaRPr lang="en-US" altLang="en-US" sz="1200">
                <a:ea typeface="Times New Roman" panose="02020603050405020304" pitchFamily="18" charset="0"/>
                <a:cs typeface="Arial" panose="020B0604020202020204" pitchFamily="34" charset="0"/>
              </a:endParaRPr>
            </a:p>
          </p:txBody>
        </p:sp>
      </p:grpSp>
      <p:sp>
        <p:nvSpPr>
          <p:cNvPr id="2" name="Slide Number Placeholder 3">
            <a:extLst>
              <a:ext uri="{FF2B5EF4-FFF2-40B4-BE49-F238E27FC236}">
                <a16:creationId xmlns:a16="http://schemas.microsoft.com/office/drawing/2014/main" id="{2495D9F1-4FFB-9AEE-CBFF-F136FD79A13E}"/>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23</a:t>
            </a:fld>
            <a:endParaRPr lang="en-US" altLang="en-US" dirty="0"/>
          </a:p>
        </p:txBody>
      </p:sp>
    </p:spTree>
    <p:extLst>
      <p:ext uri="{BB962C8B-B14F-4D97-AF65-F5344CB8AC3E}">
        <p14:creationId xmlns:p14="http://schemas.microsoft.com/office/powerpoint/2010/main" val="29545729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a:extLst>
              <a:ext uri="{FF2B5EF4-FFF2-40B4-BE49-F238E27FC236}">
                <a16:creationId xmlns:a16="http://schemas.microsoft.com/office/drawing/2014/main" id="{604204E9-EB0B-27B4-EDE3-78B209DB30D7}"/>
              </a:ext>
            </a:extLst>
          </p:cNvPr>
          <p:cNvSpPr>
            <a:spLocks noGrp="1" noChangeArrowheads="1"/>
          </p:cNvSpPr>
          <p:nvPr>
            <p:ph type="title"/>
          </p:nvPr>
        </p:nvSpPr>
        <p:spPr>
          <a:xfrm>
            <a:off x="457200" y="623888"/>
            <a:ext cx="8229600" cy="857250"/>
          </a:xfrm>
        </p:spPr>
        <p:txBody>
          <a:bodyPr/>
          <a:lstStyle/>
          <a:p>
            <a:r>
              <a:rPr lang="en-US" altLang="en-US" dirty="0"/>
              <a:t>Round/block/slot structure</a:t>
            </a:r>
          </a:p>
        </p:txBody>
      </p:sp>
      <p:sp>
        <p:nvSpPr>
          <p:cNvPr id="8195" name="Espace réservé du contenu 2">
            <a:extLst>
              <a:ext uri="{FF2B5EF4-FFF2-40B4-BE49-F238E27FC236}">
                <a16:creationId xmlns:a16="http://schemas.microsoft.com/office/drawing/2014/main" id="{FD41AA9D-0253-C5EC-BD92-FD354E696D08}"/>
              </a:ext>
            </a:extLst>
          </p:cNvPr>
          <p:cNvSpPr>
            <a:spLocks noGrp="1"/>
          </p:cNvSpPr>
          <p:nvPr>
            <p:ph idx="1"/>
          </p:nvPr>
        </p:nvSpPr>
        <p:spPr>
          <a:xfrm>
            <a:off x="457200" y="1409700"/>
            <a:ext cx="8229600" cy="4833938"/>
          </a:xfrm>
        </p:spPr>
        <p:txBody>
          <a:bodyPr/>
          <a:lstStyle/>
          <a:p>
            <a:pPr>
              <a:buFont typeface="Arial" panose="020B0604020202020204" pitchFamily="34" charset="0"/>
              <a:buChar char="•"/>
              <a:defRPr/>
            </a:pPr>
            <a:r>
              <a:rPr lang="en-US" altLang="LID8192" sz="2000" dirty="0">
                <a:solidFill>
                  <a:schemeClr val="tx1"/>
                </a:solidFill>
              </a:rPr>
              <a:t>A sensing measurement instance is performed during a sensing round.</a:t>
            </a:r>
          </a:p>
          <a:p>
            <a:pPr lvl="1">
              <a:buFont typeface="Arial" panose="020B0604020202020204" pitchFamily="34" charset="0"/>
              <a:buChar char="•"/>
              <a:defRPr/>
            </a:pPr>
            <a:r>
              <a:rPr lang="en-US" altLang="LID8192" sz="1600" dirty="0"/>
              <a:t>First </a:t>
            </a:r>
            <a:r>
              <a:rPr lang="en-US" altLang="LID8192" sz="1600"/>
              <a:t>slot (slot0</a:t>
            </a:r>
            <a:r>
              <a:rPr lang="en-US" altLang="LID8192" sz="1600" dirty="0"/>
              <a:t>) of each round is used for control phase.</a:t>
            </a:r>
          </a:p>
          <a:p>
            <a:pPr lvl="1">
              <a:buFont typeface="Arial" panose="020B0604020202020204" pitchFamily="34" charset="0"/>
              <a:buChar char="•"/>
              <a:defRPr/>
            </a:pPr>
            <a:r>
              <a:rPr lang="en-US" altLang="LID8192" sz="1600" dirty="0">
                <a:solidFill>
                  <a:schemeClr val="tx1"/>
                </a:solidFill>
              </a:rPr>
              <a:t>One or multiple slots are used for sensing phase. A sensing PPDU is transmitted during sensing phase.</a:t>
            </a:r>
          </a:p>
          <a:p>
            <a:pPr lvl="1">
              <a:buFont typeface="Arial" panose="020B0604020202020204" pitchFamily="34" charset="0"/>
              <a:buChar char="•"/>
              <a:defRPr/>
            </a:pPr>
            <a:r>
              <a:rPr lang="en-US" altLang="LID8192" sz="1600" dirty="0">
                <a:solidFill>
                  <a:schemeClr val="tx1"/>
                </a:solidFill>
              </a:rPr>
              <a:t>Multiple slots may be used for measurement report phase.</a:t>
            </a:r>
          </a:p>
          <a:p>
            <a:pPr>
              <a:buFont typeface="Arial" panose="020B0604020202020204" pitchFamily="34" charset="0"/>
              <a:buChar char="•"/>
              <a:defRPr/>
            </a:pPr>
            <a:endParaRPr lang="en-US" sz="2000" kern="1200" dirty="0">
              <a:solidFill>
                <a:srgbClr val="000000">
                  <a:lumMod val="85000"/>
                  <a:lumOff val="15000"/>
                </a:srgbClr>
              </a:solidFill>
              <a:cs typeface="Arial" panose="020B0604020202020204" pitchFamily="34" charset="0"/>
            </a:endParaRPr>
          </a:p>
          <a:p>
            <a:pPr lvl="1">
              <a:buFont typeface="Arial" panose="020B0604020202020204" pitchFamily="34" charset="0"/>
              <a:buChar char="•"/>
              <a:defRPr/>
            </a:pPr>
            <a:endParaRPr lang="en-US" altLang="LID8192" sz="1600" dirty="0">
              <a:solidFill>
                <a:schemeClr val="tx1"/>
              </a:solidFill>
            </a:endParaRPr>
          </a:p>
          <a:p>
            <a:pPr>
              <a:buFont typeface="Arial" panose="020B0604020202020204" pitchFamily="34" charset="0"/>
              <a:buChar char="•"/>
              <a:defRPr/>
            </a:pPr>
            <a:endParaRPr lang="en-US" altLang="LID8192" sz="1600" dirty="0"/>
          </a:p>
        </p:txBody>
      </p:sp>
      <p:pic>
        <p:nvPicPr>
          <p:cNvPr id="22533" name="Picture 57">
            <a:extLst>
              <a:ext uri="{FF2B5EF4-FFF2-40B4-BE49-F238E27FC236}">
                <a16:creationId xmlns:a16="http://schemas.microsoft.com/office/drawing/2014/main" id="{DE77B914-82D3-2001-747B-65B9A2D636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3657600"/>
            <a:ext cx="6407150" cy="159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3">
            <a:extLst>
              <a:ext uri="{FF2B5EF4-FFF2-40B4-BE49-F238E27FC236}">
                <a16:creationId xmlns:a16="http://schemas.microsoft.com/office/drawing/2014/main" id="{B3A4C17B-E583-E942-D63D-7C4FCD6176E0}"/>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24</a:t>
            </a:fld>
            <a:endParaRPr lang="en-US"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a:extLst>
              <a:ext uri="{FF2B5EF4-FFF2-40B4-BE49-F238E27FC236}">
                <a16:creationId xmlns:a16="http://schemas.microsoft.com/office/drawing/2014/main" id="{604204E9-EB0B-27B4-EDE3-78B209DB30D7}"/>
              </a:ext>
            </a:extLst>
          </p:cNvPr>
          <p:cNvSpPr>
            <a:spLocks noGrp="1" noChangeArrowheads="1"/>
          </p:cNvSpPr>
          <p:nvPr>
            <p:ph type="title"/>
          </p:nvPr>
        </p:nvSpPr>
        <p:spPr>
          <a:xfrm>
            <a:off x="457200" y="623888"/>
            <a:ext cx="8229600" cy="857250"/>
          </a:xfrm>
        </p:spPr>
        <p:txBody>
          <a:bodyPr/>
          <a:lstStyle/>
          <a:p>
            <a:r>
              <a:rPr lang="en-US" altLang="en-US" dirty="0"/>
              <a:t>Sensing Scheduling and Control </a:t>
            </a:r>
          </a:p>
        </p:txBody>
      </p:sp>
      <p:sp>
        <p:nvSpPr>
          <p:cNvPr id="8195" name="Espace réservé du contenu 2">
            <a:extLst>
              <a:ext uri="{FF2B5EF4-FFF2-40B4-BE49-F238E27FC236}">
                <a16:creationId xmlns:a16="http://schemas.microsoft.com/office/drawing/2014/main" id="{FD41AA9D-0253-C5EC-BD92-FD354E696D08}"/>
              </a:ext>
            </a:extLst>
          </p:cNvPr>
          <p:cNvSpPr>
            <a:spLocks noGrp="1"/>
          </p:cNvSpPr>
          <p:nvPr>
            <p:ph idx="1"/>
          </p:nvPr>
        </p:nvSpPr>
        <p:spPr>
          <a:xfrm>
            <a:off x="457200" y="1409700"/>
            <a:ext cx="8229600" cy="4833938"/>
          </a:xfrm>
        </p:spPr>
        <p:txBody>
          <a:bodyPr/>
          <a:lstStyle/>
          <a:p>
            <a:pPr>
              <a:buFont typeface="Arial" panose="020B0604020202020204" pitchFamily="34" charset="0"/>
              <a:buChar char="•"/>
              <a:defRPr/>
            </a:pPr>
            <a:r>
              <a:rPr lang="en-US" altLang="LID8192" sz="2000" dirty="0">
                <a:solidFill>
                  <a:schemeClr val="tx1"/>
                </a:solidFill>
              </a:rPr>
              <a:t>The Scheduling IE defined in DCN 15-23-62/r3 for 15.4ab is used for scheduling a sensing round.</a:t>
            </a:r>
          </a:p>
          <a:p>
            <a:pPr>
              <a:buFont typeface="Arial" panose="020B0604020202020204" pitchFamily="34" charset="0"/>
              <a:buChar char="•"/>
              <a:defRPr/>
            </a:pPr>
            <a:r>
              <a:rPr lang="en-US" altLang="LID8192" sz="2000" dirty="0"/>
              <a:t>The AC control IE defined in DCN </a:t>
            </a:r>
            <a:r>
              <a:rPr lang="en-US" altLang="LID8192" sz="2000" dirty="0">
                <a:solidFill>
                  <a:schemeClr val="tx1"/>
                </a:solidFill>
              </a:rPr>
              <a:t>15-23-61/r1 </a:t>
            </a:r>
            <a:r>
              <a:rPr lang="en-US" altLang="LID8192" sz="2000" dirty="0"/>
              <a:t>is used to define sensing control parameters.</a:t>
            </a:r>
          </a:p>
          <a:p>
            <a:pPr lvl="1">
              <a:buFont typeface="Arial" panose="020B0604020202020204" pitchFamily="34" charset="0"/>
              <a:buChar char="•"/>
              <a:defRPr/>
            </a:pPr>
            <a:r>
              <a:rPr lang="en-US" altLang="LID8192" sz="1600" dirty="0"/>
              <a:t>The control field of the AC IE includes at least the following parameters</a:t>
            </a:r>
          </a:p>
          <a:p>
            <a:pPr lvl="1">
              <a:buFont typeface="Arial" panose="020B0604020202020204" pitchFamily="34" charset="0"/>
              <a:buChar char="•"/>
              <a:defRPr/>
            </a:pPr>
            <a:endParaRPr lang="en-US" altLang="LID8192" sz="1600" dirty="0"/>
          </a:p>
          <a:p>
            <a:pPr lvl="1">
              <a:buFont typeface="Arial" panose="020B0604020202020204" pitchFamily="34" charset="0"/>
              <a:buChar char="•"/>
              <a:defRPr/>
            </a:pPr>
            <a:endParaRPr lang="en-US" altLang="LID8192" sz="1600" dirty="0"/>
          </a:p>
          <a:p>
            <a:pPr lvl="1">
              <a:buFont typeface="Arial" panose="020B0604020202020204" pitchFamily="34" charset="0"/>
              <a:buChar char="•"/>
              <a:defRPr/>
            </a:pPr>
            <a:endParaRPr lang="en-US" altLang="LID8192" sz="1600" dirty="0"/>
          </a:p>
          <a:p>
            <a:pPr lvl="1">
              <a:buFont typeface="Arial" panose="020B0604020202020204" pitchFamily="34" charset="0"/>
              <a:buChar char="•"/>
              <a:defRPr/>
            </a:pPr>
            <a:endParaRPr lang="en-US" altLang="LID8192" sz="1600" dirty="0"/>
          </a:p>
          <a:p>
            <a:pPr lvl="1">
              <a:buFont typeface="Arial" panose="020B0604020202020204" pitchFamily="34" charset="0"/>
              <a:buChar char="•"/>
              <a:defRPr/>
            </a:pPr>
            <a:endParaRPr lang="en-US" altLang="LID8192" sz="1600" dirty="0"/>
          </a:p>
          <a:p>
            <a:pPr lvl="1">
              <a:buFont typeface="Arial" panose="020B0604020202020204" pitchFamily="34" charset="0"/>
              <a:buChar char="•"/>
              <a:defRPr/>
            </a:pPr>
            <a:endParaRPr lang="en-US" altLang="LID8192" sz="1600" dirty="0"/>
          </a:p>
          <a:p>
            <a:pPr lvl="1">
              <a:buFont typeface="Arial" panose="020B0604020202020204" pitchFamily="34" charset="0"/>
              <a:buChar char="•"/>
              <a:defRPr/>
            </a:pPr>
            <a:endParaRPr lang="en-US" altLang="LID8192" sz="1600" dirty="0"/>
          </a:p>
          <a:p>
            <a:pPr lvl="1">
              <a:buFont typeface="Arial" panose="020B0604020202020204" pitchFamily="34" charset="0"/>
              <a:buChar char="•"/>
              <a:defRPr/>
            </a:pPr>
            <a:r>
              <a:rPr lang="en-US" altLang="en-US" sz="1600" dirty="0"/>
              <a:t>Extra field will be added to enable CIR report request for non-sensing packets (STS 0-3, dynamic data, MMS)</a:t>
            </a:r>
          </a:p>
          <a:p>
            <a:pPr lvl="1">
              <a:buFont typeface="Arial" panose="020B0604020202020204" pitchFamily="34" charset="0"/>
              <a:buChar char="•"/>
              <a:defRPr/>
            </a:pPr>
            <a:r>
              <a:rPr lang="en-US" altLang="en-US" sz="1600" dirty="0"/>
              <a:t>The content of each field is expanded in the next slides.</a:t>
            </a:r>
          </a:p>
          <a:p>
            <a:pPr lvl="1">
              <a:buFont typeface="Arial" panose="020B0604020202020204" pitchFamily="34" charset="0"/>
              <a:buChar char="•"/>
              <a:defRPr/>
            </a:pPr>
            <a:endParaRPr lang="en-US" altLang="LID8192" sz="1600" dirty="0"/>
          </a:p>
          <a:p>
            <a:pPr lvl="1">
              <a:buFont typeface="Arial" panose="020B0604020202020204" pitchFamily="34" charset="0"/>
              <a:buChar char="•"/>
              <a:defRPr/>
            </a:pPr>
            <a:endParaRPr lang="en-US" altLang="LID8192" sz="1200" dirty="0"/>
          </a:p>
          <a:p>
            <a:pPr lvl="1">
              <a:buFont typeface="Arial" panose="020B0604020202020204" pitchFamily="34" charset="0"/>
              <a:buChar char="•"/>
              <a:defRPr/>
            </a:pPr>
            <a:endParaRPr lang="en-US" altLang="LID8192" sz="1200" dirty="0">
              <a:solidFill>
                <a:schemeClr val="tx1"/>
              </a:solidFill>
            </a:endParaRPr>
          </a:p>
          <a:p>
            <a:pPr>
              <a:buFont typeface="Arial" panose="020B0604020202020204" pitchFamily="34" charset="0"/>
              <a:buChar char="•"/>
              <a:defRPr/>
            </a:pPr>
            <a:endParaRPr lang="en-US" sz="2000" kern="1200" dirty="0">
              <a:solidFill>
                <a:srgbClr val="000000">
                  <a:lumMod val="85000"/>
                  <a:lumOff val="15000"/>
                </a:srgbClr>
              </a:solidFill>
              <a:cs typeface="Arial" panose="020B0604020202020204" pitchFamily="34" charset="0"/>
            </a:endParaRPr>
          </a:p>
          <a:p>
            <a:pPr lvl="1">
              <a:buFont typeface="Arial" panose="020B0604020202020204" pitchFamily="34" charset="0"/>
              <a:buChar char="•"/>
              <a:defRPr/>
            </a:pPr>
            <a:endParaRPr lang="en-US" altLang="LID8192" sz="1600" dirty="0">
              <a:solidFill>
                <a:schemeClr val="tx1"/>
              </a:solidFill>
            </a:endParaRPr>
          </a:p>
          <a:p>
            <a:pPr>
              <a:buFont typeface="Arial" panose="020B0604020202020204" pitchFamily="34" charset="0"/>
              <a:buChar char="•"/>
              <a:defRPr/>
            </a:pPr>
            <a:endParaRPr lang="en-US" altLang="LID8192" sz="1600" dirty="0"/>
          </a:p>
        </p:txBody>
      </p:sp>
      <p:graphicFrame>
        <p:nvGraphicFramePr>
          <p:cNvPr id="4" name="Table 4">
            <a:extLst>
              <a:ext uri="{FF2B5EF4-FFF2-40B4-BE49-F238E27FC236}">
                <a16:creationId xmlns:a16="http://schemas.microsoft.com/office/drawing/2014/main" id="{624FEE13-0488-70D7-825A-B4312D305E6B}"/>
              </a:ext>
            </a:extLst>
          </p:cNvPr>
          <p:cNvGraphicFramePr>
            <a:graphicFrameLocks noGrp="1"/>
          </p:cNvGraphicFramePr>
          <p:nvPr>
            <p:extLst>
              <p:ext uri="{D42A27DB-BD31-4B8C-83A1-F6EECF244321}">
                <p14:modId xmlns:p14="http://schemas.microsoft.com/office/powerpoint/2010/main" val="56675948"/>
              </p:ext>
            </p:extLst>
          </p:nvPr>
        </p:nvGraphicFramePr>
        <p:xfrm>
          <a:off x="1524000" y="3352800"/>
          <a:ext cx="6096000" cy="1295400"/>
        </p:xfrm>
        <a:graphic>
          <a:graphicData uri="http://schemas.openxmlformats.org/drawingml/2006/table">
            <a:tbl>
              <a:tblPr firstRow="1" bandRow="1">
                <a:tableStyleId>{5940675A-B579-460E-94D1-54222C63F5DA}</a:tableStyleId>
              </a:tblPr>
              <a:tblGrid>
                <a:gridCol w="1016000">
                  <a:extLst>
                    <a:ext uri="{9D8B030D-6E8A-4147-A177-3AD203B41FA5}">
                      <a16:colId xmlns:a16="http://schemas.microsoft.com/office/drawing/2014/main" val="264011534"/>
                    </a:ext>
                  </a:extLst>
                </a:gridCol>
                <a:gridCol w="1016000">
                  <a:extLst>
                    <a:ext uri="{9D8B030D-6E8A-4147-A177-3AD203B41FA5}">
                      <a16:colId xmlns:a16="http://schemas.microsoft.com/office/drawing/2014/main" val="2368640600"/>
                    </a:ext>
                  </a:extLst>
                </a:gridCol>
                <a:gridCol w="1016000">
                  <a:extLst>
                    <a:ext uri="{9D8B030D-6E8A-4147-A177-3AD203B41FA5}">
                      <a16:colId xmlns:a16="http://schemas.microsoft.com/office/drawing/2014/main" val="1950252539"/>
                    </a:ext>
                  </a:extLst>
                </a:gridCol>
                <a:gridCol w="1016000">
                  <a:extLst>
                    <a:ext uri="{9D8B030D-6E8A-4147-A177-3AD203B41FA5}">
                      <a16:colId xmlns:a16="http://schemas.microsoft.com/office/drawing/2014/main" val="2382943478"/>
                    </a:ext>
                  </a:extLst>
                </a:gridCol>
                <a:gridCol w="1016000">
                  <a:extLst>
                    <a:ext uri="{9D8B030D-6E8A-4147-A177-3AD203B41FA5}">
                      <a16:colId xmlns:a16="http://schemas.microsoft.com/office/drawing/2014/main" val="2767260202"/>
                    </a:ext>
                  </a:extLst>
                </a:gridCol>
                <a:gridCol w="1016000">
                  <a:extLst>
                    <a:ext uri="{9D8B030D-6E8A-4147-A177-3AD203B41FA5}">
                      <a16:colId xmlns:a16="http://schemas.microsoft.com/office/drawing/2014/main" val="2859056091"/>
                    </a:ext>
                  </a:extLst>
                </a:gridCol>
              </a:tblGrid>
              <a:tr h="296656">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Malgun Gothic" panose="020B0503020000020004" pitchFamily="34" charset="-127"/>
                          <a:cs typeface="Times New Roman" panose="02020603050405020304" pitchFamily="18" charset="0"/>
                        </a:rPr>
                        <a:t>Bits: 0</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tc>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Malgun Gothic" panose="020B0503020000020004" pitchFamily="34" charset="-127"/>
                          <a:cs typeface="Times New Roman" panose="02020603050405020304" pitchFamily="18" charset="0"/>
                        </a:rPr>
                        <a:t>1</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tc>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DengXian"/>
                          <a:cs typeface="Times New Roman" panose="02020603050405020304" pitchFamily="18" charset="0"/>
                        </a:rPr>
                        <a:t>2</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tc>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tc>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tc>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DengXian"/>
                          <a:cs typeface="Times New Roman" panose="02020603050405020304" pitchFamily="18" charset="0"/>
                        </a:rPr>
                        <a:t>variable</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tc>
                <a:extLst>
                  <a:ext uri="{0D108BD9-81ED-4DB2-BD59-A6C34878D82A}">
                    <a16:rowId xmlns:a16="http://schemas.microsoft.com/office/drawing/2014/main" val="2691776776"/>
                  </a:ext>
                </a:extLst>
              </a:tr>
              <a:tr h="998744">
                <a:tc>
                  <a:txBody>
                    <a:bodyPr/>
                    <a:lstStyle/>
                    <a:p>
                      <a:pPr algn="ctr">
                        <a:lnSpc>
                          <a:spcPct val="107000"/>
                        </a:lnSpc>
                        <a:spcBef>
                          <a:spcPts val="600"/>
                        </a:spcBef>
                        <a:spcAft>
                          <a:spcPts val="600"/>
                        </a:spcAft>
                      </a:pPr>
                      <a:r>
                        <a:rPr lang="en-US" sz="1200" b="0" dirty="0">
                          <a:solidFill>
                            <a:schemeClr val="accent4"/>
                          </a:solidFill>
                          <a:effectLst/>
                          <a:latin typeface="+mj-lt"/>
                          <a:ea typeface="Malgun Gothic" panose="020B0503020000020004" pitchFamily="34" charset="-127"/>
                          <a:cs typeface="Times New Roman" panose="02020603050405020304" pitchFamily="18" charset="0"/>
                        </a:rPr>
                        <a:t>Common Sensing Control Present</a:t>
                      </a:r>
                      <a:endParaRPr lang="en-IN" sz="1200" b="0" dirty="0">
                        <a:solidFill>
                          <a:schemeClr val="accent4"/>
                        </a:solidFill>
                        <a:effectLst/>
                        <a:latin typeface="+mj-lt"/>
                        <a:ea typeface="Malgun Gothic" panose="020B0503020000020004" pitchFamily="34" charset="-127"/>
                        <a:cs typeface="Times New Roman" panose="02020603050405020304" pitchFamily="18" charset="0"/>
                      </a:endParaRPr>
                    </a:p>
                  </a:txBody>
                  <a:tcPr marL="54970" marR="54970" marT="0" marB="0" anchor="ctr"/>
                </a:tc>
                <a:tc>
                  <a:txBody>
                    <a:bodyPr/>
                    <a:lstStyle/>
                    <a:p>
                      <a:pPr algn="ctr">
                        <a:lnSpc>
                          <a:spcPct val="107000"/>
                        </a:lnSpc>
                        <a:spcBef>
                          <a:spcPts val="600"/>
                        </a:spcBef>
                        <a:spcAft>
                          <a:spcPts val="600"/>
                        </a:spcAft>
                      </a:pPr>
                      <a:r>
                        <a:rPr lang="en-IN" sz="1200" b="0" dirty="0">
                          <a:solidFill>
                            <a:schemeClr val="accent4"/>
                          </a:solidFill>
                          <a:effectLst/>
                          <a:latin typeface="+mj-lt"/>
                          <a:ea typeface="Malgun Gothic" panose="020B0503020000020004" pitchFamily="34" charset="-127"/>
                          <a:cs typeface="Times New Roman" panose="02020603050405020304" pitchFamily="18" charset="0"/>
                        </a:rPr>
                        <a:t>CIR Report Parameters Present</a:t>
                      </a:r>
                    </a:p>
                  </a:txBody>
                  <a:tcPr marL="54970" marR="54970" marT="0" marB="0" anchor="ctr"/>
                </a:tc>
                <a:tc>
                  <a:txBody>
                    <a:bodyPr/>
                    <a:lstStyle/>
                    <a:p>
                      <a:pPr algn="ctr">
                        <a:lnSpc>
                          <a:spcPct val="107000"/>
                        </a:lnSpc>
                        <a:spcBef>
                          <a:spcPts val="600"/>
                        </a:spcBef>
                        <a:spcAft>
                          <a:spcPts val="600"/>
                        </a:spcAft>
                      </a:pPr>
                      <a:r>
                        <a:rPr lang="en-IN" sz="1200" b="0" dirty="0">
                          <a:solidFill>
                            <a:schemeClr val="accent4"/>
                          </a:solidFill>
                          <a:effectLst/>
                          <a:latin typeface="+mj-lt"/>
                          <a:ea typeface="Malgun Gothic" panose="020B0503020000020004" pitchFamily="34" charset="-127"/>
                          <a:cs typeface="Times New Roman" panose="02020603050405020304" pitchFamily="18" charset="0"/>
                        </a:rPr>
                        <a:t>Frequency Stitching Parameters  Present</a:t>
                      </a:r>
                    </a:p>
                  </a:txBody>
                  <a:tcPr marL="54970" marR="54970" marT="0" marB="0" anchor="ctr"/>
                </a:tc>
                <a:tc>
                  <a:txBody>
                    <a:bodyPr/>
                    <a:lstStyle/>
                    <a:p>
                      <a:pPr algn="ctr">
                        <a:lnSpc>
                          <a:spcPct val="107000"/>
                        </a:lnSpc>
                        <a:spcBef>
                          <a:spcPts val="600"/>
                        </a:spcBef>
                        <a:spcAft>
                          <a:spcPts val="600"/>
                        </a:spcAft>
                      </a:pPr>
                      <a:r>
                        <a:rPr lang="en-US" sz="1200" b="0" dirty="0">
                          <a:solidFill>
                            <a:schemeClr val="accent4"/>
                          </a:solidFill>
                          <a:effectLst/>
                          <a:latin typeface="+mj-lt"/>
                          <a:ea typeface="Malgun Gothic" panose="020B0503020000020004" pitchFamily="34" charset="-127"/>
                          <a:cs typeface="Times New Roman" panose="02020603050405020304" pitchFamily="18" charset="0"/>
                        </a:rPr>
                        <a:t>Common Sensing Control Config</a:t>
                      </a:r>
                      <a:endParaRPr lang="en-IN" sz="1200" b="0" dirty="0">
                        <a:solidFill>
                          <a:schemeClr val="accent4"/>
                        </a:solidFill>
                        <a:effectLst/>
                        <a:latin typeface="+mj-lt"/>
                        <a:ea typeface="Malgun Gothic" panose="020B0503020000020004" pitchFamily="34" charset="-127"/>
                        <a:cs typeface="Times New Roman" panose="02020603050405020304" pitchFamily="18" charset="0"/>
                      </a:endParaRPr>
                    </a:p>
                  </a:txBody>
                  <a:tcPr marL="54970" marR="54970" marT="0" marB="0" anchor="ctr"/>
                </a:tc>
                <a:tc>
                  <a:txBody>
                    <a:bodyPr/>
                    <a:lstStyle/>
                    <a:p>
                      <a:pPr algn="ctr">
                        <a:lnSpc>
                          <a:spcPct val="107000"/>
                        </a:lnSpc>
                        <a:spcBef>
                          <a:spcPts val="600"/>
                        </a:spcBef>
                        <a:spcAft>
                          <a:spcPts val="600"/>
                        </a:spcAft>
                      </a:pPr>
                      <a:r>
                        <a:rPr lang="en-IN" sz="1200" b="0" dirty="0">
                          <a:solidFill>
                            <a:schemeClr val="accent4"/>
                          </a:solidFill>
                          <a:effectLst/>
                          <a:latin typeface="+mj-lt"/>
                          <a:ea typeface="Malgun Gothic" panose="020B0503020000020004" pitchFamily="34" charset="-127"/>
                          <a:cs typeface="Times New Roman" panose="02020603050405020304" pitchFamily="18" charset="0"/>
                        </a:rPr>
                        <a:t>CIR Report Parameters Config</a:t>
                      </a:r>
                    </a:p>
                  </a:txBody>
                  <a:tcPr marL="54970" marR="54970" marT="0" marB="0" anchor="ctr"/>
                </a:tc>
                <a:tc>
                  <a:txBody>
                    <a:bodyPr/>
                    <a:lstStyle/>
                    <a:p>
                      <a:pPr algn="ctr">
                        <a:lnSpc>
                          <a:spcPct val="107000"/>
                        </a:lnSpc>
                        <a:spcBef>
                          <a:spcPts val="600"/>
                        </a:spcBef>
                        <a:spcAft>
                          <a:spcPts val="600"/>
                        </a:spcAft>
                      </a:pPr>
                      <a:r>
                        <a:rPr lang="en-IN" sz="1200" b="0" dirty="0">
                          <a:solidFill>
                            <a:schemeClr val="accent4"/>
                          </a:solidFill>
                          <a:effectLst/>
                          <a:latin typeface="+mj-lt"/>
                          <a:ea typeface="Malgun Gothic" panose="020B0503020000020004" pitchFamily="34" charset="-127"/>
                          <a:cs typeface="Times New Roman" panose="02020603050405020304" pitchFamily="18" charset="0"/>
                        </a:rPr>
                        <a:t>Frequency Stitching Parameters  Config</a:t>
                      </a:r>
                    </a:p>
                  </a:txBody>
                  <a:tcPr marL="54970" marR="54970" marT="0" marB="0" anchor="ctr"/>
                </a:tc>
                <a:extLst>
                  <a:ext uri="{0D108BD9-81ED-4DB2-BD59-A6C34878D82A}">
                    <a16:rowId xmlns:a16="http://schemas.microsoft.com/office/drawing/2014/main" val="764961947"/>
                  </a:ext>
                </a:extLst>
              </a:tr>
            </a:tbl>
          </a:graphicData>
        </a:graphic>
      </p:graphicFrame>
      <p:sp>
        <p:nvSpPr>
          <p:cNvPr id="5" name="Slide Number Placeholder 3">
            <a:extLst>
              <a:ext uri="{FF2B5EF4-FFF2-40B4-BE49-F238E27FC236}">
                <a16:creationId xmlns:a16="http://schemas.microsoft.com/office/drawing/2014/main" id="{9213BB57-527A-8CD0-059C-86F711FD0397}"/>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25</a:t>
            </a:fld>
            <a:endParaRPr lang="en-US" altLang="en-US" dirty="0"/>
          </a:p>
        </p:txBody>
      </p:sp>
    </p:spTree>
    <p:extLst>
      <p:ext uri="{BB962C8B-B14F-4D97-AF65-F5344CB8AC3E}">
        <p14:creationId xmlns:p14="http://schemas.microsoft.com/office/powerpoint/2010/main" val="24045575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a:extLst>
              <a:ext uri="{FF2B5EF4-FFF2-40B4-BE49-F238E27FC236}">
                <a16:creationId xmlns:a16="http://schemas.microsoft.com/office/drawing/2014/main" id="{7ABF8E57-20EE-78D8-9F4C-705D9798709D}"/>
              </a:ext>
            </a:extLst>
          </p:cNvPr>
          <p:cNvSpPr>
            <a:spLocks noGrp="1" noChangeArrowheads="1"/>
          </p:cNvSpPr>
          <p:nvPr>
            <p:ph type="title"/>
          </p:nvPr>
        </p:nvSpPr>
        <p:spPr>
          <a:xfrm>
            <a:off x="685800" y="708025"/>
            <a:ext cx="7740650" cy="1035050"/>
          </a:xfrm>
        </p:spPr>
        <p:txBody>
          <a:bodyPr/>
          <a:lstStyle/>
          <a:p>
            <a:r>
              <a:rPr lang="en-IN" altLang="en-US"/>
              <a:t>Common Sensing Control</a:t>
            </a:r>
          </a:p>
        </p:txBody>
      </p:sp>
      <p:sp>
        <p:nvSpPr>
          <p:cNvPr id="3" name="Content Placeholder 2">
            <a:extLst>
              <a:ext uri="{FF2B5EF4-FFF2-40B4-BE49-F238E27FC236}">
                <a16:creationId xmlns:a16="http://schemas.microsoft.com/office/drawing/2014/main" id="{D30E5936-9327-543D-48E5-A9C78E1F2B23}"/>
              </a:ext>
            </a:extLst>
          </p:cNvPr>
          <p:cNvSpPr>
            <a:spLocks noGrp="1"/>
          </p:cNvSpPr>
          <p:nvPr>
            <p:ph idx="1"/>
          </p:nvPr>
        </p:nvSpPr>
        <p:spPr>
          <a:xfrm>
            <a:off x="685800" y="1600200"/>
            <a:ext cx="7740650" cy="4648200"/>
          </a:xfrm>
        </p:spPr>
        <p:txBody>
          <a:bodyPr/>
          <a:lstStyle/>
          <a:p>
            <a:pPr marL="0" indent="0" algn="ctr">
              <a:defRPr/>
            </a:pPr>
            <a:endParaRPr lang="en-IN" sz="2000" dirty="0"/>
          </a:p>
          <a:p>
            <a:pPr marL="0" indent="0" algn="ctr">
              <a:defRPr/>
            </a:pPr>
            <a:endParaRPr lang="en-IN" sz="2000" dirty="0"/>
          </a:p>
          <a:p>
            <a:pPr marL="0" indent="0" algn="ctr">
              <a:defRPr/>
            </a:pPr>
            <a:endParaRPr lang="en-IN" sz="1400" dirty="0">
              <a:solidFill>
                <a:srgbClr val="FF0000"/>
              </a:solidFill>
            </a:endParaRPr>
          </a:p>
          <a:p>
            <a:pPr marL="0" indent="0" algn="ctr">
              <a:defRPr/>
            </a:pPr>
            <a:endParaRPr lang="en-IN" sz="1400" dirty="0">
              <a:solidFill>
                <a:srgbClr val="FF0000"/>
              </a:solidFill>
            </a:endParaRPr>
          </a:p>
          <a:p>
            <a:pPr marL="0" indent="0" algn="ctr">
              <a:defRPr/>
            </a:pPr>
            <a:endParaRPr lang="en-IN" sz="1400" dirty="0">
              <a:solidFill>
                <a:srgbClr val="FF0000"/>
              </a:solidFill>
            </a:endParaRPr>
          </a:p>
          <a:p>
            <a:pPr marL="0" indent="0" algn="ctr">
              <a:defRPr/>
            </a:pPr>
            <a:endParaRPr lang="en-IN" sz="1400" dirty="0">
              <a:solidFill>
                <a:srgbClr val="FF0000"/>
              </a:solidFill>
            </a:endParaRPr>
          </a:p>
          <a:p>
            <a:pPr marL="0" indent="0" algn="ctr">
              <a:defRPr/>
            </a:pPr>
            <a:endParaRPr lang="en-IN" sz="1200" dirty="0">
              <a:solidFill>
                <a:srgbClr val="FF0000"/>
              </a:solidFill>
            </a:endParaRPr>
          </a:p>
          <a:p>
            <a:pPr marL="0" indent="0">
              <a:defRPr/>
            </a:pPr>
            <a:endParaRPr lang="en-IN" sz="1400" dirty="0">
              <a:solidFill>
                <a:srgbClr val="FF0000"/>
              </a:solidFill>
            </a:endParaRPr>
          </a:p>
          <a:p>
            <a:pPr>
              <a:defRPr/>
            </a:pPr>
            <a:endParaRPr lang="en-IN" dirty="0"/>
          </a:p>
        </p:txBody>
      </p:sp>
      <p:graphicFrame>
        <p:nvGraphicFramePr>
          <p:cNvPr id="9" name="Table 8">
            <a:extLst>
              <a:ext uri="{FF2B5EF4-FFF2-40B4-BE49-F238E27FC236}">
                <a16:creationId xmlns:a16="http://schemas.microsoft.com/office/drawing/2014/main" id="{27A1A8FC-C9D9-7F6E-4D0D-A8F75DFC2C7C}"/>
              </a:ext>
            </a:extLst>
          </p:cNvPr>
          <p:cNvGraphicFramePr>
            <a:graphicFrameLocks noGrp="1"/>
          </p:cNvGraphicFramePr>
          <p:nvPr>
            <p:extLst>
              <p:ext uri="{D42A27DB-BD31-4B8C-83A1-F6EECF244321}">
                <p14:modId xmlns:p14="http://schemas.microsoft.com/office/powerpoint/2010/main" val="2822930750"/>
              </p:ext>
            </p:extLst>
          </p:nvPr>
        </p:nvGraphicFramePr>
        <p:xfrm>
          <a:off x="2667000" y="2876611"/>
          <a:ext cx="4648200" cy="1360488"/>
        </p:xfrm>
        <a:graphic>
          <a:graphicData uri="http://schemas.openxmlformats.org/drawingml/2006/table">
            <a:tbl>
              <a:tblPr firstRow="1" firstCol="1" bandRow="1"/>
              <a:tblGrid>
                <a:gridCol w="1133194">
                  <a:extLst>
                    <a:ext uri="{9D8B030D-6E8A-4147-A177-3AD203B41FA5}">
                      <a16:colId xmlns:a16="http://schemas.microsoft.com/office/drawing/2014/main" val="20000"/>
                    </a:ext>
                  </a:extLst>
                </a:gridCol>
                <a:gridCol w="1385017">
                  <a:extLst>
                    <a:ext uri="{9D8B030D-6E8A-4147-A177-3AD203B41FA5}">
                      <a16:colId xmlns:a16="http://schemas.microsoft.com/office/drawing/2014/main" val="20001"/>
                    </a:ext>
                  </a:extLst>
                </a:gridCol>
                <a:gridCol w="1385017">
                  <a:extLst>
                    <a:ext uri="{9D8B030D-6E8A-4147-A177-3AD203B41FA5}">
                      <a16:colId xmlns:a16="http://schemas.microsoft.com/office/drawing/2014/main" val="20002"/>
                    </a:ext>
                  </a:extLst>
                </a:gridCol>
                <a:gridCol w="744972">
                  <a:extLst>
                    <a:ext uri="{9D8B030D-6E8A-4147-A177-3AD203B41FA5}">
                      <a16:colId xmlns:a16="http://schemas.microsoft.com/office/drawing/2014/main" val="20003"/>
                    </a:ext>
                  </a:extLst>
                </a:gridCol>
              </a:tblGrid>
              <a:tr h="381891">
                <a:tc>
                  <a:txBody>
                    <a:bodyPr/>
                    <a:lstStyle/>
                    <a:p>
                      <a:pPr algn="ctr">
                        <a:lnSpc>
                          <a:spcPct val="107000"/>
                        </a:lnSpc>
                        <a:spcBef>
                          <a:spcPts val="600"/>
                        </a:spcBef>
                        <a:spcAft>
                          <a:spcPts val="600"/>
                        </a:spcAft>
                      </a:pPr>
                      <a:r>
                        <a:rPr lang="en-US" sz="1200" b="0" dirty="0">
                          <a:solidFill>
                            <a:schemeClr val="accent4"/>
                          </a:solidFill>
                          <a:effectLst/>
                          <a:latin typeface="+mn-lt"/>
                          <a:ea typeface="Malgun Gothic" panose="020B0503020000020004" pitchFamily="34" charset="-127"/>
                          <a:cs typeface="Calibri" panose="020F0502020204030204" pitchFamily="34" charset="0"/>
                        </a:rPr>
                        <a:t>Bits: 0-1</a:t>
                      </a:r>
                      <a:endParaRPr lang="en-IN" sz="1200" b="0" dirty="0">
                        <a:solidFill>
                          <a:schemeClr val="accent4"/>
                        </a:solidFill>
                        <a:effectLst/>
                        <a:latin typeface="+mn-lt"/>
                        <a:ea typeface="Malgun Gothic" panose="020B0503020000020004" pitchFamily="34" charset="-127"/>
                        <a:cs typeface="Calibri" panose="020F0502020204030204" pitchFamily="34" charset="0"/>
                      </a:endParaRPr>
                    </a:p>
                  </a:txBody>
                  <a:tcPr marL="54962" marR="5496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Calibri" panose="020F0502020204030204" pitchFamily="34" charset="0"/>
                        </a:rPr>
                        <a:t>2</a:t>
                      </a:r>
                    </a:p>
                  </a:txBody>
                  <a:tcPr marL="54962" marR="5496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b="0" dirty="0">
                          <a:solidFill>
                            <a:schemeClr val="accent4"/>
                          </a:solidFill>
                          <a:effectLst/>
                          <a:latin typeface="+mn-lt"/>
                          <a:ea typeface="Malgun Gothic" panose="020B0503020000020004" pitchFamily="34" charset="-127"/>
                          <a:cs typeface="Calibri" panose="020F0502020204030204" pitchFamily="34" charset="0"/>
                        </a:rPr>
                        <a:t>3-4</a:t>
                      </a:r>
                      <a:endParaRPr lang="en-IN" sz="1200" b="0" dirty="0">
                        <a:solidFill>
                          <a:schemeClr val="accent4"/>
                        </a:solidFill>
                        <a:effectLst/>
                        <a:latin typeface="+mn-lt"/>
                        <a:ea typeface="Malgun Gothic" panose="020B0503020000020004" pitchFamily="34" charset="-127"/>
                        <a:cs typeface="Calibri" panose="020F0502020204030204" pitchFamily="34" charset="0"/>
                      </a:endParaRPr>
                    </a:p>
                  </a:txBody>
                  <a:tcPr marL="54962" marR="5496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Calibri" panose="020F0502020204030204" pitchFamily="34" charset="0"/>
                        </a:rPr>
                        <a:t>5-7</a:t>
                      </a:r>
                    </a:p>
                  </a:txBody>
                  <a:tcPr marL="54962" marR="5496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78597">
                <a:tc>
                  <a:txBody>
                    <a:bodyPr/>
                    <a:lstStyle/>
                    <a:p>
                      <a:pPr algn="ctr">
                        <a:lnSpc>
                          <a:spcPct val="107000"/>
                        </a:lnSpc>
                        <a:spcBef>
                          <a:spcPts val="600"/>
                        </a:spcBef>
                        <a:spcAft>
                          <a:spcPts val="600"/>
                        </a:spcAft>
                      </a:pPr>
                      <a:r>
                        <a:rPr lang="en-US" sz="1200" b="0" dirty="0">
                          <a:solidFill>
                            <a:schemeClr val="accent4"/>
                          </a:solidFill>
                          <a:effectLst/>
                          <a:latin typeface="+mn-lt"/>
                          <a:ea typeface="Malgun Gothic" panose="020B0503020000020004" pitchFamily="34" charset="-127"/>
                          <a:cs typeface="Calibri" panose="020F0502020204030204" pitchFamily="34" charset="0"/>
                        </a:rPr>
                        <a:t>Sensing mode</a:t>
                      </a:r>
                      <a:endParaRPr lang="en-IN" sz="1200" b="0" dirty="0">
                        <a:solidFill>
                          <a:schemeClr val="accent4"/>
                        </a:solidFill>
                        <a:effectLst/>
                        <a:latin typeface="+mn-lt"/>
                        <a:ea typeface="Malgun Gothic" panose="020B0503020000020004" pitchFamily="34" charset="-127"/>
                        <a:cs typeface="Calibri" panose="020F0502020204030204" pitchFamily="34" charset="0"/>
                      </a:endParaRPr>
                    </a:p>
                  </a:txBody>
                  <a:tcPr marL="54962" marR="5496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Calibri" panose="020F0502020204030204" pitchFamily="34" charset="0"/>
                        </a:rPr>
                        <a:t>Responder role</a:t>
                      </a:r>
                    </a:p>
                  </a:txBody>
                  <a:tcPr marL="54962" marR="5496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b="0" dirty="0">
                          <a:solidFill>
                            <a:schemeClr val="accent4"/>
                          </a:solidFill>
                          <a:effectLst/>
                          <a:latin typeface="+mn-lt"/>
                          <a:ea typeface="Malgun Gothic" panose="020B0503020000020004" pitchFamily="34" charset="-127"/>
                          <a:cs typeface="Calibri" panose="020F0502020204030204" pitchFamily="34" charset="0"/>
                        </a:rPr>
                        <a:t>Sensing Packet format</a:t>
                      </a:r>
                      <a:endParaRPr lang="en-IN" sz="1200" b="0" dirty="0">
                        <a:solidFill>
                          <a:schemeClr val="accent4"/>
                        </a:solidFill>
                        <a:effectLst/>
                        <a:latin typeface="+mn-lt"/>
                        <a:ea typeface="Malgun Gothic" panose="020B0503020000020004" pitchFamily="34" charset="-127"/>
                        <a:cs typeface="Calibri" panose="020F0502020204030204" pitchFamily="34" charset="0"/>
                      </a:endParaRPr>
                    </a:p>
                  </a:txBody>
                  <a:tcPr marL="54962" marR="5496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Calibri" panose="020F0502020204030204" pitchFamily="34" charset="0"/>
                        </a:rPr>
                        <a:t>Reserved</a:t>
                      </a:r>
                    </a:p>
                  </a:txBody>
                  <a:tcPr marL="54962" marR="5496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4" name="TextBox 13">
            <a:extLst>
              <a:ext uri="{FF2B5EF4-FFF2-40B4-BE49-F238E27FC236}">
                <a16:creationId xmlns:a16="http://schemas.microsoft.com/office/drawing/2014/main" id="{121F8D47-72F8-F7DE-9EB5-5C8934AB3C61}"/>
              </a:ext>
            </a:extLst>
          </p:cNvPr>
          <p:cNvSpPr txBox="1"/>
          <p:nvPr/>
        </p:nvSpPr>
        <p:spPr>
          <a:xfrm>
            <a:off x="355600" y="1798638"/>
            <a:ext cx="8483600" cy="707886"/>
          </a:xfrm>
          <a:prstGeom prst="rect">
            <a:avLst/>
          </a:prstGeom>
          <a:noFill/>
        </p:spPr>
        <p:txBody>
          <a:bodyPr wrap="square">
            <a:spAutoFit/>
          </a:bodyPr>
          <a:lstStyle/>
          <a:p>
            <a:pPr marL="285750" indent="-285750">
              <a:buFont typeface="Arial" panose="020B0604020202020204" pitchFamily="34" charset="0"/>
              <a:buChar char="•"/>
              <a:defRPr/>
            </a:pPr>
            <a:r>
              <a:rPr lang="en-US" sz="2000" dirty="0">
                <a:solidFill>
                  <a:schemeClr val="accent4"/>
                </a:solidFill>
                <a:latin typeface="+mn-lt"/>
              </a:rPr>
              <a:t>Common sensing control field of AC IE includes the following parameters</a:t>
            </a:r>
          </a:p>
        </p:txBody>
      </p:sp>
      <p:sp>
        <p:nvSpPr>
          <p:cNvPr id="25" name="Oval 24">
            <a:extLst>
              <a:ext uri="{FF2B5EF4-FFF2-40B4-BE49-F238E27FC236}">
                <a16:creationId xmlns:a16="http://schemas.microsoft.com/office/drawing/2014/main" id="{7FF475FE-C91F-D1CD-EE00-06A5E58A9B26}"/>
              </a:ext>
            </a:extLst>
          </p:cNvPr>
          <p:cNvSpPr/>
          <p:nvPr/>
        </p:nvSpPr>
        <p:spPr bwMode="auto">
          <a:xfrm>
            <a:off x="3926206" y="3378261"/>
            <a:ext cx="1193800" cy="803275"/>
          </a:xfrm>
          <a:prstGeom prst="ellipse">
            <a:avLst/>
          </a:prstGeom>
          <a:noFill/>
          <a:ln>
            <a:solidFill>
              <a:srgbClr val="0070C0"/>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a:lstStyle/>
          <a:p>
            <a:pPr>
              <a:buClr>
                <a:srgbClr val="000000"/>
              </a:buClr>
              <a:buSzPct val="100000"/>
              <a:buFont typeface="Times New Roman" pitchFamily="16" charset="0"/>
              <a:buNone/>
              <a:defRPr/>
            </a:pPr>
            <a:endParaRPr lang="en-US" dirty="0">
              <a:solidFill>
                <a:srgbClr val="0070C0"/>
              </a:solidFill>
              <a:latin typeface="Times New Roman" pitchFamily="16" charset="0"/>
            </a:endParaRPr>
          </a:p>
        </p:txBody>
      </p:sp>
      <p:cxnSp>
        <p:nvCxnSpPr>
          <p:cNvPr id="106520" name="Straight Arrow Connector 25">
            <a:extLst>
              <a:ext uri="{FF2B5EF4-FFF2-40B4-BE49-F238E27FC236}">
                <a16:creationId xmlns:a16="http://schemas.microsoft.com/office/drawing/2014/main" id="{36322D33-4899-65A8-0DF4-B8D468CB2020}"/>
              </a:ext>
            </a:extLst>
          </p:cNvPr>
          <p:cNvCxnSpPr>
            <a:cxnSpLocks/>
          </p:cNvCxnSpPr>
          <p:nvPr/>
        </p:nvCxnSpPr>
        <p:spPr bwMode="auto">
          <a:xfrm flipV="1">
            <a:off x="4468813" y="2522599"/>
            <a:ext cx="1919287" cy="855662"/>
          </a:xfrm>
          <a:prstGeom prst="straightConnector1">
            <a:avLst/>
          </a:prstGeom>
          <a:noFill/>
          <a:ln w="9525" algn="ctr">
            <a:solidFill>
              <a:srgbClr val="0070C0"/>
            </a:solidFill>
            <a:round/>
            <a:headEnd/>
            <a:tailEnd type="triangle" w="med" len="med"/>
          </a:ln>
          <a:extLst>
            <a:ext uri="{909E8E84-426E-40DD-AFC4-6F175D3DCCD1}">
              <a14:hiddenFill xmlns:a14="http://schemas.microsoft.com/office/drawing/2010/main">
                <a:noFill/>
              </a14:hiddenFill>
            </a:ext>
          </a:extLst>
        </p:spPr>
      </p:cxnSp>
      <p:sp>
        <p:nvSpPr>
          <p:cNvPr id="106521" name="TextBox 26">
            <a:extLst>
              <a:ext uri="{FF2B5EF4-FFF2-40B4-BE49-F238E27FC236}">
                <a16:creationId xmlns:a16="http://schemas.microsoft.com/office/drawing/2014/main" id="{E8814191-F370-CED3-59A7-85560FD0BA99}"/>
              </a:ext>
            </a:extLst>
          </p:cNvPr>
          <p:cNvSpPr txBox="1">
            <a:spLocks noChangeArrowheads="1"/>
          </p:cNvSpPr>
          <p:nvPr/>
        </p:nvSpPr>
        <p:spPr bwMode="auto">
          <a:xfrm>
            <a:off x="6553200" y="2293205"/>
            <a:ext cx="6096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1400" dirty="0">
                <a:solidFill>
                  <a:srgbClr val="0070C0"/>
                </a:solidFill>
                <a:latin typeface="+mn-lt"/>
              </a:rPr>
              <a:t>0: Transmitter</a:t>
            </a:r>
          </a:p>
          <a:p>
            <a:r>
              <a:rPr lang="en-US" altLang="en-US" sz="1400" dirty="0">
                <a:solidFill>
                  <a:srgbClr val="0070C0"/>
                </a:solidFill>
                <a:latin typeface="+mn-lt"/>
              </a:rPr>
              <a:t>1: Receiver</a:t>
            </a:r>
          </a:p>
        </p:txBody>
      </p:sp>
      <p:sp>
        <p:nvSpPr>
          <p:cNvPr id="4" name="Oval 3">
            <a:extLst>
              <a:ext uri="{FF2B5EF4-FFF2-40B4-BE49-F238E27FC236}">
                <a16:creationId xmlns:a16="http://schemas.microsoft.com/office/drawing/2014/main" id="{71B6D239-FBB8-84FC-7013-3717AE43AFDF}"/>
              </a:ext>
            </a:extLst>
          </p:cNvPr>
          <p:cNvSpPr/>
          <p:nvPr/>
        </p:nvSpPr>
        <p:spPr bwMode="auto">
          <a:xfrm>
            <a:off x="2666999" y="3335399"/>
            <a:ext cx="1120775" cy="803275"/>
          </a:xfrm>
          <a:prstGeom prst="ellipse">
            <a:avLst/>
          </a:prstGeom>
          <a:noFill/>
          <a:ln>
            <a:solidFill>
              <a:srgbClr val="0070C0"/>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a:lstStyle/>
          <a:p>
            <a:pPr>
              <a:buClr>
                <a:srgbClr val="000000"/>
              </a:buClr>
              <a:buSzPct val="100000"/>
              <a:buFont typeface="Times New Roman" pitchFamily="16" charset="0"/>
              <a:buNone/>
              <a:defRPr/>
            </a:pPr>
            <a:endParaRPr lang="en-US">
              <a:solidFill>
                <a:schemeClr val="bg1"/>
              </a:solidFill>
              <a:latin typeface="Times New Roman" pitchFamily="16" charset="0"/>
            </a:endParaRPr>
          </a:p>
        </p:txBody>
      </p:sp>
      <p:cxnSp>
        <p:nvCxnSpPr>
          <p:cNvPr id="106523" name="Straight Arrow Connector 25">
            <a:extLst>
              <a:ext uri="{FF2B5EF4-FFF2-40B4-BE49-F238E27FC236}">
                <a16:creationId xmlns:a16="http://schemas.microsoft.com/office/drawing/2014/main" id="{BDA5E5B7-82C5-E587-B8C6-15D2E48BA4DD}"/>
              </a:ext>
            </a:extLst>
          </p:cNvPr>
          <p:cNvCxnSpPr>
            <a:cxnSpLocks/>
          </p:cNvCxnSpPr>
          <p:nvPr/>
        </p:nvCxnSpPr>
        <p:spPr bwMode="auto">
          <a:xfrm flipH="1" flipV="1">
            <a:off x="1943100" y="3232211"/>
            <a:ext cx="714375" cy="482600"/>
          </a:xfrm>
          <a:prstGeom prst="straightConnector1">
            <a:avLst/>
          </a:prstGeom>
          <a:noFill/>
          <a:ln w="9525" algn="ctr">
            <a:solidFill>
              <a:srgbClr val="0070C0"/>
            </a:solidFill>
            <a:round/>
            <a:headEnd/>
            <a:tailEnd type="triangle" w="med" len="med"/>
          </a:ln>
          <a:extLst>
            <a:ext uri="{909E8E84-426E-40DD-AFC4-6F175D3DCCD1}">
              <a14:hiddenFill xmlns:a14="http://schemas.microsoft.com/office/drawing/2010/main">
                <a:noFill/>
              </a14:hiddenFill>
            </a:ext>
          </a:extLst>
        </p:spPr>
      </p:cxnSp>
      <p:sp>
        <p:nvSpPr>
          <p:cNvPr id="106524" name="TextBox 26">
            <a:extLst>
              <a:ext uri="{FF2B5EF4-FFF2-40B4-BE49-F238E27FC236}">
                <a16:creationId xmlns:a16="http://schemas.microsoft.com/office/drawing/2014/main" id="{E4D02FAD-8161-DC6E-EA85-D620CFC96119}"/>
              </a:ext>
            </a:extLst>
          </p:cNvPr>
          <p:cNvSpPr txBox="1">
            <a:spLocks noChangeArrowheads="1"/>
          </p:cNvSpPr>
          <p:nvPr/>
        </p:nvSpPr>
        <p:spPr bwMode="auto">
          <a:xfrm>
            <a:off x="689483" y="2763849"/>
            <a:ext cx="144411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1400" dirty="0">
                <a:solidFill>
                  <a:srgbClr val="0070C0"/>
                </a:solidFill>
                <a:latin typeface="+mn-lt"/>
              </a:rPr>
              <a:t>0: Monostatic</a:t>
            </a:r>
          </a:p>
          <a:p>
            <a:r>
              <a:rPr lang="en-US" altLang="en-US" sz="1400" dirty="0">
                <a:solidFill>
                  <a:srgbClr val="0070C0"/>
                </a:solidFill>
                <a:latin typeface="+mn-lt"/>
              </a:rPr>
              <a:t>1: Bi-static</a:t>
            </a:r>
          </a:p>
          <a:p>
            <a:r>
              <a:rPr lang="en-US" altLang="en-US" sz="1400" dirty="0">
                <a:solidFill>
                  <a:srgbClr val="0070C0"/>
                </a:solidFill>
                <a:latin typeface="+mn-lt"/>
              </a:rPr>
              <a:t>2: Multi-static</a:t>
            </a:r>
          </a:p>
          <a:p>
            <a:r>
              <a:rPr lang="en-US" altLang="en-US" sz="1400" dirty="0">
                <a:solidFill>
                  <a:srgbClr val="0070C0"/>
                </a:solidFill>
                <a:latin typeface="+mn-lt"/>
              </a:rPr>
              <a:t>3: Proxy</a:t>
            </a:r>
          </a:p>
        </p:txBody>
      </p:sp>
      <p:sp>
        <p:nvSpPr>
          <p:cNvPr id="2" name="Slide Number Placeholder 3">
            <a:extLst>
              <a:ext uri="{FF2B5EF4-FFF2-40B4-BE49-F238E27FC236}">
                <a16:creationId xmlns:a16="http://schemas.microsoft.com/office/drawing/2014/main" id="{5527C96B-5E74-30F8-1096-3ACD4ED1DC36}"/>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26</a:t>
            </a:fld>
            <a:endParaRPr lang="en-US"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A9A62399-3245-E1C2-CAF0-516EF89C12C5}"/>
              </a:ext>
            </a:extLst>
          </p:cNvPr>
          <p:cNvSpPr>
            <a:spLocks noGrp="1" noChangeArrowheads="1"/>
          </p:cNvSpPr>
          <p:nvPr>
            <p:ph type="title"/>
          </p:nvPr>
        </p:nvSpPr>
        <p:spPr>
          <a:xfrm>
            <a:off x="685800" y="708025"/>
            <a:ext cx="7740650" cy="1035050"/>
          </a:xfrm>
        </p:spPr>
        <p:txBody>
          <a:bodyPr/>
          <a:lstStyle/>
          <a:p>
            <a:r>
              <a:rPr lang="en-IN" altLang="en-US" sz="3200" dirty="0"/>
              <a:t>CIR Report and Frequency Stitching Fields</a:t>
            </a:r>
          </a:p>
        </p:txBody>
      </p:sp>
      <p:sp>
        <p:nvSpPr>
          <p:cNvPr id="3" name="Content Placeholder 2">
            <a:extLst>
              <a:ext uri="{FF2B5EF4-FFF2-40B4-BE49-F238E27FC236}">
                <a16:creationId xmlns:a16="http://schemas.microsoft.com/office/drawing/2014/main" id="{51C51389-2BD1-4D82-9009-9392704391CE}"/>
              </a:ext>
            </a:extLst>
          </p:cNvPr>
          <p:cNvSpPr>
            <a:spLocks noGrp="1"/>
          </p:cNvSpPr>
          <p:nvPr>
            <p:ph idx="1"/>
          </p:nvPr>
        </p:nvSpPr>
        <p:spPr>
          <a:xfrm>
            <a:off x="685800" y="1581150"/>
            <a:ext cx="7740650" cy="4648200"/>
          </a:xfrm>
        </p:spPr>
        <p:txBody>
          <a:bodyPr/>
          <a:lstStyle/>
          <a:p>
            <a:pPr marL="0" indent="0" algn="ctr">
              <a:defRPr/>
            </a:pPr>
            <a:endParaRPr lang="en-IN" sz="2000" dirty="0"/>
          </a:p>
          <a:p>
            <a:pPr marL="0" indent="0">
              <a:buNone/>
              <a:defRPr/>
            </a:pPr>
            <a:r>
              <a:rPr lang="en-IN" sz="1400" dirty="0">
                <a:solidFill>
                  <a:srgbClr val="FF0000"/>
                </a:solidFill>
              </a:rPr>
              <a:t>     </a:t>
            </a:r>
          </a:p>
          <a:p>
            <a:pPr marL="0" indent="0" algn="ctr">
              <a:defRPr/>
            </a:pPr>
            <a:endParaRPr lang="en-IN" sz="1400" dirty="0">
              <a:solidFill>
                <a:srgbClr val="FF0000"/>
              </a:solidFill>
            </a:endParaRPr>
          </a:p>
          <a:p>
            <a:pPr marL="0" indent="0" algn="ctr">
              <a:defRPr/>
            </a:pPr>
            <a:endParaRPr lang="en-IN" sz="1400" dirty="0">
              <a:solidFill>
                <a:srgbClr val="FF0000"/>
              </a:solidFill>
            </a:endParaRPr>
          </a:p>
          <a:p>
            <a:pPr marL="0" indent="0" algn="ctr">
              <a:defRPr/>
            </a:pPr>
            <a:endParaRPr lang="en-IN" sz="1400" dirty="0">
              <a:solidFill>
                <a:srgbClr val="FF0000"/>
              </a:solidFill>
            </a:endParaRPr>
          </a:p>
          <a:p>
            <a:pPr marL="0" indent="0" algn="ctr">
              <a:defRPr/>
            </a:pPr>
            <a:endParaRPr lang="en-IN" sz="1400" dirty="0">
              <a:solidFill>
                <a:srgbClr val="FF0000"/>
              </a:solidFill>
            </a:endParaRPr>
          </a:p>
          <a:p>
            <a:pPr marL="0" indent="0" algn="ctr">
              <a:defRPr/>
            </a:pPr>
            <a:endParaRPr lang="en-IN" sz="1400" dirty="0">
              <a:solidFill>
                <a:srgbClr val="FF0000"/>
              </a:solidFill>
            </a:endParaRPr>
          </a:p>
          <a:p>
            <a:pPr marL="0" indent="0" algn="ctr">
              <a:defRPr/>
            </a:pPr>
            <a:endParaRPr lang="en-IN" sz="1400" dirty="0">
              <a:solidFill>
                <a:srgbClr val="FF0000"/>
              </a:solidFill>
            </a:endParaRPr>
          </a:p>
          <a:p>
            <a:pPr marL="0" indent="0" algn="ctr">
              <a:defRPr/>
            </a:pPr>
            <a:endParaRPr lang="en-IN" sz="1400" dirty="0">
              <a:solidFill>
                <a:srgbClr val="FF0000"/>
              </a:solidFill>
            </a:endParaRPr>
          </a:p>
          <a:p>
            <a:pPr marL="0" indent="0" algn="ctr">
              <a:defRPr/>
            </a:pPr>
            <a:endParaRPr lang="en-IN" sz="1200" dirty="0">
              <a:solidFill>
                <a:srgbClr val="FF0000"/>
              </a:solidFill>
            </a:endParaRPr>
          </a:p>
          <a:p>
            <a:pPr marL="0" indent="0">
              <a:buNone/>
              <a:defRPr/>
            </a:pPr>
            <a:endParaRPr lang="en-US" sz="1800" dirty="0">
              <a:solidFill>
                <a:schemeClr val="accent4"/>
              </a:solidFill>
            </a:endParaRPr>
          </a:p>
          <a:p>
            <a:pPr>
              <a:defRPr/>
            </a:pPr>
            <a:r>
              <a:rPr lang="en-US" sz="1800" dirty="0">
                <a:solidFill>
                  <a:schemeClr val="accent4"/>
                </a:solidFill>
                <a:latin typeface="+mn-lt"/>
              </a:rPr>
              <a:t>Frequency stitching field AC IE</a:t>
            </a:r>
          </a:p>
          <a:p>
            <a:pPr>
              <a:defRPr/>
            </a:pPr>
            <a:endParaRPr lang="en-IN" dirty="0"/>
          </a:p>
        </p:txBody>
      </p:sp>
      <p:graphicFrame>
        <p:nvGraphicFramePr>
          <p:cNvPr id="11" name="Table 10">
            <a:extLst>
              <a:ext uri="{FF2B5EF4-FFF2-40B4-BE49-F238E27FC236}">
                <a16:creationId xmlns:a16="http://schemas.microsoft.com/office/drawing/2014/main" id="{5A28C90F-4702-7DD2-0EF9-F54CB382C6AC}"/>
              </a:ext>
            </a:extLst>
          </p:cNvPr>
          <p:cNvGraphicFramePr>
            <a:graphicFrameLocks noGrp="1"/>
          </p:cNvGraphicFramePr>
          <p:nvPr>
            <p:extLst>
              <p:ext uri="{D42A27DB-BD31-4B8C-83A1-F6EECF244321}">
                <p14:modId xmlns:p14="http://schemas.microsoft.com/office/powerpoint/2010/main" val="3360985085"/>
              </p:ext>
            </p:extLst>
          </p:nvPr>
        </p:nvGraphicFramePr>
        <p:xfrm>
          <a:off x="876300" y="2886075"/>
          <a:ext cx="7581901" cy="1622425"/>
        </p:xfrm>
        <a:graphic>
          <a:graphicData uri="http://schemas.openxmlformats.org/drawingml/2006/table">
            <a:tbl>
              <a:tblPr firstRow="1" firstCol="1" bandRow="1"/>
              <a:tblGrid>
                <a:gridCol w="854177">
                  <a:extLst>
                    <a:ext uri="{9D8B030D-6E8A-4147-A177-3AD203B41FA5}">
                      <a16:colId xmlns:a16="http://schemas.microsoft.com/office/drawing/2014/main" val="20000"/>
                    </a:ext>
                  </a:extLst>
                </a:gridCol>
                <a:gridCol w="664359">
                  <a:extLst>
                    <a:ext uri="{9D8B030D-6E8A-4147-A177-3AD203B41FA5}">
                      <a16:colId xmlns:a16="http://schemas.microsoft.com/office/drawing/2014/main" val="20001"/>
                    </a:ext>
                  </a:extLst>
                </a:gridCol>
                <a:gridCol w="664359">
                  <a:extLst>
                    <a:ext uri="{9D8B030D-6E8A-4147-A177-3AD203B41FA5}">
                      <a16:colId xmlns:a16="http://schemas.microsoft.com/office/drawing/2014/main" val="20002"/>
                    </a:ext>
                  </a:extLst>
                </a:gridCol>
                <a:gridCol w="701808">
                  <a:extLst>
                    <a:ext uri="{9D8B030D-6E8A-4147-A177-3AD203B41FA5}">
                      <a16:colId xmlns:a16="http://schemas.microsoft.com/office/drawing/2014/main" val="20003"/>
                    </a:ext>
                  </a:extLst>
                </a:gridCol>
                <a:gridCol w="787598">
                  <a:extLst>
                    <a:ext uri="{9D8B030D-6E8A-4147-A177-3AD203B41FA5}">
                      <a16:colId xmlns:a16="http://schemas.microsoft.com/office/drawing/2014/main" val="20004"/>
                    </a:ext>
                  </a:extLst>
                </a:gridCol>
                <a:gridCol w="692630">
                  <a:extLst>
                    <a:ext uri="{9D8B030D-6E8A-4147-A177-3AD203B41FA5}">
                      <a16:colId xmlns:a16="http://schemas.microsoft.com/office/drawing/2014/main" val="20005"/>
                    </a:ext>
                  </a:extLst>
                </a:gridCol>
                <a:gridCol w="996623">
                  <a:extLst>
                    <a:ext uri="{9D8B030D-6E8A-4147-A177-3AD203B41FA5}">
                      <a16:colId xmlns:a16="http://schemas.microsoft.com/office/drawing/2014/main" val="20006"/>
                    </a:ext>
                  </a:extLst>
                </a:gridCol>
                <a:gridCol w="996623">
                  <a:extLst>
                    <a:ext uri="{9D8B030D-6E8A-4147-A177-3AD203B41FA5}">
                      <a16:colId xmlns:a16="http://schemas.microsoft.com/office/drawing/2014/main" val="20007"/>
                    </a:ext>
                  </a:extLst>
                </a:gridCol>
                <a:gridCol w="634732">
                  <a:extLst>
                    <a:ext uri="{9D8B030D-6E8A-4147-A177-3AD203B41FA5}">
                      <a16:colId xmlns:a16="http://schemas.microsoft.com/office/drawing/2014/main" val="20008"/>
                    </a:ext>
                  </a:extLst>
                </a:gridCol>
                <a:gridCol w="588992">
                  <a:extLst>
                    <a:ext uri="{9D8B030D-6E8A-4147-A177-3AD203B41FA5}">
                      <a16:colId xmlns:a16="http://schemas.microsoft.com/office/drawing/2014/main" val="20009"/>
                    </a:ext>
                  </a:extLst>
                </a:gridCol>
              </a:tblGrid>
              <a:tr h="378339">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Bits: 0-1</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2-3</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4-5</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6</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7</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8</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9-18</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19-20 </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21-25</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en-IN" sz="1200" b="0" dirty="0">
                          <a:solidFill>
                            <a:schemeClr val="accent4"/>
                          </a:solidFill>
                          <a:effectLst/>
                          <a:latin typeface="+mn-lt"/>
                          <a:ea typeface="Malgun Gothic" panose="020B0503020000020004" pitchFamily="34" charset="-127"/>
                          <a:cs typeface="Times New Roman" panose="02020603050405020304" pitchFamily="18" charset="0"/>
                        </a:rPr>
                        <a:t>4-64 octets</a:t>
                      </a:r>
                    </a:p>
                  </a:txBody>
                  <a:tcPr marL="54961" marR="54961"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44086">
                <a:tc>
                  <a:txBody>
                    <a:bodyPr/>
                    <a:lstStyle/>
                    <a:p>
                      <a:pPr algn="ctr">
                        <a:lnSpc>
                          <a:spcPct val="107000"/>
                        </a:lnSpc>
                        <a:spcBef>
                          <a:spcPts val="600"/>
                        </a:spcBef>
                        <a:spcAft>
                          <a:spcPts val="600"/>
                        </a:spcAft>
                      </a:pPr>
                      <a:r>
                        <a:rPr lang="en-US" sz="1200" b="0" dirty="0">
                          <a:solidFill>
                            <a:schemeClr val="accent4"/>
                          </a:solidFill>
                          <a:effectLst/>
                          <a:latin typeface="+mn-lt"/>
                          <a:ea typeface="Malgun Gothic" panose="020B0503020000020004" pitchFamily="34" charset="-127"/>
                          <a:cs typeface="Times New Roman" panose="02020603050405020304" pitchFamily="18" charset="0"/>
                        </a:rPr>
                        <a:t>CIR I/Q number of bits</a:t>
                      </a:r>
                      <a:endParaRPr lang="en-IN" sz="1200" b="0" dirty="0">
                        <a:solidFill>
                          <a:schemeClr val="accent4"/>
                        </a:solidFill>
                        <a:effectLst/>
                        <a:latin typeface="+mn-lt"/>
                        <a:ea typeface="Malgun Gothic" panose="020B0503020000020004" pitchFamily="34" charset="-127"/>
                        <a:cs typeface="Times New Roman" panose="02020603050405020304" pitchFamily="18" charset="0"/>
                      </a:endParaRP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kern="1200" dirty="0">
                          <a:solidFill>
                            <a:schemeClr val="accent4"/>
                          </a:solidFill>
                          <a:effectLst/>
                          <a:latin typeface="+mn-lt"/>
                          <a:ea typeface="Malgun Gothic" panose="020B0503020000020004" pitchFamily="34" charset="-127"/>
                          <a:cs typeface="Times New Roman" panose="02020603050405020304" pitchFamily="18" charset="0"/>
                        </a:rPr>
                        <a:t>Bitmap length</a:t>
                      </a: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Bitmap mode</a:t>
                      </a: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b="0" dirty="0">
                          <a:solidFill>
                            <a:schemeClr val="accent4"/>
                          </a:solidFill>
                          <a:effectLst/>
                          <a:latin typeface="+mn-lt"/>
                          <a:ea typeface="Malgun Gothic" panose="020B0503020000020004" pitchFamily="34" charset="-127"/>
                          <a:cs typeface="Times New Roman" panose="02020603050405020304" pitchFamily="18" charset="0"/>
                        </a:rPr>
                        <a:t>Process CIR report for Range</a:t>
                      </a:r>
                      <a:endParaRPr lang="en-IN" sz="1200" b="0" dirty="0">
                        <a:solidFill>
                          <a:schemeClr val="accent4"/>
                        </a:solidFill>
                        <a:effectLst/>
                        <a:latin typeface="+mn-lt"/>
                        <a:ea typeface="Malgun Gothic" panose="020B0503020000020004" pitchFamily="34" charset="-127"/>
                        <a:cs typeface="Times New Roman" panose="02020603050405020304" pitchFamily="18" charset="0"/>
                      </a:endParaRP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b="0" dirty="0">
                          <a:solidFill>
                            <a:schemeClr val="accent4"/>
                          </a:solidFill>
                          <a:effectLst/>
                          <a:latin typeface="+mn-lt"/>
                          <a:ea typeface="Malgun Gothic" panose="020B0503020000020004" pitchFamily="34" charset="-127"/>
                          <a:cs typeface="Times New Roman" panose="02020603050405020304" pitchFamily="18" charset="0"/>
                        </a:rPr>
                        <a:t>Process CIR report for Velocity</a:t>
                      </a:r>
                    </a:p>
                    <a:p>
                      <a:pPr algn="ctr">
                        <a:lnSpc>
                          <a:spcPct val="107000"/>
                        </a:lnSpc>
                        <a:spcBef>
                          <a:spcPts val="600"/>
                        </a:spcBef>
                        <a:spcAft>
                          <a:spcPts val="600"/>
                        </a:spcAft>
                      </a:pPr>
                      <a:endParaRPr lang="en-IN" sz="1200" b="0" dirty="0">
                        <a:solidFill>
                          <a:schemeClr val="accent4"/>
                        </a:solidFill>
                        <a:effectLst/>
                        <a:latin typeface="+mn-lt"/>
                        <a:ea typeface="Malgun Gothic" panose="020B0503020000020004" pitchFamily="34" charset="-127"/>
                        <a:cs typeface="Times New Roman" panose="02020603050405020304" pitchFamily="18" charset="0"/>
                      </a:endParaRP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b="0" dirty="0">
                          <a:solidFill>
                            <a:schemeClr val="accent4"/>
                          </a:solidFill>
                          <a:effectLst/>
                          <a:latin typeface="+mn-lt"/>
                          <a:ea typeface="Malgun Gothic" panose="020B0503020000020004" pitchFamily="34" charset="-127"/>
                          <a:cs typeface="Times New Roman" panose="02020603050405020304" pitchFamily="18" charset="0"/>
                        </a:rPr>
                        <a:t>Process CIR report for AOA measurement</a:t>
                      </a:r>
                      <a:endParaRPr lang="en-IN" sz="1200" b="0" dirty="0">
                        <a:solidFill>
                          <a:schemeClr val="accent4"/>
                        </a:solidFill>
                        <a:effectLst/>
                        <a:latin typeface="+mn-lt"/>
                        <a:ea typeface="Malgun Gothic" panose="020B0503020000020004" pitchFamily="34" charset="-127"/>
                        <a:cs typeface="Times New Roman" panose="02020603050405020304" pitchFamily="18" charset="0"/>
                      </a:endParaRP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b="0" dirty="0">
                          <a:solidFill>
                            <a:schemeClr val="accent4"/>
                          </a:solidFill>
                          <a:effectLst/>
                          <a:latin typeface="+mn-lt"/>
                          <a:ea typeface="Malgun Gothic" panose="020B0503020000020004" pitchFamily="34" charset="-127"/>
                          <a:cs typeface="Times New Roman" panose="02020603050405020304" pitchFamily="18" charset="0"/>
                        </a:rPr>
                        <a:t>Bitmap offset</a:t>
                      </a: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en-IN" sz="1200" b="0" dirty="0">
                          <a:solidFill>
                            <a:schemeClr val="accent4"/>
                          </a:solidFill>
                          <a:effectLst/>
                          <a:latin typeface="+mn-lt"/>
                          <a:ea typeface="Malgun Gothic" panose="020B0503020000020004" pitchFamily="34" charset="-127"/>
                          <a:cs typeface="Times New Roman" panose="02020603050405020304" pitchFamily="18" charset="0"/>
                        </a:rPr>
                        <a:t>Bitmap sub-window length</a:t>
                      </a:r>
                    </a:p>
                    <a:p>
                      <a:pPr algn="ctr">
                        <a:lnSpc>
                          <a:spcPct val="107000"/>
                        </a:lnSpc>
                        <a:spcBef>
                          <a:spcPts val="600"/>
                        </a:spcBef>
                        <a:spcAft>
                          <a:spcPts val="600"/>
                        </a:spcAft>
                      </a:pPr>
                      <a:endParaRPr lang="en-IN" sz="1200" b="0" dirty="0">
                        <a:solidFill>
                          <a:schemeClr val="accent4"/>
                        </a:solidFill>
                        <a:effectLst/>
                        <a:latin typeface="+mn-lt"/>
                        <a:ea typeface="Malgun Gothic" panose="020B0503020000020004" pitchFamily="34" charset="-127"/>
                        <a:cs typeface="Times New Roman" panose="02020603050405020304" pitchFamily="18" charset="0"/>
                      </a:endParaRP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en-IN" sz="1200" b="0" dirty="0">
                          <a:solidFill>
                            <a:schemeClr val="accent4"/>
                          </a:solidFill>
                          <a:effectLst/>
                          <a:latin typeface="+mn-lt"/>
                          <a:ea typeface="Malgun Gothic" panose="020B0503020000020004" pitchFamily="34" charset="-127"/>
                          <a:cs typeface="Times New Roman" panose="02020603050405020304" pitchFamily="18" charset="0"/>
                        </a:rPr>
                        <a:t>Bitmap Gap</a:t>
                      </a:r>
                    </a:p>
                    <a:p>
                      <a:pPr algn="ctr">
                        <a:lnSpc>
                          <a:spcPct val="107000"/>
                        </a:lnSpc>
                        <a:spcBef>
                          <a:spcPts val="600"/>
                        </a:spcBef>
                        <a:spcAft>
                          <a:spcPts val="600"/>
                        </a:spcAft>
                      </a:pPr>
                      <a:endParaRPr lang="en-IN" sz="1200" b="0" dirty="0">
                        <a:solidFill>
                          <a:schemeClr val="accent4"/>
                        </a:solidFill>
                        <a:effectLst/>
                        <a:latin typeface="+mn-lt"/>
                        <a:ea typeface="Malgun Gothic" panose="020B0503020000020004" pitchFamily="34" charset="-127"/>
                        <a:cs typeface="Times New Roman" panose="02020603050405020304" pitchFamily="18" charset="0"/>
                      </a:endParaRP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en-IN" sz="1200" b="0" dirty="0">
                          <a:solidFill>
                            <a:schemeClr val="accent4"/>
                          </a:solidFill>
                          <a:effectLst/>
                          <a:latin typeface="+mn-lt"/>
                          <a:ea typeface="Malgun Gothic" panose="020B0503020000020004" pitchFamily="34" charset="-127"/>
                          <a:cs typeface="Times New Roman" panose="02020603050405020304" pitchFamily="18" charset="0"/>
                        </a:rPr>
                        <a:t>Bitmap</a:t>
                      </a:r>
                    </a:p>
                  </a:txBody>
                  <a:tcPr marL="54961" marR="54961"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3" name="TextBox 12">
            <a:extLst>
              <a:ext uri="{FF2B5EF4-FFF2-40B4-BE49-F238E27FC236}">
                <a16:creationId xmlns:a16="http://schemas.microsoft.com/office/drawing/2014/main" id="{8C456E2C-0120-7729-018A-6C4F7FB61E98}"/>
              </a:ext>
            </a:extLst>
          </p:cNvPr>
          <p:cNvSpPr txBox="1"/>
          <p:nvPr/>
        </p:nvSpPr>
        <p:spPr>
          <a:xfrm>
            <a:off x="717550" y="1530571"/>
            <a:ext cx="6878638" cy="369332"/>
          </a:xfrm>
          <a:prstGeom prst="rect">
            <a:avLst/>
          </a:prstGeom>
          <a:noFill/>
        </p:spPr>
        <p:txBody>
          <a:bodyPr wrap="square">
            <a:spAutoFit/>
          </a:bodyPr>
          <a:lstStyle/>
          <a:p>
            <a:pPr marL="285750" indent="-285750">
              <a:buFont typeface="Arial" panose="020B0604020202020204" pitchFamily="34" charset="0"/>
              <a:buChar char="•"/>
              <a:defRPr/>
            </a:pPr>
            <a:r>
              <a:rPr lang="en-US" sz="1800" dirty="0">
                <a:solidFill>
                  <a:schemeClr val="accent4"/>
                </a:solidFill>
                <a:latin typeface="+mn-lt"/>
              </a:rPr>
              <a:t>CIR Report field of AC IE includes the following parameters</a:t>
            </a:r>
          </a:p>
        </p:txBody>
      </p:sp>
      <p:sp>
        <p:nvSpPr>
          <p:cNvPr id="26665" name="TextBox 15">
            <a:extLst>
              <a:ext uri="{FF2B5EF4-FFF2-40B4-BE49-F238E27FC236}">
                <a16:creationId xmlns:a16="http://schemas.microsoft.com/office/drawing/2014/main" id="{24EA77AC-D005-96B0-A6DA-B8CC32D7AE0F}"/>
              </a:ext>
            </a:extLst>
          </p:cNvPr>
          <p:cNvSpPr txBox="1">
            <a:spLocks noChangeArrowheads="1"/>
          </p:cNvSpPr>
          <p:nvPr/>
        </p:nvSpPr>
        <p:spPr bwMode="auto">
          <a:xfrm>
            <a:off x="533403" y="1995487"/>
            <a:ext cx="761047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1100" dirty="0">
                <a:solidFill>
                  <a:srgbClr val="FF0000"/>
                </a:solidFill>
                <a:latin typeface="Segoe UI" panose="020B0502040204020203" pitchFamily="34" charset="0"/>
              </a:rPr>
              <a:t>Bitmap mode</a:t>
            </a:r>
            <a:br>
              <a:rPr lang="en-US" altLang="en-US" sz="1100" dirty="0">
                <a:solidFill>
                  <a:srgbClr val="FF0000"/>
                </a:solidFill>
                <a:latin typeface="Segoe UI" panose="020B0502040204020203" pitchFamily="34" charset="0"/>
              </a:rPr>
            </a:br>
            <a:r>
              <a:rPr lang="en-US" altLang="en-US" sz="1100" dirty="0">
                <a:solidFill>
                  <a:srgbClr val="FF0000"/>
                </a:solidFill>
                <a:latin typeface="Segoe UI" panose="020B0502040204020203" pitchFamily="34" charset="0"/>
              </a:rPr>
              <a:t>0: Initiator sets bitmap from predefined subset of bitmaps</a:t>
            </a:r>
            <a:br>
              <a:rPr lang="en-US" altLang="en-US" sz="1100" dirty="0">
                <a:solidFill>
                  <a:srgbClr val="FF0000"/>
                </a:solidFill>
                <a:latin typeface="Segoe UI" panose="020B0502040204020203" pitchFamily="34" charset="0"/>
              </a:rPr>
            </a:br>
            <a:r>
              <a:rPr lang="en-US" altLang="en-US" sz="1100" dirty="0">
                <a:solidFill>
                  <a:srgbClr val="FF0000"/>
                </a:solidFill>
                <a:latin typeface="Segoe UI" panose="020B0502040204020203" pitchFamily="34" charset="0"/>
              </a:rPr>
              <a:t>1: Initiator sets bitmap from configs not specified in the defined subset</a:t>
            </a:r>
          </a:p>
          <a:p>
            <a:r>
              <a:rPr lang="en-US" altLang="en-US" sz="1100" dirty="0">
                <a:solidFill>
                  <a:srgbClr val="FF0000"/>
                </a:solidFill>
                <a:latin typeface="Segoe UI" panose="020B0502040204020203" pitchFamily="34" charset="0"/>
              </a:rPr>
              <a:t>2: Responder sets bitmap and reports it</a:t>
            </a:r>
            <a:endParaRPr lang="en-US" altLang="en-US" sz="1100" dirty="0">
              <a:solidFill>
                <a:srgbClr val="FF0000"/>
              </a:solidFill>
            </a:endParaRPr>
          </a:p>
        </p:txBody>
      </p:sp>
      <p:sp>
        <p:nvSpPr>
          <p:cNvPr id="17" name="Oval 16">
            <a:extLst>
              <a:ext uri="{FF2B5EF4-FFF2-40B4-BE49-F238E27FC236}">
                <a16:creationId xmlns:a16="http://schemas.microsoft.com/office/drawing/2014/main" id="{75D5846E-E923-0BB1-B6AE-126BEC583FC8}"/>
              </a:ext>
            </a:extLst>
          </p:cNvPr>
          <p:cNvSpPr/>
          <p:nvPr/>
        </p:nvSpPr>
        <p:spPr bwMode="auto">
          <a:xfrm>
            <a:off x="2474976" y="3317875"/>
            <a:ext cx="515938" cy="1095375"/>
          </a:xfrm>
          <a:prstGeom prst="ellipse">
            <a:avLst/>
          </a:prstGeom>
          <a:noFill/>
          <a:ln>
            <a:solidFill>
              <a:srgbClr val="FF0000"/>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a:lstStyle/>
          <a:p>
            <a:pPr>
              <a:buClr>
                <a:srgbClr val="000000"/>
              </a:buClr>
              <a:buSzPct val="100000"/>
              <a:buFont typeface="Times New Roman" pitchFamily="16" charset="0"/>
              <a:buNone/>
              <a:defRPr/>
            </a:pPr>
            <a:endParaRPr lang="en-US">
              <a:solidFill>
                <a:schemeClr val="bg1"/>
              </a:solidFill>
              <a:latin typeface="Times New Roman" pitchFamily="16" charset="0"/>
            </a:endParaRPr>
          </a:p>
        </p:txBody>
      </p:sp>
      <p:cxnSp>
        <p:nvCxnSpPr>
          <p:cNvPr id="26667" name="Straight Arrow Connector 18">
            <a:extLst>
              <a:ext uri="{FF2B5EF4-FFF2-40B4-BE49-F238E27FC236}">
                <a16:creationId xmlns:a16="http://schemas.microsoft.com/office/drawing/2014/main" id="{F16A878B-BDA2-67BF-88D1-9E0A398A1E4D}"/>
              </a:ext>
            </a:extLst>
          </p:cNvPr>
          <p:cNvCxnSpPr>
            <a:cxnSpLocks/>
            <a:stCxn id="17" idx="0"/>
          </p:cNvCxnSpPr>
          <p:nvPr/>
        </p:nvCxnSpPr>
        <p:spPr bwMode="auto">
          <a:xfrm flipH="1" flipV="1">
            <a:off x="1538351" y="2765425"/>
            <a:ext cx="1194594" cy="552450"/>
          </a:xfrm>
          <a:prstGeom prst="straightConnector1">
            <a:avLst/>
          </a:prstGeom>
          <a:noFill/>
          <a:ln w="9525" algn="ctr">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5" name="Oval 4">
            <a:extLst>
              <a:ext uri="{FF2B5EF4-FFF2-40B4-BE49-F238E27FC236}">
                <a16:creationId xmlns:a16="http://schemas.microsoft.com/office/drawing/2014/main" id="{2C327F36-5F08-5701-FFC6-239581A9180E}"/>
              </a:ext>
            </a:extLst>
          </p:cNvPr>
          <p:cNvSpPr/>
          <p:nvPr/>
        </p:nvSpPr>
        <p:spPr bwMode="auto">
          <a:xfrm>
            <a:off x="6158285" y="3217292"/>
            <a:ext cx="1720256" cy="923926"/>
          </a:xfrm>
          <a:prstGeom prst="ellipse">
            <a:avLst/>
          </a:prstGeom>
          <a:noFill/>
          <a:ln>
            <a:solidFill>
              <a:schemeClr val="accent1"/>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a:lstStyle/>
          <a:p>
            <a:pPr>
              <a:buClr>
                <a:srgbClr val="000000"/>
              </a:buClr>
              <a:buSzPct val="100000"/>
              <a:buFont typeface="Times New Roman" pitchFamily="16" charset="0"/>
              <a:buNone/>
              <a:defRPr/>
            </a:pPr>
            <a:endParaRPr lang="en-US">
              <a:solidFill>
                <a:schemeClr val="bg1"/>
              </a:solidFill>
              <a:latin typeface="Times New Roman" pitchFamily="16" charset="0"/>
            </a:endParaRPr>
          </a:p>
        </p:txBody>
      </p:sp>
      <p:sp>
        <p:nvSpPr>
          <p:cNvPr id="26669" name="TextBox 15">
            <a:extLst>
              <a:ext uri="{FF2B5EF4-FFF2-40B4-BE49-F238E27FC236}">
                <a16:creationId xmlns:a16="http://schemas.microsoft.com/office/drawing/2014/main" id="{3BAFCDDA-B127-A5E7-385A-D1FB9A0858D2}"/>
              </a:ext>
            </a:extLst>
          </p:cNvPr>
          <p:cNvSpPr txBox="1">
            <a:spLocks noChangeArrowheads="1"/>
          </p:cNvSpPr>
          <p:nvPr/>
        </p:nvSpPr>
        <p:spPr bwMode="auto">
          <a:xfrm>
            <a:off x="5163346" y="2157412"/>
            <a:ext cx="2573338"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1100" dirty="0">
                <a:solidFill>
                  <a:schemeClr val="accent1"/>
                </a:solidFill>
                <a:latin typeface="Segoe UI" panose="020B0502040204020203" pitchFamily="34" charset="0"/>
              </a:rPr>
              <a:t>Only present if bitmap mode=0</a:t>
            </a:r>
          </a:p>
          <a:p>
            <a:r>
              <a:rPr lang="en-US" altLang="en-US" sz="1100" dirty="0">
                <a:solidFill>
                  <a:schemeClr val="accent1"/>
                </a:solidFill>
                <a:latin typeface="Segoe UI" panose="020B0502040204020203" pitchFamily="34" charset="0"/>
              </a:rPr>
              <a:t>See next slide for sub-window length (L) and Gap (G)</a:t>
            </a:r>
            <a:endParaRPr lang="en-US" altLang="en-US" sz="1100" dirty="0">
              <a:solidFill>
                <a:schemeClr val="accent1"/>
              </a:solidFill>
            </a:endParaRPr>
          </a:p>
        </p:txBody>
      </p:sp>
      <p:cxnSp>
        <p:nvCxnSpPr>
          <p:cNvPr id="26670" name="Straight Arrow Connector 18">
            <a:extLst>
              <a:ext uri="{FF2B5EF4-FFF2-40B4-BE49-F238E27FC236}">
                <a16:creationId xmlns:a16="http://schemas.microsoft.com/office/drawing/2014/main" id="{4603E4B7-DEAB-95AC-A199-59347008038E}"/>
              </a:ext>
            </a:extLst>
          </p:cNvPr>
          <p:cNvCxnSpPr>
            <a:cxnSpLocks/>
            <a:stCxn id="5" idx="0"/>
            <a:endCxn id="26669" idx="2"/>
          </p:cNvCxnSpPr>
          <p:nvPr/>
        </p:nvCxnSpPr>
        <p:spPr bwMode="auto">
          <a:xfrm flipH="1" flipV="1">
            <a:off x="6450015" y="2757487"/>
            <a:ext cx="568398" cy="459805"/>
          </a:xfrm>
          <a:prstGeom prst="straightConnector1">
            <a:avLst/>
          </a:prstGeom>
          <a:noFill/>
          <a:ln w="9525" algn="ctr">
            <a:solidFill>
              <a:schemeClr val="accent1"/>
            </a:solidFill>
            <a:round/>
            <a:headEnd/>
            <a:tailEnd type="triangle" w="med" len="med"/>
          </a:ln>
          <a:extLst>
            <a:ext uri="{909E8E84-426E-40DD-AFC4-6F175D3DCCD1}">
              <a14:hiddenFill xmlns:a14="http://schemas.microsoft.com/office/drawing/2010/main">
                <a:noFill/>
              </a14:hiddenFill>
            </a:ext>
          </a:extLst>
        </p:spPr>
      </p:cxnSp>
      <p:sp>
        <p:nvSpPr>
          <p:cNvPr id="10" name="Oval 9">
            <a:extLst>
              <a:ext uri="{FF2B5EF4-FFF2-40B4-BE49-F238E27FC236}">
                <a16:creationId xmlns:a16="http://schemas.microsoft.com/office/drawing/2014/main" id="{1168AABD-7DDF-CDE2-7C57-696A3EC87EDD}"/>
              </a:ext>
            </a:extLst>
          </p:cNvPr>
          <p:cNvSpPr/>
          <p:nvPr/>
        </p:nvSpPr>
        <p:spPr bwMode="auto">
          <a:xfrm>
            <a:off x="7885909" y="3317874"/>
            <a:ext cx="515937" cy="1095375"/>
          </a:xfrm>
          <a:prstGeom prst="ellipse">
            <a:avLst/>
          </a:prstGeom>
          <a:noFill/>
          <a:ln>
            <a:solidFill>
              <a:srgbClr val="7030A0"/>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a:lstStyle/>
          <a:p>
            <a:pPr>
              <a:buClr>
                <a:srgbClr val="000000"/>
              </a:buClr>
              <a:buSzPct val="100000"/>
              <a:buFont typeface="Times New Roman" pitchFamily="16" charset="0"/>
              <a:buNone/>
              <a:defRPr/>
            </a:pPr>
            <a:endParaRPr lang="en-US" dirty="0">
              <a:solidFill>
                <a:srgbClr val="7030A0"/>
              </a:solidFill>
              <a:latin typeface="Times New Roman" pitchFamily="16" charset="0"/>
            </a:endParaRPr>
          </a:p>
        </p:txBody>
      </p:sp>
      <p:cxnSp>
        <p:nvCxnSpPr>
          <p:cNvPr id="26672" name="Straight Arrow Connector 18">
            <a:extLst>
              <a:ext uri="{FF2B5EF4-FFF2-40B4-BE49-F238E27FC236}">
                <a16:creationId xmlns:a16="http://schemas.microsoft.com/office/drawing/2014/main" id="{1DF176F9-4E84-DC66-DE6F-B6CCBC3F2869}"/>
              </a:ext>
            </a:extLst>
          </p:cNvPr>
          <p:cNvCxnSpPr>
            <a:cxnSpLocks/>
            <a:endCxn id="26665" idx="3"/>
          </p:cNvCxnSpPr>
          <p:nvPr/>
        </p:nvCxnSpPr>
        <p:spPr bwMode="auto">
          <a:xfrm flipV="1">
            <a:off x="8105977" y="2380456"/>
            <a:ext cx="37901" cy="923926"/>
          </a:xfrm>
          <a:prstGeom prst="straightConnector1">
            <a:avLst/>
          </a:prstGeom>
          <a:noFill/>
          <a:ln w="9525" algn="ctr">
            <a:solidFill>
              <a:srgbClr val="7030A0"/>
            </a:solidFill>
            <a:round/>
            <a:headEnd/>
            <a:tailEnd type="triangle" w="med" len="med"/>
          </a:ln>
          <a:extLst>
            <a:ext uri="{909E8E84-426E-40DD-AFC4-6F175D3DCCD1}">
              <a14:hiddenFill xmlns:a14="http://schemas.microsoft.com/office/drawing/2010/main">
                <a:noFill/>
              </a14:hiddenFill>
            </a:ext>
          </a:extLst>
        </p:spPr>
      </p:cxnSp>
      <p:sp>
        <p:nvSpPr>
          <p:cNvPr id="26673" name="TextBox 15">
            <a:extLst>
              <a:ext uri="{FF2B5EF4-FFF2-40B4-BE49-F238E27FC236}">
                <a16:creationId xmlns:a16="http://schemas.microsoft.com/office/drawing/2014/main" id="{D1D1E3CE-37F4-E43F-AB65-E18069B84C1F}"/>
              </a:ext>
            </a:extLst>
          </p:cNvPr>
          <p:cNvSpPr txBox="1">
            <a:spLocks noChangeArrowheads="1"/>
          </p:cNvSpPr>
          <p:nvPr/>
        </p:nvSpPr>
        <p:spPr bwMode="auto">
          <a:xfrm>
            <a:off x="7664450" y="2001045"/>
            <a:ext cx="1524000"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1100" dirty="0">
                <a:solidFill>
                  <a:srgbClr val="7030A0"/>
                </a:solidFill>
                <a:latin typeface="Segoe UI" panose="020B0502040204020203" pitchFamily="34" charset="0"/>
              </a:rPr>
              <a:t>Only present if bitmap mode=1</a:t>
            </a:r>
            <a:endParaRPr lang="en-US" altLang="en-US" sz="1100" dirty="0">
              <a:solidFill>
                <a:srgbClr val="7030A0"/>
              </a:solidFill>
            </a:endParaRPr>
          </a:p>
        </p:txBody>
      </p:sp>
      <p:sp>
        <p:nvSpPr>
          <p:cNvPr id="2" name="Slide Number Placeholder 3">
            <a:extLst>
              <a:ext uri="{FF2B5EF4-FFF2-40B4-BE49-F238E27FC236}">
                <a16:creationId xmlns:a16="http://schemas.microsoft.com/office/drawing/2014/main" id="{4A1EF7D0-808E-920F-96C3-1606E46F11FC}"/>
              </a:ext>
            </a:extLst>
          </p:cNvPr>
          <p:cNvSpPr>
            <a:spLocks noGrp="1"/>
          </p:cNvSpPr>
          <p:nvPr>
            <p:ph type="sldNum" sz="quarter" idx="12"/>
          </p:nvPr>
        </p:nvSpPr>
        <p:spPr>
          <a:xfrm>
            <a:off x="4428565" y="6526305"/>
            <a:ext cx="530225" cy="182562"/>
          </a:xfrm>
        </p:spPr>
        <p:txBody>
          <a:bodyPr/>
          <a:lstStyle/>
          <a:p>
            <a:r>
              <a:rPr lang="en-US" altLang="en-US" dirty="0"/>
              <a:t>Slide </a:t>
            </a:r>
            <a:fld id="{402C19D2-AFCD-5441-8B74-E6F734CFFA69}" type="slidenum">
              <a:rPr lang="en-US" altLang="en-US" smtClean="0"/>
              <a:pPr/>
              <a:t>27</a:t>
            </a:fld>
            <a:endParaRPr lang="en-US" altLang="en-US" dirty="0"/>
          </a:p>
        </p:txBody>
      </p:sp>
      <p:graphicFrame>
        <p:nvGraphicFramePr>
          <p:cNvPr id="16" name="Table 15">
            <a:extLst>
              <a:ext uri="{FF2B5EF4-FFF2-40B4-BE49-F238E27FC236}">
                <a16:creationId xmlns:a16="http://schemas.microsoft.com/office/drawing/2014/main" id="{94C4ADD4-2BB8-A003-6552-44321EB7D8EE}"/>
              </a:ext>
            </a:extLst>
          </p:cNvPr>
          <p:cNvGraphicFramePr>
            <a:graphicFrameLocks noGrp="1"/>
          </p:cNvGraphicFramePr>
          <p:nvPr>
            <p:extLst>
              <p:ext uri="{D42A27DB-BD31-4B8C-83A1-F6EECF244321}">
                <p14:modId xmlns:p14="http://schemas.microsoft.com/office/powerpoint/2010/main" val="1332023510"/>
              </p:ext>
            </p:extLst>
          </p:nvPr>
        </p:nvGraphicFramePr>
        <p:xfrm>
          <a:off x="2435227" y="5072459"/>
          <a:ext cx="5448696" cy="1231900"/>
        </p:xfrm>
        <a:graphic>
          <a:graphicData uri="http://schemas.openxmlformats.org/drawingml/2006/table">
            <a:tbl>
              <a:tblPr firstRow="1" firstCol="1" bandRow="1"/>
              <a:tblGrid>
                <a:gridCol w="908116">
                  <a:extLst>
                    <a:ext uri="{9D8B030D-6E8A-4147-A177-3AD203B41FA5}">
                      <a16:colId xmlns:a16="http://schemas.microsoft.com/office/drawing/2014/main" val="20000"/>
                    </a:ext>
                  </a:extLst>
                </a:gridCol>
                <a:gridCol w="908116">
                  <a:extLst>
                    <a:ext uri="{9D8B030D-6E8A-4147-A177-3AD203B41FA5}">
                      <a16:colId xmlns:a16="http://schemas.microsoft.com/office/drawing/2014/main" val="20001"/>
                    </a:ext>
                  </a:extLst>
                </a:gridCol>
                <a:gridCol w="908116">
                  <a:extLst>
                    <a:ext uri="{9D8B030D-6E8A-4147-A177-3AD203B41FA5}">
                      <a16:colId xmlns:a16="http://schemas.microsoft.com/office/drawing/2014/main" val="20002"/>
                    </a:ext>
                  </a:extLst>
                </a:gridCol>
                <a:gridCol w="908116">
                  <a:extLst>
                    <a:ext uri="{9D8B030D-6E8A-4147-A177-3AD203B41FA5}">
                      <a16:colId xmlns:a16="http://schemas.microsoft.com/office/drawing/2014/main" val="20003"/>
                    </a:ext>
                  </a:extLst>
                </a:gridCol>
                <a:gridCol w="908116">
                  <a:extLst>
                    <a:ext uri="{9D8B030D-6E8A-4147-A177-3AD203B41FA5}">
                      <a16:colId xmlns:a16="http://schemas.microsoft.com/office/drawing/2014/main" val="1099869213"/>
                    </a:ext>
                  </a:extLst>
                </a:gridCol>
                <a:gridCol w="908116">
                  <a:extLst>
                    <a:ext uri="{9D8B030D-6E8A-4147-A177-3AD203B41FA5}">
                      <a16:colId xmlns:a16="http://schemas.microsoft.com/office/drawing/2014/main" val="1617913755"/>
                    </a:ext>
                  </a:extLst>
                </a:gridCol>
              </a:tblGrid>
              <a:tr h="253468">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0</a:t>
                      </a: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mn-lt"/>
                          <a:ea typeface="Malgun Gothic" panose="020B0503020000020004" pitchFamily="34" charset="-127"/>
                          <a:cs typeface="Times New Roman" panose="02020603050405020304" pitchFamily="18" charset="0"/>
                        </a:rPr>
                        <a:t>1-4</a:t>
                      </a:r>
                      <a:endParaRPr lang="en-IN" sz="1200" dirty="0">
                        <a:solidFill>
                          <a:schemeClr val="tx1"/>
                        </a:solidFill>
                        <a:effectLst/>
                        <a:latin typeface="+mn-lt"/>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5-6</a:t>
                      </a: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7-8</a:t>
                      </a: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9-10</a:t>
                      </a: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11-15</a:t>
                      </a: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78432">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Frequency stitching direction</a:t>
                      </a: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mn-lt"/>
                          <a:ea typeface="Malgun Gothic" panose="020B0503020000020004" pitchFamily="34" charset="-127"/>
                          <a:cs typeface="Times New Roman" panose="02020603050405020304" pitchFamily="18" charset="0"/>
                        </a:rPr>
                        <a:t>Base</a:t>
                      </a:r>
                      <a:r>
                        <a:rPr lang="en-US" sz="1200" baseline="0" dirty="0">
                          <a:solidFill>
                            <a:schemeClr val="tx1"/>
                          </a:solidFill>
                          <a:effectLst/>
                          <a:latin typeface="+mn-lt"/>
                          <a:ea typeface="Malgun Gothic" panose="020B0503020000020004" pitchFamily="34" charset="-127"/>
                          <a:cs typeface="Times New Roman" panose="02020603050405020304" pitchFamily="18" charset="0"/>
                        </a:rPr>
                        <a:t> channel number or channel number</a:t>
                      </a:r>
                      <a:endParaRPr lang="en-IN" sz="1200" dirty="0">
                        <a:solidFill>
                          <a:schemeClr val="tx1"/>
                        </a:solidFill>
                        <a:effectLst/>
                        <a:latin typeface="+mn-lt"/>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Carrier frequency grid configuration ID</a:t>
                      </a: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Aggregated Bandwidth</a:t>
                      </a: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Feedback</a:t>
                      </a:r>
                      <a:r>
                        <a:rPr lang="en-IN" sz="1200" baseline="0" dirty="0">
                          <a:solidFill>
                            <a:schemeClr val="tx1"/>
                          </a:solidFill>
                          <a:effectLst/>
                          <a:latin typeface="+mn-lt"/>
                          <a:ea typeface="Malgun Gothic" panose="020B0503020000020004" pitchFamily="34" charset="-127"/>
                          <a:cs typeface="Times New Roman" panose="02020603050405020304" pitchFamily="18" charset="0"/>
                        </a:rPr>
                        <a:t> control</a:t>
                      </a:r>
                      <a:endParaRPr lang="en-IN" sz="1200" dirty="0">
                        <a:solidFill>
                          <a:schemeClr val="tx1"/>
                        </a:solidFill>
                        <a:effectLst/>
                        <a:latin typeface="+mn-lt"/>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a:solidFill>
                            <a:schemeClr val="tx1"/>
                          </a:solidFill>
                          <a:effectLst/>
                          <a:latin typeface="+mn-lt"/>
                          <a:ea typeface="Malgun Gothic" panose="020B0503020000020004" pitchFamily="34" charset="-127"/>
                          <a:cs typeface="Times New Roman" panose="02020603050405020304" pitchFamily="18" charset="0"/>
                        </a:rPr>
                        <a:t>Reserved</a:t>
                      </a: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Packet Format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6079" y="126754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We agree to define the following PPDUs for bi/multi-static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SENS0: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Mandatory</a:t>
            </a: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 sensing packet format, SHR +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SENS1</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packet format, sensing + data comm</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SENS2: </a:t>
            </a:r>
            <a:r>
              <a:rPr kumimoji="0" lang="en-US" sz="1600" b="1" i="0" u="sng"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Optional</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packet format, data comm + sensing</a:t>
            </a: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lang="en-US" sz="1600" dirty="0">
              <a:solidFill>
                <a:srgbClr val="000000"/>
              </a:solidFill>
              <a:latin typeface="Arial" panose="020B0604020202020204" pitchFamily="34" charset="0"/>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lang="en-US" sz="1600" dirty="0">
              <a:solidFill>
                <a:srgbClr val="000000"/>
              </a:solidFill>
              <a:latin typeface="Arial" panose="020B0604020202020204" pitchFamily="34" charset="0"/>
              <a:cs typeface="Arial" panose="020B0604020202020204" pitchFamily="34" charset="0"/>
            </a:endParaRPr>
          </a:p>
          <a:p>
            <a:pPr marL="163703" marR="0" lvl="1" indent="0" algn="l" defTabSz="914400" rtl="0" eaLnBrk="1" fontAlgn="auto" latinLnBrk="0" hangingPunct="1">
              <a:lnSpc>
                <a:spcPct val="100000"/>
              </a:lnSpc>
              <a:spcBef>
                <a:spcPts val="0"/>
              </a:spcBef>
              <a:spcAft>
                <a:spcPts val="0"/>
              </a:spcAft>
              <a:buClr>
                <a:srgbClr val="000000">
                  <a:lumMod val="85000"/>
                  <a:lumOff val="15000"/>
                </a:srgbClr>
              </a:buClr>
              <a:buSzTx/>
              <a:buNone/>
              <a:tabLst/>
              <a:defRPr/>
            </a:pPr>
            <a:endPar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3</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54" name="Group 53">
            <a:extLst>
              <a:ext uri="{FF2B5EF4-FFF2-40B4-BE49-F238E27FC236}">
                <a16:creationId xmlns:a16="http://schemas.microsoft.com/office/drawing/2014/main" id="{B2B15935-3059-12E1-A76C-D3AFEA34E058}"/>
              </a:ext>
            </a:extLst>
          </p:cNvPr>
          <p:cNvGrpSpPr/>
          <p:nvPr/>
        </p:nvGrpSpPr>
        <p:grpSpPr>
          <a:xfrm>
            <a:off x="2133600" y="3419168"/>
            <a:ext cx="5485259" cy="1498739"/>
            <a:chOff x="2438400" y="3384570"/>
            <a:chExt cx="5485259" cy="1498739"/>
          </a:xfrm>
        </p:grpSpPr>
        <p:sp>
          <p:nvSpPr>
            <p:cNvPr id="45" name="TextBox 44">
              <a:extLst>
                <a:ext uri="{FF2B5EF4-FFF2-40B4-BE49-F238E27FC236}">
                  <a16:creationId xmlns:a16="http://schemas.microsoft.com/office/drawing/2014/main" id="{D36F90C4-F99D-EAAF-2E1B-B17BB5ACB2EF}"/>
                </a:ext>
              </a:extLst>
            </p:cNvPr>
            <p:cNvSpPr txBox="1"/>
            <p:nvPr/>
          </p:nvSpPr>
          <p:spPr>
            <a:xfrm>
              <a:off x="6056463" y="3425501"/>
              <a:ext cx="1777094" cy="360099"/>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Mandatory</a:t>
              </a:r>
            </a:p>
          </p:txBody>
        </p:sp>
        <p:sp>
          <p:nvSpPr>
            <p:cNvPr id="46" name="TextBox 45">
              <a:extLst>
                <a:ext uri="{FF2B5EF4-FFF2-40B4-BE49-F238E27FC236}">
                  <a16:creationId xmlns:a16="http://schemas.microsoft.com/office/drawing/2014/main" id="{19DE5DCC-24BC-8BEF-78C8-93179A40DD57}"/>
                </a:ext>
              </a:extLst>
            </p:cNvPr>
            <p:cNvSpPr txBox="1"/>
            <p:nvPr/>
          </p:nvSpPr>
          <p:spPr>
            <a:xfrm>
              <a:off x="6057531" y="3953891"/>
              <a:ext cx="1777094" cy="360099"/>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Optional</a:t>
              </a:r>
            </a:p>
          </p:txBody>
        </p:sp>
        <p:sp>
          <p:nvSpPr>
            <p:cNvPr id="15" name="TextBox 14">
              <a:extLst>
                <a:ext uri="{FF2B5EF4-FFF2-40B4-BE49-F238E27FC236}">
                  <a16:creationId xmlns:a16="http://schemas.microsoft.com/office/drawing/2014/main" id="{0332660E-67BE-8A53-C89D-FF3B83601A0D}"/>
                </a:ext>
              </a:extLst>
            </p:cNvPr>
            <p:cNvSpPr txBox="1"/>
            <p:nvPr/>
          </p:nvSpPr>
          <p:spPr>
            <a:xfrm>
              <a:off x="6146565" y="4517382"/>
              <a:ext cx="1777094" cy="360099"/>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Optional</a:t>
              </a:r>
            </a:p>
          </p:txBody>
        </p:sp>
        <p:grpSp>
          <p:nvGrpSpPr>
            <p:cNvPr id="53" name="Group 52">
              <a:extLst>
                <a:ext uri="{FF2B5EF4-FFF2-40B4-BE49-F238E27FC236}">
                  <a16:creationId xmlns:a16="http://schemas.microsoft.com/office/drawing/2014/main" id="{FD69F224-A77A-E79C-5681-04FC8E80AE7C}"/>
                </a:ext>
              </a:extLst>
            </p:cNvPr>
            <p:cNvGrpSpPr/>
            <p:nvPr/>
          </p:nvGrpSpPr>
          <p:grpSpPr>
            <a:xfrm>
              <a:off x="2438400" y="3384570"/>
              <a:ext cx="3803961" cy="1498739"/>
              <a:chOff x="2428215" y="3393166"/>
              <a:chExt cx="3803961" cy="1498739"/>
            </a:xfrm>
          </p:grpSpPr>
          <p:grpSp>
            <p:nvGrpSpPr>
              <p:cNvPr id="7" name="Group 6">
                <a:extLst>
                  <a:ext uri="{FF2B5EF4-FFF2-40B4-BE49-F238E27FC236}">
                    <a16:creationId xmlns:a16="http://schemas.microsoft.com/office/drawing/2014/main" id="{0FD30755-3FAC-6108-446D-CABDF3FD8C68}"/>
                  </a:ext>
                </a:extLst>
              </p:cNvPr>
              <p:cNvGrpSpPr/>
              <p:nvPr/>
            </p:nvGrpSpPr>
            <p:grpSpPr>
              <a:xfrm>
                <a:off x="2434746" y="3458243"/>
                <a:ext cx="3797430" cy="1433662"/>
                <a:chOff x="2116018" y="3429009"/>
                <a:chExt cx="3797430" cy="1433662"/>
              </a:xfrm>
            </p:grpSpPr>
            <p:grpSp>
              <p:nvGrpSpPr>
                <p:cNvPr id="13" name="Group 12">
                  <a:extLst>
                    <a:ext uri="{FF2B5EF4-FFF2-40B4-BE49-F238E27FC236}">
                      <a16:creationId xmlns:a16="http://schemas.microsoft.com/office/drawing/2014/main" id="{969833F9-5626-65A9-DCDE-C720437D9546}"/>
                    </a:ext>
                  </a:extLst>
                </p:cNvPr>
                <p:cNvGrpSpPr/>
                <p:nvPr/>
              </p:nvGrpSpPr>
              <p:grpSpPr>
                <a:xfrm>
                  <a:off x="2914744" y="4009387"/>
                  <a:ext cx="2998704" cy="216792"/>
                  <a:chOff x="3347740" y="5138029"/>
                  <a:chExt cx="3085636" cy="261054"/>
                </a:xfrm>
              </p:grpSpPr>
              <p:sp>
                <p:nvSpPr>
                  <p:cNvPr id="16" name="TextBox 15">
                    <a:extLst>
                      <a:ext uri="{FF2B5EF4-FFF2-40B4-BE49-F238E27FC236}">
                        <a16:creationId xmlns:a16="http://schemas.microsoft.com/office/drawing/2014/main" id="{2C2A4331-45C6-E9DC-3640-21692E1F86DA}"/>
                      </a:ext>
                    </a:extLst>
                  </p:cNvPr>
                  <p:cNvSpPr txBox="1"/>
                  <p:nvPr/>
                </p:nvSpPr>
                <p:spPr>
                  <a:xfrm>
                    <a:off x="4137254" y="5138147"/>
                    <a:ext cx="462050" cy="215443"/>
                  </a:xfrm>
                  <a:prstGeom prst="rect">
                    <a:avLst/>
                  </a:prstGeom>
                  <a:noFill/>
                </p:spPr>
                <p:txBody>
                  <a:bodyPr wrap="square" rtlCol="0">
                    <a:spAutoFit/>
                  </a:bodyPr>
                  <a:lstStyle/>
                  <a:p>
                    <a:r>
                      <a:rPr lang="en-US" sz="800" dirty="0"/>
                      <a:t>SFD</a:t>
                    </a:r>
                  </a:p>
                </p:txBody>
              </p:sp>
              <p:grpSp>
                <p:nvGrpSpPr>
                  <p:cNvPr id="17" name="Group 16">
                    <a:extLst>
                      <a:ext uri="{FF2B5EF4-FFF2-40B4-BE49-F238E27FC236}">
                        <a16:creationId xmlns:a16="http://schemas.microsoft.com/office/drawing/2014/main" id="{962CABA1-5110-CF20-820D-ADDBDA3BEB7C}"/>
                      </a:ext>
                    </a:extLst>
                  </p:cNvPr>
                  <p:cNvGrpSpPr/>
                  <p:nvPr/>
                </p:nvGrpSpPr>
                <p:grpSpPr>
                  <a:xfrm>
                    <a:off x="3347740" y="5138053"/>
                    <a:ext cx="2837763" cy="255317"/>
                    <a:chOff x="3347740" y="5138053"/>
                    <a:chExt cx="2837763" cy="255317"/>
                  </a:xfrm>
                </p:grpSpPr>
                <p:sp>
                  <p:nvSpPr>
                    <p:cNvPr id="22" name="Rectangle 21">
                      <a:extLst>
                        <a:ext uri="{FF2B5EF4-FFF2-40B4-BE49-F238E27FC236}">
                          <a16:creationId xmlns:a16="http://schemas.microsoft.com/office/drawing/2014/main" id="{29579F09-D2E0-6CCB-5E5C-4D7C6D6B1133}"/>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A6D19BC8-A2B7-3FAF-8973-6E42248AF80A}"/>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4" name="Rectangle 23">
                      <a:extLst>
                        <a:ext uri="{FF2B5EF4-FFF2-40B4-BE49-F238E27FC236}">
                          <a16:creationId xmlns:a16="http://schemas.microsoft.com/office/drawing/2014/main" id="{50B3ECC8-85F4-1FBC-7F5F-9FA4575C9284}"/>
                        </a:ext>
                      </a:extLst>
                    </p:cNvPr>
                    <p:cNvSpPr/>
                    <p:nvPr/>
                  </p:nvSpPr>
                  <p:spPr bwMode="auto">
                    <a:xfrm>
                      <a:off x="5215600" y="5139563"/>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5" name="Rectangle 24">
                      <a:extLst>
                        <a:ext uri="{FF2B5EF4-FFF2-40B4-BE49-F238E27FC236}">
                          <a16:creationId xmlns:a16="http://schemas.microsoft.com/office/drawing/2014/main" id="{4AA8C515-353A-9998-193A-7E9F1FBB2B88}"/>
                        </a:ext>
                      </a:extLst>
                    </p:cNvPr>
                    <p:cNvSpPr/>
                    <p:nvPr/>
                  </p:nvSpPr>
                  <p:spPr bwMode="auto">
                    <a:xfrm>
                      <a:off x="5563711" y="5138053"/>
                      <a:ext cx="621792" cy="25498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6" name="Rectangle 25">
                      <a:extLst>
                        <a:ext uri="{FF2B5EF4-FFF2-40B4-BE49-F238E27FC236}">
                          <a16:creationId xmlns:a16="http://schemas.microsoft.com/office/drawing/2014/main" id="{3436CBDC-F4D8-C13C-A364-E21C17573117}"/>
                        </a:ext>
                      </a:extLst>
                    </p:cNvPr>
                    <p:cNvSpPr/>
                    <p:nvPr/>
                  </p:nvSpPr>
                  <p:spPr bwMode="auto">
                    <a:xfrm>
                      <a:off x="4591062" y="5139560"/>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18" name="TextBox 17">
                    <a:extLst>
                      <a:ext uri="{FF2B5EF4-FFF2-40B4-BE49-F238E27FC236}">
                        <a16:creationId xmlns:a16="http://schemas.microsoft.com/office/drawing/2014/main" id="{58C51D8D-969F-C943-C6E2-72B9B08F15E0}"/>
                      </a:ext>
                    </a:extLst>
                  </p:cNvPr>
                  <p:cNvSpPr txBox="1"/>
                  <p:nvPr/>
                </p:nvSpPr>
                <p:spPr>
                  <a:xfrm>
                    <a:off x="3448065" y="5139797"/>
                    <a:ext cx="621792" cy="215444"/>
                  </a:xfrm>
                  <a:prstGeom prst="rect">
                    <a:avLst/>
                  </a:prstGeom>
                  <a:noFill/>
                </p:spPr>
                <p:txBody>
                  <a:bodyPr wrap="square" rtlCol="0">
                    <a:spAutoFit/>
                  </a:bodyPr>
                  <a:lstStyle/>
                  <a:p>
                    <a:r>
                      <a:rPr lang="en-US" sz="800" dirty="0"/>
                      <a:t>SYNC</a:t>
                    </a:r>
                  </a:p>
                </p:txBody>
              </p:sp>
              <p:sp>
                <p:nvSpPr>
                  <p:cNvPr id="19" name="TextBox 18">
                    <a:extLst>
                      <a:ext uri="{FF2B5EF4-FFF2-40B4-BE49-F238E27FC236}">
                        <a16:creationId xmlns:a16="http://schemas.microsoft.com/office/drawing/2014/main" id="{A50B81C6-4B62-3E87-186A-71C299B25BC7}"/>
                      </a:ext>
                    </a:extLst>
                  </p:cNvPr>
                  <p:cNvSpPr txBox="1"/>
                  <p:nvPr/>
                </p:nvSpPr>
                <p:spPr>
                  <a:xfrm>
                    <a:off x="5192208" y="5140900"/>
                    <a:ext cx="484632" cy="215444"/>
                  </a:xfrm>
                  <a:prstGeom prst="rect">
                    <a:avLst/>
                  </a:prstGeom>
                  <a:noFill/>
                </p:spPr>
                <p:txBody>
                  <a:bodyPr wrap="square" rtlCol="0">
                    <a:spAutoFit/>
                  </a:bodyPr>
                  <a:lstStyle/>
                  <a:p>
                    <a:r>
                      <a:rPr lang="en-US" sz="800" dirty="0"/>
                      <a:t>PHR</a:t>
                    </a:r>
                  </a:p>
                </p:txBody>
              </p:sp>
              <p:sp>
                <p:nvSpPr>
                  <p:cNvPr id="20" name="TextBox 19">
                    <a:extLst>
                      <a:ext uri="{FF2B5EF4-FFF2-40B4-BE49-F238E27FC236}">
                        <a16:creationId xmlns:a16="http://schemas.microsoft.com/office/drawing/2014/main" id="{F22B7040-3042-F1FA-BAA3-185E26C08435}"/>
                      </a:ext>
                    </a:extLst>
                  </p:cNvPr>
                  <p:cNvSpPr txBox="1"/>
                  <p:nvPr/>
                </p:nvSpPr>
                <p:spPr>
                  <a:xfrm>
                    <a:off x="5602271" y="5138029"/>
                    <a:ext cx="831105" cy="215444"/>
                  </a:xfrm>
                  <a:prstGeom prst="rect">
                    <a:avLst/>
                  </a:prstGeom>
                  <a:noFill/>
                </p:spPr>
                <p:txBody>
                  <a:bodyPr wrap="square" rtlCol="0">
                    <a:spAutoFit/>
                  </a:bodyPr>
                  <a:lstStyle/>
                  <a:p>
                    <a:r>
                      <a:rPr lang="en-US" sz="800" dirty="0"/>
                      <a:t>Payload</a:t>
                    </a:r>
                  </a:p>
                </p:txBody>
              </p:sp>
              <p:sp>
                <p:nvSpPr>
                  <p:cNvPr id="21" name="TextBox 20">
                    <a:extLst>
                      <a:ext uri="{FF2B5EF4-FFF2-40B4-BE49-F238E27FC236}">
                        <a16:creationId xmlns:a16="http://schemas.microsoft.com/office/drawing/2014/main" id="{39129FAB-031F-2983-1D90-B4E52C671F78}"/>
                      </a:ext>
                    </a:extLst>
                  </p:cNvPr>
                  <p:cNvSpPr txBox="1"/>
                  <p:nvPr/>
                </p:nvSpPr>
                <p:spPr>
                  <a:xfrm>
                    <a:off x="4692729" y="5139653"/>
                    <a:ext cx="484632" cy="259430"/>
                  </a:xfrm>
                  <a:prstGeom prst="rect">
                    <a:avLst/>
                  </a:prstGeom>
                  <a:noFill/>
                </p:spPr>
                <p:txBody>
                  <a:bodyPr wrap="square" rtlCol="0">
                    <a:spAutoFit/>
                  </a:bodyPr>
                  <a:lstStyle/>
                  <a:p>
                    <a:r>
                      <a:rPr lang="en-US" sz="800" dirty="0"/>
                      <a:t>SENS</a:t>
                    </a:r>
                  </a:p>
                </p:txBody>
              </p:sp>
            </p:grpSp>
            <p:grpSp>
              <p:nvGrpSpPr>
                <p:cNvPr id="5" name="Group 4">
                  <a:extLst>
                    <a:ext uri="{FF2B5EF4-FFF2-40B4-BE49-F238E27FC236}">
                      <a16:creationId xmlns:a16="http://schemas.microsoft.com/office/drawing/2014/main" id="{F44E3036-BCFE-3A0D-1375-9FB02B7186E8}"/>
                    </a:ext>
                  </a:extLst>
                </p:cNvPr>
                <p:cNvGrpSpPr/>
                <p:nvPr/>
              </p:nvGrpSpPr>
              <p:grpSpPr>
                <a:xfrm>
                  <a:off x="2116018" y="3429009"/>
                  <a:ext cx="3539121" cy="1433662"/>
                  <a:chOff x="2116018" y="3429009"/>
                  <a:chExt cx="3539121" cy="1433662"/>
                </a:xfrm>
              </p:grpSpPr>
              <p:grpSp>
                <p:nvGrpSpPr>
                  <p:cNvPr id="11" name="Group 10">
                    <a:extLst>
                      <a:ext uri="{FF2B5EF4-FFF2-40B4-BE49-F238E27FC236}">
                        <a16:creationId xmlns:a16="http://schemas.microsoft.com/office/drawing/2014/main" id="{3DF15462-0DC8-6C0E-D5B2-B375CA86A147}"/>
                      </a:ext>
                    </a:extLst>
                  </p:cNvPr>
                  <p:cNvGrpSpPr/>
                  <p:nvPr/>
                </p:nvGrpSpPr>
                <p:grpSpPr>
                  <a:xfrm>
                    <a:off x="2901623" y="4576850"/>
                    <a:ext cx="2753516" cy="218458"/>
                    <a:chOff x="3347740" y="5138484"/>
                    <a:chExt cx="2833341" cy="263060"/>
                  </a:xfrm>
                </p:grpSpPr>
                <p:sp>
                  <p:nvSpPr>
                    <p:cNvPr id="33" name="TextBox 32">
                      <a:extLst>
                        <a:ext uri="{FF2B5EF4-FFF2-40B4-BE49-F238E27FC236}">
                          <a16:creationId xmlns:a16="http://schemas.microsoft.com/office/drawing/2014/main" id="{A4C6B01B-B48F-E78A-6C5B-E61FC25C22B8}"/>
                        </a:ext>
                      </a:extLst>
                    </p:cNvPr>
                    <p:cNvSpPr txBox="1"/>
                    <p:nvPr/>
                  </p:nvSpPr>
                  <p:spPr>
                    <a:xfrm>
                      <a:off x="4137254" y="5148776"/>
                      <a:ext cx="462050" cy="215443"/>
                    </a:xfrm>
                    <a:prstGeom prst="rect">
                      <a:avLst/>
                    </a:prstGeom>
                    <a:noFill/>
                  </p:spPr>
                  <p:txBody>
                    <a:bodyPr wrap="square" rtlCol="0">
                      <a:spAutoFit/>
                    </a:bodyPr>
                    <a:lstStyle/>
                    <a:p>
                      <a:r>
                        <a:rPr lang="en-US" sz="800" dirty="0"/>
                        <a:t>SFD</a:t>
                      </a:r>
                    </a:p>
                  </p:txBody>
                </p:sp>
                <p:grpSp>
                  <p:nvGrpSpPr>
                    <p:cNvPr id="34" name="Group 33">
                      <a:extLst>
                        <a:ext uri="{FF2B5EF4-FFF2-40B4-BE49-F238E27FC236}">
                          <a16:creationId xmlns:a16="http://schemas.microsoft.com/office/drawing/2014/main" id="{B7387D17-8B82-72FB-EE01-12E68670B4FA}"/>
                        </a:ext>
                      </a:extLst>
                    </p:cNvPr>
                    <p:cNvGrpSpPr/>
                    <p:nvPr/>
                  </p:nvGrpSpPr>
                  <p:grpSpPr>
                    <a:xfrm>
                      <a:off x="3347740" y="5139864"/>
                      <a:ext cx="2833341" cy="253506"/>
                      <a:chOff x="3347740" y="5139864"/>
                      <a:chExt cx="2833341" cy="253506"/>
                    </a:xfrm>
                  </p:grpSpPr>
                  <p:sp>
                    <p:nvSpPr>
                      <p:cNvPr id="39" name="Rectangle 38">
                        <a:extLst>
                          <a:ext uri="{FF2B5EF4-FFF2-40B4-BE49-F238E27FC236}">
                            <a16:creationId xmlns:a16="http://schemas.microsoft.com/office/drawing/2014/main" id="{04FD2F81-2A0B-528F-19FE-B407356A1048}"/>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Rectangle 39">
                        <a:extLst>
                          <a:ext uri="{FF2B5EF4-FFF2-40B4-BE49-F238E27FC236}">
                            <a16:creationId xmlns:a16="http://schemas.microsoft.com/office/drawing/2014/main" id="{A9BD20B8-F2B2-8111-3BA7-BB65741A1A02}"/>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1" name="Rectangle 40">
                        <a:extLst>
                          <a:ext uri="{FF2B5EF4-FFF2-40B4-BE49-F238E27FC236}">
                            <a16:creationId xmlns:a16="http://schemas.microsoft.com/office/drawing/2014/main" id="{376F7345-AF36-98FE-083D-8B240870ED1B}"/>
                          </a:ext>
                        </a:extLst>
                      </p:cNvPr>
                      <p:cNvSpPr/>
                      <p:nvPr/>
                    </p:nvSpPr>
                    <p:spPr bwMode="auto">
                      <a:xfrm>
                        <a:off x="4590029" y="5139890"/>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2" name="Rectangle 41">
                        <a:extLst>
                          <a:ext uri="{FF2B5EF4-FFF2-40B4-BE49-F238E27FC236}">
                            <a16:creationId xmlns:a16="http://schemas.microsoft.com/office/drawing/2014/main" id="{BC5F8BE0-903B-9ADB-89E5-F478C9AC767D}"/>
                          </a:ext>
                        </a:extLst>
                      </p:cNvPr>
                      <p:cNvSpPr/>
                      <p:nvPr/>
                    </p:nvSpPr>
                    <p:spPr bwMode="auto">
                      <a:xfrm>
                        <a:off x="4937501" y="5139889"/>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Rectangle 42">
                        <a:extLst>
                          <a:ext uri="{FF2B5EF4-FFF2-40B4-BE49-F238E27FC236}">
                            <a16:creationId xmlns:a16="http://schemas.microsoft.com/office/drawing/2014/main" id="{0F60B7D7-A887-AF05-73A5-AC7B6E281145}"/>
                          </a:ext>
                        </a:extLst>
                      </p:cNvPr>
                      <p:cNvSpPr/>
                      <p:nvPr/>
                    </p:nvSpPr>
                    <p:spPr bwMode="auto">
                      <a:xfrm>
                        <a:off x="5559289" y="5139864"/>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35" name="TextBox 34">
                      <a:extLst>
                        <a:ext uri="{FF2B5EF4-FFF2-40B4-BE49-F238E27FC236}">
                          <a16:creationId xmlns:a16="http://schemas.microsoft.com/office/drawing/2014/main" id="{7BB52A02-215B-ABD8-7FAA-AF3B50330973}"/>
                        </a:ext>
                      </a:extLst>
                    </p:cNvPr>
                    <p:cNvSpPr txBox="1"/>
                    <p:nvPr/>
                  </p:nvSpPr>
                  <p:spPr>
                    <a:xfrm>
                      <a:off x="3465329" y="5149900"/>
                      <a:ext cx="621792" cy="215443"/>
                    </a:xfrm>
                    <a:prstGeom prst="rect">
                      <a:avLst/>
                    </a:prstGeom>
                    <a:noFill/>
                  </p:spPr>
                  <p:txBody>
                    <a:bodyPr wrap="square" rtlCol="0">
                      <a:spAutoFit/>
                    </a:bodyPr>
                    <a:lstStyle/>
                    <a:p>
                      <a:r>
                        <a:rPr lang="en-US" sz="800" dirty="0"/>
                        <a:t>SYNC</a:t>
                      </a:r>
                    </a:p>
                  </p:txBody>
                </p:sp>
                <p:sp>
                  <p:nvSpPr>
                    <p:cNvPr id="36" name="TextBox 35">
                      <a:extLst>
                        <a:ext uri="{FF2B5EF4-FFF2-40B4-BE49-F238E27FC236}">
                          <a16:creationId xmlns:a16="http://schemas.microsoft.com/office/drawing/2014/main" id="{96800861-765C-8BE3-D37B-846E3CBDC7D7}"/>
                        </a:ext>
                      </a:extLst>
                    </p:cNvPr>
                    <p:cNvSpPr txBox="1"/>
                    <p:nvPr/>
                  </p:nvSpPr>
                  <p:spPr>
                    <a:xfrm>
                      <a:off x="4573588" y="5138484"/>
                      <a:ext cx="484632" cy="215444"/>
                    </a:xfrm>
                    <a:prstGeom prst="rect">
                      <a:avLst/>
                    </a:prstGeom>
                    <a:noFill/>
                  </p:spPr>
                  <p:txBody>
                    <a:bodyPr wrap="square" rtlCol="0">
                      <a:spAutoFit/>
                    </a:bodyPr>
                    <a:lstStyle/>
                    <a:p>
                      <a:r>
                        <a:rPr lang="en-US" sz="800" dirty="0"/>
                        <a:t>PHR</a:t>
                      </a:r>
                    </a:p>
                  </p:txBody>
                </p:sp>
                <p:sp>
                  <p:nvSpPr>
                    <p:cNvPr id="37" name="TextBox 36">
                      <a:extLst>
                        <a:ext uri="{FF2B5EF4-FFF2-40B4-BE49-F238E27FC236}">
                          <a16:creationId xmlns:a16="http://schemas.microsoft.com/office/drawing/2014/main" id="{CD3FDD0F-EF28-8DA5-28A5-18A258C0FF4A}"/>
                        </a:ext>
                      </a:extLst>
                    </p:cNvPr>
                    <p:cNvSpPr txBox="1"/>
                    <p:nvPr/>
                  </p:nvSpPr>
                  <p:spPr>
                    <a:xfrm>
                      <a:off x="4979189" y="5144248"/>
                      <a:ext cx="831105" cy="215443"/>
                    </a:xfrm>
                    <a:prstGeom prst="rect">
                      <a:avLst/>
                    </a:prstGeom>
                    <a:noFill/>
                  </p:spPr>
                  <p:txBody>
                    <a:bodyPr wrap="square" rtlCol="0">
                      <a:spAutoFit/>
                    </a:bodyPr>
                    <a:lstStyle/>
                    <a:p>
                      <a:r>
                        <a:rPr lang="en-US" sz="800" dirty="0"/>
                        <a:t>Payload</a:t>
                      </a:r>
                    </a:p>
                  </p:txBody>
                </p:sp>
                <p:sp>
                  <p:nvSpPr>
                    <p:cNvPr id="38" name="TextBox 37">
                      <a:extLst>
                        <a:ext uri="{FF2B5EF4-FFF2-40B4-BE49-F238E27FC236}">
                          <a16:creationId xmlns:a16="http://schemas.microsoft.com/office/drawing/2014/main" id="{0541296F-58C8-5C8B-C041-EAE3328FFD13}"/>
                        </a:ext>
                      </a:extLst>
                    </p:cNvPr>
                    <p:cNvSpPr txBox="1"/>
                    <p:nvPr/>
                  </p:nvSpPr>
                  <p:spPr>
                    <a:xfrm>
                      <a:off x="5671627" y="5142113"/>
                      <a:ext cx="484632" cy="259431"/>
                    </a:xfrm>
                    <a:prstGeom prst="rect">
                      <a:avLst/>
                    </a:prstGeom>
                    <a:noFill/>
                  </p:spPr>
                  <p:txBody>
                    <a:bodyPr wrap="square" rtlCol="0">
                      <a:spAutoFit/>
                    </a:bodyPr>
                    <a:lstStyle/>
                    <a:p>
                      <a:r>
                        <a:rPr lang="en-US" sz="800" dirty="0"/>
                        <a:t>SENS</a:t>
                      </a:r>
                    </a:p>
                  </p:txBody>
                </p:sp>
              </p:grpSp>
              <p:grpSp>
                <p:nvGrpSpPr>
                  <p:cNvPr id="12" name="Group 11">
                    <a:extLst>
                      <a:ext uri="{FF2B5EF4-FFF2-40B4-BE49-F238E27FC236}">
                        <a16:creationId xmlns:a16="http://schemas.microsoft.com/office/drawing/2014/main" id="{58FF0DB8-754A-2C44-076F-8249874FB018}"/>
                      </a:ext>
                    </a:extLst>
                  </p:cNvPr>
                  <p:cNvGrpSpPr/>
                  <p:nvPr/>
                </p:nvGrpSpPr>
                <p:grpSpPr>
                  <a:xfrm>
                    <a:off x="2892637" y="3429009"/>
                    <a:ext cx="1814611" cy="222695"/>
                    <a:chOff x="3402543" y="4791676"/>
                    <a:chExt cx="1867217" cy="268163"/>
                  </a:xfrm>
                </p:grpSpPr>
                <p:sp>
                  <p:nvSpPr>
                    <p:cNvPr id="27" name="Rectangle 26">
                      <a:extLst>
                        <a:ext uri="{FF2B5EF4-FFF2-40B4-BE49-F238E27FC236}">
                          <a16:creationId xmlns:a16="http://schemas.microsoft.com/office/drawing/2014/main" id="{2D9F064A-46FB-D927-EAA3-BA1D82A168C1}"/>
                        </a:ext>
                      </a:extLst>
                    </p:cNvPr>
                    <p:cNvSpPr/>
                    <p:nvPr/>
                  </p:nvSpPr>
                  <p:spPr bwMode="auto">
                    <a:xfrm>
                      <a:off x="3402543" y="4791676"/>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8" name="Rectangle 27">
                      <a:extLst>
                        <a:ext uri="{FF2B5EF4-FFF2-40B4-BE49-F238E27FC236}">
                          <a16:creationId xmlns:a16="http://schemas.microsoft.com/office/drawing/2014/main" id="{CA55FA97-2952-6D08-1061-26147FE6B04B}"/>
                        </a:ext>
                      </a:extLst>
                    </p:cNvPr>
                    <p:cNvSpPr/>
                    <p:nvPr/>
                  </p:nvSpPr>
                  <p:spPr bwMode="auto">
                    <a:xfrm>
                      <a:off x="4114481" y="4791684"/>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87132063-37FD-17B7-0FAC-1554B80A84CB}"/>
                        </a:ext>
                      </a:extLst>
                    </p:cNvPr>
                    <p:cNvSpPr/>
                    <p:nvPr/>
                  </p:nvSpPr>
                  <p:spPr bwMode="auto">
                    <a:xfrm>
                      <a:off x="4647968" y="4791681"/>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0" name="TextBox 29">
                      <a:extLst>
                        <a:ext uri="{FF2B5EF4-FFF2-40B4-BE49-F238E27FC236}">
                          <a16:creationId xmlns:a16="http://schemas.microsoft.com/office/drawing/2014/main" id="{E9E633C9-30C6-C99A-3BCC-D6FB64347891}"/>
                        </a:ext>
                      </a:extLst>
                    </p:cNvPr>
                    <p:cNvSpPr txBox="1"/>
                    <p:nvPr/>
                  </p:nvSpPr>
                  <p:spPr>
                    <a:xfrm>
                      <a:off x="3504698" y="4795433"/>
                      <a:ext cx="621792" cy="215445"/>
                    </a:xfrm>
                    <a:prstGeom prst="rect">
                      <a:avLst/>
                    </a:prstGeom>
                    <a:noFill/>
                  </p:spPr>
                  <p:txBody>
                    <a:bodyPr wrap="square" rtlCol="0">
                      <a:spAutoFit/>
                    </a:bodyPr>
                    <a:lstStyle/>
                    <a:p>
                      <a:r>
                        <a:rPr lang="en-US" sz="800" dirty="0"/>
                        <a:t>SYNC</a:t>
                      </a:r>
                    </a:p>
                  </p:txBody>
                </p:sp>
                <p:sp>
                  <p:nvSpPr>
                    <p:cNvPr id="31" name="TextBox 30">
                      <a:extLst>
                        <a:ext uri="{FF2B5EF4-FFF2-40B4-BE49-F238E27FC236}">
                          <a16:creationId xmlns:a16="http://schemas.microsoft.com/office/drawing/2014/main" id="{946DD690-A1AC-F39B-9CA4-EE686900EBFF}"/>
                        </a:ext>
                      </a:extLst>
                    </p:cNvPr>
                    <p:cNvSpPr txBox="1"/>
                    <p:nvPr/>
                  </p:nvSpPr>
                  <p:spPr>
                    <a:xfrm>
                      <a:off x="4185164" y="4795433"/>
                      <a:ext cx="462050" cy="215445"/>
                    </a:xfrm>
                    <a:prstGeom prst="rect">
                      <a:avLst/>
                    </a:prstGeom>
                    <a:noFill/>
                  </p:spPr>
                  <p:txBody>
                    <a:bodyPr wrap="square" rtlCol="0">
                      <a:spAutoFit/>
                    </a:bodyPr>
                    <a:lstStyle/>
                    <a:p>
                      <a:r>
                        <a:rPr lang="en-US" sz="800" dirty="0"/>
                        <a:t>SFD</a:t>
                      </a:r>
                    </a:p>
                  </p:txBody>
                </p:sp>
                <p:sp>
                  <p:nvSpPr>
                    <p:cNvPr id="32" name="TextBox 31">
                      <a:extLst>
                        <a:ext uri="{FF2B5EF4-FFF2-40B4-BE49-F238E27FC236}">
                          <a16:creationId xmlns:a16="http://schemas.microsoft.com/office/drawing/2014/main" id="{22FDA12B-5BD9-B20C-13CD-96460C9B258E}"/>
                        </a:ext>
                      </a:extLst>
                    </p:cNvPr>
                    <p:cNvSpPr txBox="1"/>
                    <p:nvPr/>
                  </p:nvSpPr>
                  <p:spPr>
                    <a:xfrm>
                      <a:off x="4745573" y="4800407"/>
                      <a:ext cx="484632" cy="259432"/>
                    </a:xfrm>
                    <a:prstGeom prst="rect">
                      <a:avLst/>
                    </a:prstGeom>
                    <a:noFill/>
                  </p:spPr>
                  <p:txBody>
                    <a:bodyPr wrap="square" rtlCol="0">
                      <a:spAutoFit/>
                    </a:bodyPr>
                    <a:lstStyle/>
                    <a:p>
                      <a:r>
                        <a:rPr lang="en-US" sz="800" dirty="0"/>
                        <a:t>SENS</a:t>
                      </a:r>
                    </a:p>
                  </p:txBody>
                </p:sp>
              </p:grpSp>
              <p:sp>
                <p:nvSpPr>
                  <p:cNvPr id="14" name="TextBox 13">
                    <a:extLst>
                      <a:ext uri="{FF2B5EF4-FFF2-40B4-BE49-F238E27FC236}">
                        <a16:creationId xmlns:a16="http://schemas.microsoft.com/office/drawing/2014/main" id="{DD783B75-5EFC-1713-6C35-318CCDED4A38}"/>
                      </a:ext>
                    </a:extLst>
                  </p:cNvPr>
                  <p:cNvSpPr txBox="1"/>
                  <p:nvPr/>
                </p:nvSpPr>
                <p:spPr>
                  <a:xfrm>
                    <a:off x="2116018" y="4502572"/>
                    <a:ext cx="850258" cy="360099"/>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SENS2</a:t>
                    </a:r>
                  </a:p>
                </p:txBody>
              </p:sp>
            </p:grpSp>
          </p:grpSp>
          <p:sp>
            <p:nvSpPr>
              <p:cNvPr id="51" name="TextBox 50">
                <a:extLst>
                  <a:ext uri="{FF2B5EF4-FFF2-40B4-BE49-F238E27FC236}">
                    <a16:creationId xmlns:a16="http://schemas.microsoft.com/office/drawing/2014/main" id="{A92EF5E6-6884-1E80-1E94-723AD1A32E1A}"/>
                  </a:ext>
                </a:extLst>
              </p:cNvPr>
              <p:cNvSpPr txBox="1"/>
              <p:nvPr/>
            </p:nvSpPr>
            <p:spPr>
              <a:xfrm>
                <a:off x="2428215" y="3393166"/>
                <a:ext cx="629023" cy="360099"/>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SENS0</a:t>
                </a:r>
              </a:p>
            </p:txBody>
          </p:sp>
          <p:sp>
            <p:nvSpPr>
              <p:cNvPr id="52" name="TextBox 51">
                <a:extLst>
                  <a:ext uri="{FF2B5EF4-FFF2-40B4-BE49-F238E27FC236}">
                    <a16:creationId xmlns:a16="http://schemas.microsoft.com/office/drawing/2014/main" id="{DDC81179-C432-088E-E9A9-DD77A6B528F4}"/>
                  </a:ext>
                </a:extLst>
              </p:cNvPr>
              <p:cNvSpPr txBox="1"/>
              <p:nvPr/>
            </p:nvSpPr>
            <p:spPr>
              <a:xfrm>
                <a:off x="2433963" y="3964467"/>
                <a:ext cx="629023" cy="360099"/>
              </a:xfrm>
              <a:prstGeom prst="rect">
                <a:avLst/>
              </a:prstGeom>
              <a:no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SENS1</a:t>
                </a:r>
              </a:p>
            </p:txBody>
          </p:sp>
        </p:grpSp>
      </p:grpSp>
      <p:cxnSp>
        <p:nvCxnSpPr>
          <p:cNvPr id="8" name="Straight Arrow Connector 7">
            <a:extLst>
              <a:ext uri="{FF2B5EF4-FFF2-40B4-BE49-F238E27FC236}">
                <a16:creationId xmlns:a16="http://schemas.microsoft.com/office/drawing/2014/main" id="{FD5E4266-0C06-62B2-422E-61D891B2E7C3}"/>
              </a:ext>
            </a:extLst>
          </p:cNvPr>
          <p:cNvCxnSpPr/>
          <p:nvPr/>
        </p:nvCxnSpPr>
        <p:spPr bwMode="auto">
          <a:xfrm flipH="1" flipV="1">
            <a:off x="4151811" y="3350726"/>
            <a:ext cx="3838" cy="156547"/>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Arrow Connector 49">
            <a:extLst>
              <a:ext uri="{FF2B5EF4-FFF2-40B4-BE49-F238E27FC236}">
                <a16:creationId xmlns:a16="http://schemas.microsoft.com/office/drawing/2014/main" id="{CD19946E-2318-221E-10AA-A7BC3B3D85CF}"/>
              </a:ext>
            </a:extLst>
          </p:cNvPr>
          <p:cNvCxnSpPr/>
          <p:nvPr/>
        </p:nvCxnSpPr>
        <p:spPr bwMode="auto">
          <a:xfrm flipH="1" flipV="1">
            <a:off x="4168851" y="3939524"/>
            <a:ext cx="3838" cy="156547"/>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Arrow Connector 56">
            <a:extLst>
              <a:ext uri="{FF2B5EF4-FFF2-40B4-BE49-F238E27FC236}">
                <a16:creationId xmlns:a16="http://schemas.microsoft.com/office/drawing/2014/main" id="{3BF4729F-025F-D86D-D5C7-631B2D613293}"/>
              </a:ext>
            </a:extLst>
          </p:cNvPr>
          <p:cNvCxnSpPr/>
          <p:nvPr/>
        </p:nvCxnSpPr>
        <p:spPr bwMode="auto">
          <a:xfrm flipH="1" flipV="1">
            <a:off x="4151004" y="4503386"/>
            <a:ext cx="3838" cy="156547"/>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TextBox 58">
            <a:extLst>
              <a:ext uri="{FF2B5EF4-FFF2-40B4-BE49-F238E27FC236}">
                <a16:creationId xmlns:a16="http://schemas.microsoft.com/office/drawing/2014/main" id="{3379A477-1775-1B68-2980-063342AEC6EE}"/>
              </a:ext>
            </a:extLst>
          </p:cNvPr>
          <p:cNvSpPr txBox="1"/>
          <p:nvPr/>
        </p:nvSpPr>
        <p:spPr>
          <a:xfrm>
            <a:off x="3858004" y="4889475"/>
            <a:ext cx="1714770" cy="400110"/>
          </a:xfrm>
          <a:prstGeom prst="rect">
            <a:avLst/>
          </a:prstGeom>
          <a:noFill/>
        </p:spPr>
        <p:txBody>
          <a:bodyPr wrap="square" rtlCol="0">
            <a:spAutoFit/>
          </a:bodyPr>
          <a:lstStyle/>
          <a:p>
            <a:pPr algn="l"/>
            <a:r>
              <a:rPr lang="en-US" sz="1000" b="0" i="0" u="none" strike="noStrike" baseline="0" dirty="0">
                <a:latin typeface="TimesNewRoman"/>
              </a:rPr>
              <a:t>Arrow shows RMARKER</a:t>
            </a:r>
          </a:p>
          <a:p>
            <a:pPr algn="l"/>
            <a:r>
              <a:rPr lang="en-US" sz="1000" b="0" i="0" u="none" strike="noStrike" baseline="0" dirty="0">
                <a:latin typeface="TimesNewRoman"/>
              </a:rPr>
              <a:t>reference position.</a:t>
            </a:r>
            <a:endParaRPr lang="en-US" sz="1000" dirty="0">
              <a:latin typeface="TimesNewRoman"/>
            </a:endParaRPr>
          </a:p>
        </p:txBody>
      </p:sp>
    </p:spTree>
    <p:extLst>
      <p:ext uri="{BB962C8B-B14F-4D97-AF65-F5344CB8AC3E}">
        <p14:creationId xmlns:p14="http://schemas.microsoft.com/office/powerpoint/2010/main" val="2762416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89855" y="762000"/>
            <a:ext cx="8407679" cy="321771"/>
          </a:xfrm>
        </p:spPr>
        <p:txBody>
          <a:bodyPr/>
          <a:lstStyle/>
          <a:p>
            <a:r>
              <a:rPr lang="en-US" dirty="0">
                <a:solidFill>
                  <a:schemeClr val="tx1"/>
                </a:solidFill>
              </a:rPr>
              <a:t>Sensing Sequence and Pulse Pattern</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81001" y="1371600"/>
            <a:ext cx="8407680"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We agree on mandatory support of </a:t>
            </a:r>
            <a:r>
              <a:rPr kumimoji="0" lang="en-US" sz="1800" b="0" i="0" u="none" strike="noStrike" kern="1200" cap="none" spc="0" normalizeH="0" baseline="0" noProof="0" dirty="0" err="1">
                <a:ln>
                  <a:noFill/>
                </a:ln>
                <a:solidFill>
                  <a:srgbClr val="000000">
                    <a:lumMod val="85000"/>
                    <a:lumOff val="15000"/>
                  </a:srgbClr>
                </a:solidFill>
                <a:effectLst/>
                <a:uLnTx/>
                <a:uFillTx/>
                <a:ea typeface="+mn-ea"/>
                <a:cs typeface="Arial" panose="020B0604020202020204" pitchFamily="34" charset="0"/>
              </a:rPr>
              <a:t>Ipatov</a:t>
            </a:r>
            <a:r>
              <a:rPr kumimoji="0" lang="en-US" sz="18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 sequences of length 91,</a:t>
            </a:r>
            <a:r>
              <a:rPr kumimoji="0" lang="en-US" sz="1800" b="0" i="0" u="none" strike="noStrike" kern="1200" cap="none" spc="0" normalizeH="0" baseline="0" noProof="0" dirty="0">
                <a:ln>
                  <a:noFill/>
                </a:ln>
                <a:effectLst/>
                <a:uLnTx/>
                <a:uFillTx/>
                <a:ea typeface="+mn-ea"/>
                <a:cs typeface="Arial" panose="020B0604020202020204" pitchFamily="34" charset="0"/>
              </a:rPr>
              <a:t> as specified in table 15-7a of 802.15.4z-2020, with spreading factor of L=4 for sensing.</a:t>
            </a:r>
          </a:p>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lang="en-US" sz="1800" dirty="0">
                <a:cs typeface="Arial" panose="020B0604020202020204" pitchFamily="34" charset="0"/>
              </a:rPr>
              <a:t>An SDEV may </a:t>
            </a:r>
            <a:r>
              <a:rPr lang="en-US" sz="1800" b="1" dirty="0">
                <a:cs typeface="Arial" panose="020B0604020202020204" pitchFamily="34" charset="0"/>
              </a:rPr>
              <a:t>optionally</a:t>
            </a:r>
            <a:r>
              <a:rPr lang="en-US" sz="1800" dirty="0">
                <a:cs typeface="Arial" panose="020B0604020202020204" pitchFamily="34" charset="0"/>
              </a:rPr>
              <a:t> support additional </a:t>
            </a:r>
            <a:r>
              <a:rPr kumimoji="0" lang="en-US" sz="1800" b="0" i="0" u="none" strike="noStrike" kern="1200" cap="none" spc="0" normalizeH="0" baseline="0" noProof="0" dirty="0">
                <a:ln>
                  <a:noFill/>
                </a:ln>
                <a:effectLst/>
                <a:uLnTx/>
                <a:uFillTx/>
                <a:ea typeface="+mn-ea"/>
                <a:cs typeface="Arial" panose="020B0604020202020204" pitchFamily="34" charset="0"/>
              </a:rPr>
              <a:t>mode sensing only for SENS0 packet, where all three fields (SYNC, SFD, and SENS) use the same length 127 code from Table 15-7 of the 15.4 standard, with spreading factor of L=4. This brings the PRF to 62.4MHz. </a:t>
            </a:r>
          </a:p>
          <a:p>
            <a:pPr marL="685800" lvl="1" fontAlgn="auto">
              <a:spcBef>
                <a:spcPts val="1200"/>
              </a:spcBef>
              <a:spcAft>
                <a:spcPts val="0"/>
              </a:spcAft>
              <a:buFont typeface="Courier New" panose="02070309020205020404" pitchFamily="49" charset="0"/>
              <a:buChar char="o"/>
              <a:defRPr/>
            </a:pPr>
            <a:r>
              <a:rPr kumimoji="0" lang="en-US" sz="1600" b="0" i="0" u="none" strike="noStrike" kern="1200" cap="none" spc="0" normalizeH="0" baseline="0" noProof="0" dirty="0">
                <a:ln>
                  <a:noFill/>
                </a:ln>
                <a:effectLst/>
                <a:uLnTx/>
                <a:uFillTx/>
                <a:ea typeface="+mn-ea"/>
                <a:cs typeface="Arial" panose="020B0604020202020204" pitchFamily="34" charset="0"/>
              </a:rPr>
              <a:t>SYNC PSR and SFD length options in this mode are the same as HPRF mode, as discussed in slide 10.</a:t>
            </a:r>
          </a:p>
          <a:p>
            <a:pPr marL="173736" indent="-173736" fontAlgn="auto">
              <a:spcBef>
                <a:spcPts val="1200"/>
              </a:spcBef>
              <a:spcAft>
                <a:spcPts val="0"/>
              </a:spcAft>
              <a:buFont typeface="Arial" panose="020B0604020202020204" pitchFamily="34" charset="0"/>
              <a:buChar char="•"/>
              <a:defRPr/>
            </a:pPr>
            <a:endParaRPr kumimoji="0" lang="en-US" sz="1800" b="0" i="0" u="none" strike="noStrike" kern="1200" cap="none" spc="0" normalizeH="0" baseline="0" noProof="0" dirty="0">
              <a:ln>
                <a:noFill/>
              </a:ln>
              <a:solidFill>
                <a:srgbClr val="FF0000"/>
              </a:solidFill>
              <a:effectLst/>
              <a:uLnTx/>
              <a:uFillTx/>
              <a:ea typeface="+mn-ea"/>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kumimoji="0" lang="en-US" sz="16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endParaRPr>
          </a:p>
          <a:p>
            <a:pPr marL="400050" lvl="1" indent="0" fontAlgn="auto">
              <a:spcBef>
                <a:spcPts val="1200"/>
              </a:spcBef>
              <a:spcAft>
                <a:spcPts val="0"/>
              </a:spcAft>
              <a:buClr>
                <a:srgbClr val="3253DC"/>
              </a:buClr>
              <a:buNone/>
              <a:defRPr/>
            </a:pPr>
            <a:endParaRPr kumimoji="0" lang="en-US" sz="1400" b="0" i="0" u="none" strike="noStrike" kern="1200" cap="none" spc="0" normalizeH="0" baseline="0" noProof="0" dirty="0">
              <a:ln>
                <a:noFill/>
              </a:ln>
              <a:solidFill>
                <a:srgbClr val="000000"/>
              </a:solidFill>
              <a:effectLst/>
              <a:uLnTx/>
              <a:uFillTx/>
              <a:ea typeface="+mn-ea"/>
              <a:cs typeface="Arial" panose="020B0604020202020204" pitchFamily="34" charset="0"/>
            </a:endParaRPr>
          </a:p>
          <a:p>
            <a:pPr marL="557213" lvl="1" indent="-214313" fontAlgn="ctr">
              <a:spcAft>
                <a:spcPts val="450"/>
              </a:spcAft>
            </a:pPr>
            <a:endParaRPr lang="en-US" sz="1200" dirty="0">
              <a:solidFill>
                <a:schemeClr val="tx1">
                  <a:lumMod val="95000"/>
                  <a:lumOff val="5000"/>
                </a:schemeClr>
              </a:solidFill>
            </a:endParaRPr>
          </a:p>
          <a:p>
            <a:pPr marL="857250" lvl="2" indent="-171450" fontAlgn="ctr">
              <a:spcBef>
                <a:spcPts val="0"/>
              </a:spcBef>
              <a:spcAft>
                <a:spcPts val="450"/>
              </a:spcAft>
              <a:buFont typeface="Courier New" panose="02070309020205020404" pitchFamily="49" charset="0"/>
              <a:buChar char="o"/>
            </a:pPr>
            <a:endParaRPr lang="en-US" sz="1100" dirty="0">
              <a:solidFill>
                <a:srgbClr val="2853DC"/>
              </a:solidFill>
            </a:endParaRPr>
          </a:p>
          <a:p>
            <a:pPr lvl="1"/>
            <a:endParaRPr lang="en-US" sz="1100" dirty="0"/>
          </a:p>
          <a:p>
            <a:pPr marL="0" indent="0">
              <a:buNone/>
            </a:pPr>
            <a:endParaRPr lang="en-US" sz="2800"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4</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2788808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89854" y="762000"/>
            <a:ext cx="8407679" cy="321771"/>
          </a:xfrm>
        </p:spPr>
        <p:txBody>
          <a:bodyPr/>
          <a:lstStyle/>
          <a:p>
            <a:r>
              <a:rPr lang="en-US" dirty="0">
                <a:solidFill>
                  <a:schemeClr val="tx1"/>
                </a:solidFill>
              </a:rPr>
              <a:t>Sensing Packet Structure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18995" y="1182958"/>
            <a:ext cx="8407678"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chemeClr val="accent2"/>
                </a:solidFill>
                <a:effectLst/>
                <a:uLnTx/>
                <a:uFillTx/>
                <a:ea typeface="+mn-ea"/>
                <a:cs typeface="Arial" panose="020B0604020202020204" pitchFamily="34" charset="0"/>
              </a:rPr>
              <a:t>Segments</a:t>
            </a:r>
          </a:p>
          <a:p>
            <a:pPr marL="685800" lvl="1" fontAlgn="auto">
              <a:spcBef>
                <a:spcPts val="1200"/>
              </a:spcBef>
              <a:spcAft>
                <a:spcPts val="0"/>
              </a:spcAft>
              <a:buClr>
                <a:schemeClr val="tx1"/>
              </a:buClr>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We agree that in the baseline mandatory mode, SENS field has one segment.</a:t>
            </a:r>
          </a:p>
          <a:p>
            <a:pPr marL="685800" lvl="1" fontAlgn="auto">
              <a:spcBef>
                <a:spcPts val="1200"/>
              </a:spcBef>
              <a:spcAft>
                <a:spcPts val="0"/>
              </a:spcAft>
              <a:buClr>
                <a:schemeClr val="tx1"/>
              </a:buClr>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We agree on optional support for 2, 3 and 4 segments in the SENS field.</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chemeClr val="accent2"/>
                </a:solidFill>
                <a:effectLst/>
                <a:uLnTx/>
                <a:uFillTx/>
                <a:ea typeface="+mn-ea"/>
                <a:cs typeface="Arial" panose="020B0604020202020204" pitchFamily="34" charset="0"/>
              </a:rPr>
              <a:t>Gap</a:t>
            </a:r>
          </a:p>
          <a:p>
            <a:pPr marL="685800" lvl="1" fontAlgn="auto">
              <a:spcBef>
                <a:spcPts val="1200"/>
              </a:spcBef>
              <a:spcAft>
                <a:spcPts val="0"/>
              </a:spcAft>
              <a:buClr>
                <a:schemeClr val="tx1"/>
              </a:buClr>
              <a:buFont typeface="Courier New" panose="02070309020205020404" pitchFamily="49" charset="0"/>
              <a:buChar char="o"/>
              <a:defRPr/>
            </a:pP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We agree that SENS field includes silent intervals called “gaps”</a:t>
            </a:r>
          </a:p>
          <a:p>
            <a:pPr marL="971550" lvl="2" indent="-171450" fontAlgn="auto">
              <a:spcBef>
                <a:spcPts val="1200"/>
              </a:spcBef>
              <a:spcAft>
                <a:spcPts val="0"/>
              </a:spcAft>
              <a:buClr>
                <a:schemeClr val="tx1"/>
              </a:buClr>
              <a:buFont typeface="Arial" panose="020B0604020202020204" pitchFamily="34" charset="0"/>
              <a:buChar char="•"/>
              <a:defRPr/>
            </a:pPr>
            <a:r>
              <a:rPr lang="en-US" sz="1600" dirty="0">
                <a:solidFill>
                  <a:srgbClr val="000000"/>
                </a:solidFill>
                <a:cs typeface="Arial" panose="020B0604020202020204" pitchFamily="34" charset="0"/>
              </a:rPr>
              <a:t>When multiple segments are used</a:t>
            </a: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 we agree to include </a:t>
            </a:r>
            <a:r>
              <a:rPr lang="en-US" sz="1600" dirty="0">
                <a:solidFill>
                  <a:srgbClr val="000000"/>
                </a:solidFill>
                <a:cs typeface="Arial" panose="020B0604020202020204" pitchFamily="34" charset="0"/>
              </a:rPr>
              <a:t>gaps between segments.</a:t>
            </a:r>
          </a:p>
          <a:p>
            <a:pPr marL="971550" lvl="2" indent="-171450" fontAlgn="auto">
              <a:spcBef>
                <a:spcPts val="1200"/>
              </a:spcBef>
              <a:spcAft>
                <a:spcPts val="0"/>
              </a:spcAft>
              <a:buClr>
                <a:schemeClr val="tx1"/>
              </a:buClr>
              <a:buFont typeface="Arial" panose="020B0604020202020204" pitchFamily="34" charset="0"/>
              <a:buChar char="•"/>
              <a:defRPr/>
            </a:pPr>
            <a:r>
              <a:rPr lang="en-US" sz="1600" dirty="0">
                <a:solidFill>
                  <a:srgbClr val="000000"/>
                </a:solidFill>
                <a:cs typeface="Arial" panose="020B0604020202020204" pitchFamily="34" charset="0"/>
              </a:rPr>
              <a:t>The duration of each gap interval is one SENS symbol.</a:t>
            </a:r>
          </a:p>
          <a:p>
            <a:pPr marL="971550" lvl="2" indent="-171450" fontAlgn="auto">
              <a:spcBef>
                <a:spcPts val="1200"/>
              </a:spcBef>
              <a:spcAft>
                <a:spcPts val="0"/>
              </a:spcAft>
              <a:buClr>
                <a:schemeClr val="tx1"/>
              </a:buClr>
              <a:buFont typeface="Arial" panose="020B0604020202020204" pitchFamily="34" charset="0"/>
              <a:buChar char="•"/>
              <a:defRPr/>
            </a:pPr>
            <a:r>
              <a:rPr lang="en-US" sz="1600" dirty="0">
                <a:solidFill>
                  <a:srgbClr val="000000"/>
                </a:solidFill>
                <a:cs typeface="Arial" panose="020B0604020202020204" pitchFamily="34" charset="0"/>
              </a:rPr>
              <a:t>See next slides for figures</a:t>
            </a:r>
          </a:p>
          <a:p>
            <a:pPr marL="49403" indent="-285750" fontAlgn="auto">
              <a:lnSpc>
                <a:spcPct val="200000"/>
              </a:lnSpc>
              <a:spcBef>
                <a:spcPts val="0"/>
              </a:spcBef>
              <a:spcAft>
                <a:spcPts val="0"/>
              </a:spcAft>
              <a:buClr>
                <a:schemeClr val="accent2"/>
              </a:buClr>
              <a:buFont typeface="Arial" panose="020B0604020202020204" pitchFamily="34" charset="0"/>
              <a:buChar char="•"/>
              <a:defRPr/>
            </a:pPr>
            <a:r>
              <a:rPr lang="en-US" sz="1800" dirty="0">
                <a:solidFill>
                  <a:schemeClr val="accent2"/>
                </a:solidFill>
                <a:cs typeface="Arial" panose="020B0604020202020204" pitchFamily="34" charset="0"/>
              </a:rPr>
              <a:t>RMARKER</a:t>
            </a:r>
          </a:p>
          <a:p>
            <a:pPr marL="449453" lvl="1" fontAlgn="auto">
              <a:lnSpc>
                <a:spcPct val="150000"/>
              </a:lnSpc>
              <a:spcBef>
                <a:spcPts val="0"/>
              </a:spcBef>
              <a:spcAft>
                <a:spcPts val="0"/>
              </a:spcAft>
              <a:buClr>
                <a:schemeClr val="tx2"/>
              </a:buClr>
              <a:buFont typeface="Courier New" panose="02070309020205020404" pitchFamily="49" charset="0"/>
              <a:buChar char="o"/>
              <a:defRPr/>
            </a:pPr>
            <a:r>
              <a:rPr lang="en-US" sz="1600" dirty="0">
                <a:cs typeface="Arial" panose="020B0604020202020204" pitchFamily="34" charset="0"/>
              </a:rPr>
              <a:t>We agree to have one RMARKER for sensing packets. The position of the RMARKER is at the peak of first pulse after SFD (as per 4z).</a:t>
            </a:r>
          </a:p>
          <a:p>
            <a:pPr marL="971550" lvl="2" indent="-171450" fontAlgn="auto">
              <a:spcBef>
                <a:spcPts val="1200"/>
              </a:spcBef>
              <a:spcAft>
                <a:spcPts val="0"/>
              </a:spcAft>
              <a:buClr>
                <a:schemeClr val="tx1"/>
              </a:buClr>
              <a:buFont typeface="Arial" panose="020B0604020202020204" pitchFamily="34" charset="0"/>
              <a:buChar char="•"/>
              <a:defRPr/>
            </a:pPr>
            <a:endParaRPr lang="en-US" sz="1400"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5</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3274717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28600" y="737146"/>
            <a:ext cx="8407679" cy="321771"/>
          </a:xfrm>
        </p:spPr>
        <p:txBody>
          <a:bodyPr/>
          <a:lstStyle/>
          <a:p>
            <a:r>
              <a:rPr lang="en-US" dirty="0">
                <a:solidFill>
                  <a:schemeClr val="tx1"/>
                </a:solidFill>
              </a:rPr>
              <a:t>Sensing Packet Structure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419879" y="1058917"/>
            <a:ext cx="8038321" cy="3831605"/>
          </a:xfrm>
        </p:spPr>
        <p:txBody>
          <a:bodyPr/>
          <a:lstStyle/>
          <a:p>
            <a:pPr marL="49403" indent="-285750" fontAlgn="auto">
              <a:lnSpc>
                <a:spcPct val="200000"/>
              </a:lnSpc>
              <a:spcBef>
                <a:spcPts val="0"/>
              </a:spcBef>
              <a:spcAft>
                <a:spcPts val="0"/>
              </a:spcAft>
              <a:buClr>
                <a:schemeClr val="accent2"/>
              </a:buClr>
              <a:buFont typeface="Arial" panose="020B0604020202020204" pitchFamily="34" charset="0"/>
              <a:buChar char="•"/>
              <a:defRPr/>
            </a:pPr>
            <a:r>
              <a:rPr lang="en-US" sz="1800" dirty="0">
                <a:solidFill>
                  <a:schemeClr val="accent2"/>
                </a:solidFill>
                <a:cs typeface="Arial" panose="020B0604020202020204" pitchFamily="34" charset="0"/>
              </a:rPr>
              <a:t>Number of SENS Symbols</a:t>
            </a:r>
          </a:p>
          <a:p>
            <a:pPr marL="449453" lvl="1" fontAlgn="auto">
              <a:lnSpc>
                <a:spcPct val="150000"/>
              </a:lnSpc>
              <a:spcBef>
                <a:spcPts val="0"/>
              </a:spcBef>
              <a:spcAft>
                <a:spcPts val="0"/>
              </a:spcAft>
              <a:buFont typeface="Courier New" panose="02070309020205020404" pitchFamily="49" charset="0"/>
              <a:buChar char="o"/>
              <a:defRPr/>
            </a:pPr>
            <a:r>
              <a:rPr lang="en-US" sz="1600" dirty="0">
                <a:cs typeface="Arial" panose="020B0604020202020204" pitchFamily="34" charset="0"/>
              </a:rPr>
              <a:t>Each symbol corresponds to one period of SENS sequence with spreading</a:t>
            </a:r>
          </a:p>
          <a:p>
            <a:pPr marL="449453" lvl="1" fontAlgn="auto">
              <a:lnSpc>
                <a:spcPct val="150000"/>
              </a:lnSpc>
              <a:spcBef>
                <a:spcPts val="0"/>
              </a:spcBef>
              <a:spcAft>
                <a:spcPts val="0"/>
              </a:spcAft>
              <a:buFont typeface="Courier New" panose="02070309020205020404" pitchFamily="49" charset="0"/>
              <a:buChar char="o"/>
              <a:defRPr/>
            </a:pPr>
            <a:r>
              <a:rPr lang="en-US" sz="1600" dirty="0">
                <a:cs typeface="Arial" panose="020B0604020202020204" pitchFamily="34" charset="0"/>
              </a:rPr>
              <a:t>We agree to support 32, 64, 128 (Mandatory) 16, 256, 512 (optional) symbols per segment for SENS.</a:t>
            </a:r>
          </a:p>
          <a:p>
            <a:pPr marL="449453" lvl="1" fontAlgn="auto">
              <a:lnSpc>
                <a:spcPct val="150000"/>
              </a:lnSpc>
              <a:spcBef>
                <a:spcPts val="0"/>
              </a:spcBef>
              <a:spcAft>
                <a:spcPts val="0"/>
              </a:spcAft>
              <a:buFont typeface="Courier New" panose="02070309020205020404" pitchFamily="49" charset="0"/>
              <a:buChar char="o"/>
              <a:defRPr/>
            </a:pPr>
            <a:r>
              <a:rPr lang="en-US" sz="1600" dirty="0">
                <a:cs typeface="Arial" panose="020B0604020202020204" pitchFamily="34" charset="0"/>
              </a:rPr>
              <a:t>Sequence selection</a:t>
            </a:r>
          </a:p>
          <a:p>
            <a:pPr marL="792353" lvl="2" fontAlgn="auto">
              <a:lnSpc>
                <a:spcPct val="150000"/>
              </a:lnSpc>
              <a:spcBef>
                <a:spcPts val="0"/>
              </a:spcBef>
              <a:spcAft>
                <a:spcPts val="0"/>
              </a:spcAft>
              <a:buFont typeface="Arial" panose="020B0604020202020204" pitchFamily="34" charset="0"/>
              <a:buChar char="•"/>
              <a:defRPr/>
            </a:pPr>
            <a:r>
              <a:rPr lang="en-US" sz="1600" dirty="0">
                <a:cs typeface="Arial" panose="020B0604020202020204" pitchFamily="34" charset="0"/>
              </a:rPr>
              <a:t>We agree that both SENS and SYNC in the same sensing packet shall use same </a:t>
            </a:r>
            <a:r>
              <a:rPr lang="en-US" sz="1600" dirty="0" err="1">
                <a:cs typeface="Arial" panose="020B0604020202020204" pitchFamily="34" charset="0"/>
              </a:rPr>
              <a:t>Ipatov</a:t>
            </a:r>
            <a:r>
              <a:rPr lang="en-US" sz="1600" dirty="0">
                <a:cs typeface="Arial" panose="020B0604020202020204" pitchFamily="34" charset="0"/>
              </a:rPr>
              <a:t> code index.</a:t>
            </a:r>
            <a:endParaRPr lang="en-US" sz="2000" b="1" dirty="0">
              <a:solidFill>
                <a:schemeClr val="accent2"/>
              </a:solidFill>
              <a:cs typeface="Arial" panose="020B0604020202020204" pitchFamily="34" charset="0"/>
            </a:endParaRPr>
          </a:p>
          <a:p>
            <a:pPr marL="49403" indent="-285750" fontAlgn="auto">
              <a:lnSpc>
                <a:spcPct val="200000"/>
              </a:lnSpc>
              <a:spcBef>
                <a:spcPts val="0"/>
              </a:spcBef>
              <a:spcAft>
                <a:spcPts val="0"/>
              </a:spcAft>
              <a:buClr>
                <a:schemeClr val="accent2"/>
              </a:buClr>
              <a:buFont typeface="Arial" panose="020B0604020202020204" pitchFamily="34" charset="0"/>
              <a:buChar char="•"/>
              <a:defRPr/>
            </a:pPr>
            <a:r>
              <a:rPr lang="en-US" sz="1800" dirty="0">
                <a:solidFill>
                  <a:schemeClr val="accent2"/>
                </a:solidFill>
                <a:cs typeface="Arial" panose="020B0604020202020204" pitchFamily="34" charset="0"/>
              </a:rPr>
              <a:t>CIR Report</a:t>
            </a:r>
          </a:p>
          <a:p>
            <a:pPr marL="449453" lvl="1" fontAlgn="auto">
              <a:spcBef>
                <a:spcPts val="0"/>
              </a:spcBef>
              <a:spcAft>
                <a:spcPts val="0"/>
              </a:spcAft>
              <a:buClr>
                <a:schemeClr val="tx1"/>
              </a:buClr>
              <a:buFont typeface="Courier New" panose="02070309020205020404" pitchFamily="49" charset="0"/>
              <a:buChar char="o"/>
              <a:defRPr/>
            </a:pPr>
            <a:r>
              <a:rPr lang="en-US" sz="1600" dirty="0">
                <a:cs typeface="Arial" panose="020B0604020202020204" pitchFamily="34" charset="0"/>
              </a:rPr>
              <a:t>For sensing packets SENS0, SENS1 and SENS2, we agree to support one CIR report per SENS segment per Rx. No CIR report from SYNC field.</a:t>
            </a:r>
          </a:p>
          <a:p>
            <a:pPr marL="449453" lvl="1" fontAlgn="auto">
              <a:spcBef>
                <a:spcPts val="0"/>
              </a:spcBef>
              <a:spcAft>
                <a:spcPts val="0"/>
              </a:spcAft>
              <a:buClr>
                <a:schemeClr val="tx1"/>
              </a:buClr>
              <a:buFont typeface="Courier New" panose="02070309020205020404" pitchFamily="49" charset="0"/>
              <a:buChar char="o"/>
              <a:defRPr/>
            </a:pPr>
            <a:endParaRPr lang="en-US" sz="1600" dirty="0">
              <a:solidFill>
                <a:srgbClr val="FF0000"/>
              </a:solidFill>
              <a:cs typeface="Arial" panose="020B0604020202020204" pitchFamily="34" charset="0"/>
            </a:endParaRPr>
          </a:p>
          <a:p>
            <a:pPr marL="449453" lvl="1" fontAlgn="auto">
              <a:spcBef>
                <a:spcPts val="0"/>
              </a:spcBef>
              <a:spcAft>
                <a:spcPts val="0"/>
              </a:spcAft>
              <a:buClr>
                <a:schemeClr val="tx1"/>
              </a:buClr>
              <a:buFont typeface="Courier New" panose="02070309020205020404" pitchFamily="49" charset="0"/>
              <a:buChar char="o"/>
              <a:defRPr/>
            </a:pPr>
            <a:r>
              <a:rPr lang="en-US" sz="1600" dirty="0">
                <a:cs typeface="Arial" panose="020B0604020202020204" pitchFamily="34" charset="0"/>
              </a:rPr>
              <a:t>Sensing CIR report is optionally supported with non-sensing packets (dynamic-data packet, MMS and SP0-3)</a:t>
            </a:r>
          </a:p>
          <a:p>
            <a:pPr marL="849503" lvl="2" indent="-285750" fontAlgn="auto">
              <a:spcBef>
                <a:spcPts val="0"/>
              </a:spcBef>
              <a:spcAft>
                <a:spcPts val="0"/>
              </a:spcAft>
              <a:buClr>
                <a:schemeClr val="tx1"/>
              </a:buClr>
              <a:buFont typeface="Arial" panose="020B0604020202020204" pitchFamily="34" charset="0"/>
              <a:buChar char="•"/>
              <a:defRPr/>
            </a:pPr>
            <a:r>
              <a:rPr lang="en-US" sz="1500" dirty="0">
                <a:cs typeface="Arial" panose="020B0604020202020204" pitchFamily="34" charset="0"/>
              </a:rPr>
              <a:t>The field used for CIR report generation should be agreed during control phase.</a:t>
            </a:r>
          </a:p>
          <a:p>
            <a:pPr marL="449453" lvl="1" fontAlgn="auto">
              <a:spcBef>
                <a:spcPts val="0"/>
              </a:spcBef>
              <a:spcAft>
                <a:spcPts val="0"/>
              </a:spcAft>
              <a:buClr>
                <a:schemeClr val="tx1"/>
              </a:buClr>
              <a:buFont typeface="Courier New" panose="02070309020205020404" pitchFamily="49" charset="0"/>
              <a:buChar char="o"/>
              <a:defRPr/>
            </a:pPr>
            <a:endParaRPr lang="en-US" sz="1600" dirty="0">
              <a:cs typeface="Arial" panose="020B0604020202020204" pitchFamily="34" charset="0"/>
            </a:endParaRPr>
          </a:p>
          <a:p>
            <a:pPr marL="163703" lvl="1" indent="0" fontAlgn="auto">
              <a:spcBef>
                <a:spcPts val="0"/>
              </a:spcBef>
              <a:spcAft>
                <a:spcPts val="0"/>
              </a:spcAft>
              <a:buClr>
                <a:schemeClr val="tx1"/>
              </a:buClr>
              <a:buNone/>
              <a:defRPr/>
            </a:pPr>
            <a:endParaRPr lang="en-US" sz="1600" dirty="0">
              <a:solidFill>
                <a:srgbClr val="FF0000"/>
              </a:solidFill>
              <a:cs typeface="Arial" panose="020B0604020202020204" pitchFamily="34" charset="0"/>
            </a:endParaRPr>
          </a:p>
          <a:p>
            <a:pPr marL="849503" lvl="2" fontAlgn="auto">
              <a:spcBef>
                <a:spcPts val="0"/>
              </a:spcBef>
              <a:spcAft>
                <a:spcPts val="0"/>
              </a:spcAft>
              <a:buClr>
                <a:schemeClr val="tx1"/>
              </a:buClr>
              <a:buFont typeface="Arial" panose="020B0604020202020204" pitchFamily="34" charset="0"/>
              <a:buChar char="•"/>
              <a:defRPr/>
            </a:pPr>
            <a:endParaRPr lang="en-US" sz="1600" dirty="0">
              <a:solidFill>
                <a:srgbClr val="FF0000"/>
              </a:solidFill>
              <a:cs typeface="Arial" panose="020B0604020202020204" pitchFamily="34" charset="0"/>
            </a:endParaRP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6</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2809125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SENS0 Packet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68161" y="1513197"/>
            <a:ext cx="8407678"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ea typeface="+mn-ea"/>
                <a:cs typeface="Arial" panose="020B0604020202020204" pitchFamily="34" charset="0"/>
              </a:rPr>
              <a:t>Support for one segment is mandatory, 2,3 and 4 segments is optional</a:t>
            </a: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7</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22" name="Group 21">
            <a:extLst>
              <a:ext uri="{FF2B5EF4-FFF2-40B4-BE49-F238E27FC236}">
                <a16:creationId xmlns:a16="http://schemas.microsoft.com/office/drawing/2014/main" id="{7A294E8A-C5CB-FA87-95DC-6790CE237E5C}"/>
              </a:ext>
            </a:extLst>
          </p:cNvPr>
          <p:cNvGrpSpPr/>
          <p:nvPr/>
        </p:nvGrpSpPr>
        <p:grpSpPr>
          <a:xfrm>
            <a:off x="1447800" y="2479966"/>
            <a:ext cx="5654102" cy="2672602"/>
            <a:chOff x="1447800" y="2479966"/>
            <a:chExt cx="5654102" cy="2672602"/>
          </a:xfrm>
        </p:grpSpPr>
        <p:grpSp>
          <p:nvGrpSpPr>
            <p:cNvPr id="140" name="Group 139">
              <a:extLst>
                <a:ext uri="{FF2B5EF4-FFF2-40B4-BE49-F238E27FC236}">
                  <a16:creationId xmlns:a16="http://schemas.microsoft.com/office/drawing/2014/main" id="{CE8B7F70-8C10-8239-99D5-F3111C05E885}"/>
                </a:ext>
              </a:extLst>
            </p:cNvPr>
            <p:cNvGrpSpPr/>
            <p:nvPr/>
          </p:nvGrpSpPr>
          <p:grpSpPr>
            <a:xfrm>
              <a:off x="1447800" y="2610753"/>
              <a:ext cx="5654102" cy="2541815"/>
              <a:chOff x="2375619" y="1848753"/>
              <a:chExt cx="5654102" cy="2541815"/>
            </a:xfrm>
          </p:grpSpPr>
          <p:grpSp>
            <p:nvGrpSpPr>
              <p:cNvPr id="111" name="Group 110">
                <a:extLst>
                  <a:ext uri="{FF2B5EF4-FFF2-40B4-BE49-F238E27FC236}">
                    <a16:creationId xmlns:a16="http://schemas.microsoft.com/office/drawing/2014/main" id="{C8FB3323-C32B-AC6D-779A-13EEDE80CC42}"/>
                  </a:ext>
                </a:extLst>
              </p:cNvPr>
              <p:cNvGrpSpPr/>
              <p:nvPr/>
            </p:nvGrpSpPr>
            <p:grpSpPr>
              <a:xfrm>
                <a:off x="4550531" y="3769391"/>
                <a:ext cx="3479190" cy="621177"/>
                <a:chOff x="1848408" y="5328497"/>
                <a:chExt cx="4613370" cy="899648"/>
              </a:xfrm>
            </p:grpSpPr>
            <p:cxnSp>
              <p:nvCxnSpPr>
                <p:cNvPr id="43" name="Straight Connector 42">
                  <a:extLst>
                    <a:ext uri="{FF2B5EF4-FFF2-40B4-BE49-F238E27FC236}">
                      <a16:creationId xmlns:a16="http://schemas.microsoft.com/office/drawing/2014/main" id="{B8DE5DDF-FA42-F287-1785-146FE938997A}"/>
                    </a:ext>
                  </a:extLst>
                </p:cNvPr>
                <p:cNvCxnSpPr/>
                <p:nvPr/>
              </p:nvCxnSpPr>
              <p:spPr bwMode="auto">
                <a:xfrm>
                  <a:off x="1848416" y="5650722"/>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Group 28">
                  <a:extLst>
                    <a:ext uri="{FF2B5EF4-FFF2-40B4-BE49-F238E27FC236}">
                      <a16:creationId xmlns:a16="http://schemas.microsoft.com/office/drawing/2014/main" id="{26AD4F4B-55FE-9B71-11D9-2559CCDEA065}"/>
                    </a:ext>
                  </a:extLst>
                </p:cNvPr>
                <p:cNvGrpSpPr/>
                <p:nvPr/>
              </p:nvGrpSpPr>
              <p:grpSpPr>
                <a:xfrm>
                  <a:off x="1848408" y="5328497"/>
                  <a:ext cx="4613370" cy="430901"/>
                  <a:chOff x="3300795" y="4907309"/>
                  <a:chExt cx="1697059" cy="195320"/>
                </a:xfrm>
              </p:grpSpPr>
              <p:grpSp>
                <p:nvGrpSpPr>
                  <p:cNvPr id="11" name="Group 10">
                    <a:extLst>
                      <a:ext uri="{FF2B5EF4-FFF2-40B4-BE49-F238E27FC236}">
                        <a16:creationId xmlns:a16="http://schemas.microsoft.com/office/drawing/2014/main" id="{28FDDDA1-36D6-5BA2-CD62-34A8C4FE0F42}"/>
                      </a:ext>
                    </a:extLst>
                  </p:cNvPr>
                  <p:cNvGrpSpPr/>
                  <p:nvPr/>
                </p:nvGrpSpPr>
                <p:grpSpPr>
                  <a:xfrm>
                    <a:off x="4111280" y="4907309"/>
                    <a:ext cx="886574" cy="195320"/>
                    <a:chOff x="4111280" y="4907309"/>
                    <a:chExt cx="886574" cy="195320"/>
                  </a:xfrm>
                </p:grpSpPr>
                <p:sp>
                  <p:nvSpPr>
                    <p:cNvPr id="5" name="Rectangle 4">
                      <a:extLst>
                        <a:ext uri="{FF2B5EF4-FFF2-40B4-BE49-F238E27FC236}">
                          <a16:creationId xmlns:a16="http://schemas.microsoft.com/office/drawing/2014/main" id="{747C478A-3F45-C03E-D5D1-FF0927629E55}"/>
                        </a:ext>
                      </a:extLst>
                    </p:cNvPr>
                    <p:cNvSpPr/>
                    <p:nvPr/>
                  </p:nvSpPr>
                  <p:spPr bwMode="auto">
                    <a:xfrm>
                      <a:off x="4331654" y="4907309"/>
                      <a:ext cx="591980" cy="1953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39D06114-041B-C800-3A02-5C08446364E5}"/>
                        </a:ext>
                      </a:extLst>
                    </p:cNvPr>
                    <p:cNvSpPr/>
                    <p:nvPr/>
                  </p:nvSpPr>
                  <p:spPr bwMode="auto">
                    <a:xfrm>
                      <a:off x="4111280" y="4907312"/>
                      <a:ext cx="219354" cy="195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 name="TextBox 8">
                      <a:extLst>
                        <a:ext uri="{FF2B5EF4-FFF2-40B4-BE49-F238E27FC236}">
                          <a16:creationId xmlns:a16="http://schemas.microsoft.com/office/drawing/2014/main" id="{19171A73-DD4F-5E29-C0DF-333A7A166A67}"/>
                        </a:ext>
                      </a:extLst>
                    </p:cNvPr>
                    <p:cNvSpPr txBox="1"/>
                    <p:nvPr/>
                  </p:nvSpPr>
                  <p:spPr>
                    <a:xfrm>
                      <a:off x="4133576" y="4933995"/>
                      <a:ext cx="329508" cy="161641"/>
                    </a:xfrm>
                    <a:prstGeom prst="rect">
                      <a:avLst/>
                    </a:prstGeom>
                    <a:noFill/>
                  </p:spPr>
                  <p:txBody>
                    <a:bodyPr wrap="square" rtlCol="0">
                      <a:spAutoFit/>
                    </a:bodyPr>
                    <a:lstStyle/>
                    <a:p>
                      <a:r>
                        <a:rPr lang="en-US" sz="1000" dirty="0"/>
                        <a:t>Gap</a:t>
                      </a:r>
                    </a:p>
                  </p:txBody>
                </p:sp>
                <p:sp>
                  <p:nvSpPr>
                    <p:cNvPr id="10" name="TextBox 9">
                      <a:extLst>
                        <a:ext uri="{FF2B5EF4-FFF2-40B4-BE49-F238E27FC236}">
                          <a16:creationId xmlns:a16="http://schemas.microsoft.com/office/drawing/2014/main" id="{24598202-B180-E89A-BA9F-A2FA1ADB7FD0}"/>
                        </a:ext>
                      </a:extLst>
                    </p:cNvPr>
                    <p:cNvSpPr txBox="1"/>
                    <p:nvPr/>
                  </p:nvSpPr>
                  <p:spPr>
                    <a:xfrm>
                      <a:off x="4416456" y="4921945"/>
                      <a:ext cx="581398" cy="161641"/>
                    </a:xfrm>
                    <a:prstGeom prst="rect">
                      <a:avLst/>
                    </a:prstGeom>
                    <a:noFill/>
                  </p:spPr>
                  <p:txBody>
                    <a:bodyPr wrap="square" rtlCol="0">
                      <a:spAutoFit/>
                    </a:bodyPr>
                    <a:lstStyle/>
                    <a:p>
                      <a:r>
                        <a:rPr lang="en-US" sz="1000" dirty="0"/>
                        <a:t>SENS active</a:t>
                      </a:r>
                    </a:p>
                  </p:txBody>
                </p:sp>
              </p:grpSp>
              <p:grpSp>
                <p:nvGrpSpPr>
                  <p:cNvPr id="12" name="Group 11">
                    <a:extLst>
                      <a:ext uri="{FF2B5EF4-FFF2-40B4-BE49-F238E27FC236}">
                        <a16:creationId xmlns:a16="http://schemas.microsoft.com/office/drawing/2014/main" id="{5B995353-45B1-A5C0-F84F-86B3D5076523}"/>
                      </a:ext>
                    </a:extLst>
                  </p:cNvPr>
                  <p:cNvGrpSpPr/>
                  <p:nvPr/>
                </p:nvGrpSpPr>
                <p:grpSpPr>
                  <a:xfrm>
                    <a:off x="3300795" y="4907309"/>
                    <a:ext cx="816249" cy="195320"/>
                    <a:chOff x="4111280" y="4907309"/>
                    <a:chExt cx="816249" cy="195320"/>
                  </a:xfrm>
                </p:grpSpPr>
                <p:sp>
                  <p:nvSpPr>
                    <p:cNvPr id="13" name="Rectangle 12">
                      <a:extLst>
                        <a:ext uri="{FF2B5EF4-FFF2-40B4-BE49-F238E27FC236}">
                          <a16:creationId xmlns:a16="http://schemas.microsoft.com/office/drawing/2014/main" id="{290F0228-863D-0291-8AF2-72AA27992C1D}"/>
                        </a:ext>
                      </a:extLst>
                    </p:cNvPr>
                    <p:cNvSpPr/>
                    <p:nvPr/>
                  </p:nvSpPr>
                  <p:spPr bwMode="auto">
                    <a:xfrm>
                      <a:off x="4331654" y="4907309"/>
                      <a:ext cx="591980" cy="1953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B7577DC0-91B5-7C81-2A71-0E84AD777050}"/>
                        </a:ext>
                      </a:extLst>
                    </p:cNvPr>
                    <p:cNvSpPr/>
                    <p:nvPr/>
                  </p:nvSpPr>
                  <p:spPr bwMode="auto">
                    <a:xfrm>
                      <a:off x="4111280" y="4907312"/>
                      <a:ext cx="219354" cy="195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TextBox 14">
                      <a:extLst>
                        <a:ext uri="{FF2B5EF4-FFF2-40B4-BE49-F238E27FC236}">
                          <a16:creationId xmlns:a16="http://schemas.microsoft.com/office/drawing/2014/main" id="{4B2A413F-CA6C-1031-38E8-6DDD66FCC05A}"/>
                        </a:ext>
                      </a:extLst>
                    </p:cNvPr>
                    <p:cNvSpPr txBox="1"/>
                    <p:nvPr/>
                  </p:nvSpPr>
                  <p:spPr>
                    <a:xfrm>
                      <a:off x="4139283" y="4927809"/>
                      <a:ext cx="329508" cy="161641"/>
                    </a:xfrm>
                    <a:prstGeom prst="rect">
                      <a:avLst/>
                    </a:prstGeom>
                    <a:noFill/>
                  </p:spPr>
                  <p:txBody>
                    <a:bodyPr wrap="square" rtlCol="0">
                      <a:spAutoFit/>
                    </a:bodyPr>
                    <a:lstStyle/>
                    <a:p>
                      <a:r>
                        <a:rPr lang="en-US" sz="1000" dirty="0"/>
                        <a:t>Gap</a:t>
                      </a:r>
                    </a:p>
                  </p:txBody>
                </p:sp>
                <p:sp>
                  <p:nvSpPr>
                    <p:cNvPr id="16" name="TextBox 15">
                      <a:extLst>
                        <a:ext uri="{FF2B5EF4-FFF2-40B4-BE49-F238E27FC236}">
                          <a16:creationId xmlns:a16="http://schemas.microsoft.com/office/drawing/2014/main" id="{F6031476-73A7-893A-4C17-676936BA2D8B}"/>
                        </a:ext>
                      </a:extLst>
                    </p:cNvPr>
                    <p:cNvSpPr txBox="1"/>
                    <p:nvPr/>
                  </p:nvSpPr>
                  <p:spPr>
                    <a:xfrm>
                      <a:off x="4346131" y="4924710"/>
                      <a:ext cx="581398" cy="161641"/>
                    </a:xfrm>
                    <a:prstGeom prst="rect">
                      <a:avLst/>
                    </a:prstGeom>
                    <a:noFill/>
                  </p:spPr>
                  <p:txBody>
                    <a:bodyPr wrap="square" rtlCol="0">
                      <a:spAutoFit/>
                    </a:bodyPr>
                    <a:lstStyle/>
                    <a:p>
                      <a:pPr algn="ctr"/>
                      <a:r>
                        <a:rPr lang="en-US" sz="1000" dirty="0"/>
                        <a:t>SENS active</a:t>
                      </a:r>
                    </a:p>
                  </p:txBody>
                </p:sp>
              </p:grpSp>
            </p:grpSp>
            <p:cxnSp>
              <p:nvCxnSpPr>
                <p:cNvPr id="54" name="Straight Connector 53">
                  <a:extLst>
                    <a:ext uri="{FF2B5EF4-FFF2-40B4-BE49-F238E27FC236}">
                      <a16:creationId xmlns:a16="http://schemas.microsoft.com/office/drawing/2014/main" id="{3CF9BED4-20BA-A297-BEDD-03B59D925BA6}"/>
                    </a:ext>
                  </a:extLst>
                </p:cNvPr>
                <p:cNvCxnSpPr/>
                <p:nvPr/>
              </p:nvCxnSpPr>
              <p:spPr bwMode="auto">
                <a:xfrm>
                  <a:off x="4053071" y="5478436"/>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a:extLst>
                    <a:ext uri="{FF2B5EF4-FFF2-40B4-BE49-F238E27FC236}">
                      <a16:creationId xmlns:a16="http://schemas.microsoft.com/office/drawing/2014/main" id="{79C0997C-8282-29A0-B60B-939247254D41}"/>
                    </a:ext>
                  </a:extLst>
                </p:cNvPr>
                <p:cNvCxnSpPr/>
                <p:nvPr/>
              </p:nvCxnSpPr>
              <p:spPr bwMode="auto">
                <a:xfrm>
                  <a:off x="6262049" y="5697798"/>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1" name="Group 100">
                  <a:extLst>
                    <a:ext uri="{FF2B5EF4-FFF2-40B4-BE49-F238E27FC236}">
                      <a16:creationId xmlns:a16="http://schemas.microsoft.com/office/drawing/2014/main" id="{56D99C70-8BBC-AFEA-6664-8B3E94872FC0}"/>
                    </a:ext>
                  </a:extLst>
                </p:cNvPr>
                <p:cNvGrpSpPr/>
                <p:nvPr/>
              </p:nvGrpSpPr>
              <p:grpSpPr>
                <a:xfrm>
                  <a:off x="1848416" y="5719240"/>
                  <a:ext cx="2200483" cy="312026"/>
                  <a:chOff x="1828800" y="5928926"/>
                  <a:chExt cx="3956916" cy="312026"/>
                </a:xfrm>
              </p:grpSpPr>
              <p:cxnSp>
                <p:nvCxnSpPr>
                  <p:cNvPr id="58" name="Straight Arrow Connector 57">
                    <a:extLst>
                      <a:ext uri="{FF2B5EF4-FFF2-40B4-BE49-F238E27FC236}">
                        <a16:creationId xmlns:a16="http://schemas.microsoft.com/office/drawing/2014/main" id="{AB530108-3F86-43E7-088D-20849EF01CA6}"/>
                      </a:ext>
                    </a:extLst>
                  </p:cNvPr>
                  <p:cNvCxnSpPr>
                    <a:endCxn id="64" idx="3"/>
                  </p:cNvCxnSpPr>
                  <p:nvPr/>
                </p:nvCxnSpPr>
                <p:spPr bwMode="auto">
                  <a:xfrm>
                    <a:off x="5287985" y="6079628"/>
                    <a:ext cx="497731" cy="531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Arrow Connector 59">
                    <a:extLst>
                      <a:ext uri="{FF2B5EF4-FFF2-40B4-BE49-F238E27FC236}">
                        <a16:creationId xmlns:a16="http://schemas.microsoft.com/office/drawing/2014/main" id="{D47D39E8-333D-D7FD-0E2B-D4E8B58B8823}"/>
                      </a:ext>
                    </a:extLst>
                  </p:cNvPr>
                  <p:cNvCxnSpPr/>
                  <p:nvPr/>
                </p:nvCxnSpPr>
                <p:spPr bwMode="auto">
                  <a:xfrm flipH="1">
                    <a:off x="1828800" y="6084939"/>
                    <a:ext cx="1308176"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Box 63">
                    <a:extLst>
                      <a:ext uri="{FF2B5EF4-FFF2-40B4-BE49-F238E27FC236}">
                        <a16:creationId xmlns:a16="http://schemas.microsoft.com/office/drawing/2014/main" id="{B2FE2B05-C4F1-D612-D515-485E3ECF2F4D}"/>
                      </a:ext>
                    </a:extLst>
                  </p:cNvPr>
                  <p:cNvSpPr txBox="1"/>
                  <p:nvPr/>
                </p:nvSpPr>
                <p:spPr>
                  <a:xfrm>
                    <a:off x="2943656" y="5928926"/>
                    <a:ext cx="2842060" cy="312026"/>
                  </a:xfrm>
                  <a:prstGeom prst="rect">
                    <a:avLst/>
                  </a:prstGeom>
                  <a:noFill/>
                </p:spPr>
                <p:txBody>
                  <a:bodyPr wrap="square" rtlCol="0">
                    <a:spAutoFit/>
                  </a:bodyPr>
                  <a:lstStyle/>
                  <a:p>
                    <a:r>
                      <a:rPr lang="en-US" sz="800" dirty="0"/>
                      <a:t>Single segment SENS</a:t>
                    </a:r>
                  </a:p>
                </p:txBody>
              </p:sp>
            </p:grpSp>
            <p:grpSp>
              <p:nvGrpSpPr>
                <p:cNvPr id="106" name="Group 105">
                  <a:extLst>
                    <a:ext uri="{FF2B5EF4-FFF2-40B4-BE49-F238E27FC236}">
                      <a16:creationId xmlns:a16="http://schemas.microsoft.com/office/drawing/2014/main" id="{AF9DA257-BB96-BCF9-7F46-143CAFD1CF4D}"/>
                    </a:ext>
                  </a:extLst>
                </p:cNvPr>
                <p:cNvGrpSpPr/>
                <p:nvPr/>
              </p:nvGrpSpPr>
              <p:grpSpPr>
                <a:xfrm>
                  <a:off x="1848416" y="5916118"/>
                  <a:ext cx="4382069" cy="312027"/>
                  <a:chOff x="1828800" y="5931192"/>
                  <a:chExt cx="4382069" cy="312027"/>
                </a:xfrm>
              </p:grpSpPr>
              <p:cxnSp>
                <p:nvCxnSpPr>
                  <p:cNvPr id="108" name="Straight Arrow Connector 107">
                    <a:extLst>
                      <a:ext uri="{FF2B5EF4-FFF2-40B4-BE49-F238E27FC236}">
                        <a16:creationId xmlns:a16="http://schemas.microsoft.com/office/drawing/2014/main" id="{728CFAF7-16BB-B4EB-70C8-70F0E6B8B594}"/>
                      </a:ext>
                    </a:extLst>
                  </p:cNvPr>
                  <p:cNvCxnSpPr/>
                  <p:nvPr/>
                </p:nvCxnSpPr>
                <p:spPr bwMode="auto">
                  <a:xfrm>
                    <a:off x="4937760" y="6084939"/>
                    <a:ext cx="1273109"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Straight Arrow Connector 108">
                    <a:extLst>
                      <a:ext uri="{FF2B5EF4-FFF2-40B4-BE49-F238E27FC236}">
                        <a16:creationId xmlns:a16="http://schemas.microsoft.com/office/drawing/2014/main" id="{50415587-ECDD-D631-0D86-C615F89F2473}"/>
                      </a:ext>
                    </a:extLst>
                  </p:cNvPr>
                  <p:cNvCxnSpPr/>
                  <p:nvPr/>
                </p:nvCxnSpPr>
                <p:spPr bwMode="auto">
                  <a:xfrm flipH="1">
                    <a:off x="1828800" y="6084939"/>
                    <a:ext cx="187452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 name="TextBox 109">
                    <a:extLst>
                      <a:ext uri="{FF2B5EF4-FFF2-40B4-BE49-F238E27FC236}">
                        <a16:creationId xmlns:a16="http://schemas.microsoft.com/office/drawing/2014/main" id="{904F606C-8CBF-D045-875C-954886B41F42}"/>
                      </a:ext>
                    </a:extLst>
                  </p:cNvPr>
                  <p:cNvSpPr txBox="1"/>
                  <p:nvPr/>
                </p:nvSpPr>
                <p:spPr>
                  <a:xfrm>
                    <a:off x="3641092" y="5931192"/>
                    <a:ext cx="1385001" cy="312027"/>
                  </a:xfrm>
                  <a:prstGeom prst="rect">
                    <a:avLst/>
                  </a:prstGeom>
                  <a:noFill/>
                </p:spPr>
                <p:txBody>
                  <a:bodyPr wrap="square" rtlCol="0">
                    <a:spAutoFit/>
                  </a:bodyPr>
                  <a:lstStyle/>
                  <a:p>
                    <a:r>
                      <a:rPr lang="en-US" sz="800" dirty="0"/>
                      <a:t>Two segment SENS</a:t>
                    </a:r>
                  </a:p>
                </p:txBody>
              </p:sp>
            </p:grpSp>
          </p:grpSp>
          <p:grpSp>
            <p:nvGrpSpPr>
              <p:cNvPr id="19" name="Group 18">
                <a:extLst>
                  <a:ext uri="{FF2B5EF4-FFF2-40B4-BE49-F238E27FC236}">
                    <a16:creationId xmlns:a16="http://schemas.microsoft.com/office/drawing/2014/main" id="{43EA2EB6-E5D4-35DA-0AB5-C26EEFEF71AA}"/>
                  </a:ext>
                </a:extLst>
              </p:cNvPr>
              <p:cNvGrpSpPr/>
              <p:nvPr/>
            </p:nvGrpSpPr>
            <p:grpSpPr>
              <a:xfrm>
                <a:off x="2375619" y="2263775"/>
                <a:ext cx="4581442" cy="538826"/>
                <a:chOff x="2287562" y="3994978"/>
                <a:chExt cx="4581442" cy="538826"/>
              </a:xfrm>
            </p:grpSpPr>
            <p:sp>
              <p:nvSpPr>
                <p:cNvPr id="35" name="TextBox 34">
                  <a:extLst>
                    <a:ext uri="{FF2B5EF4-FFF2-40B4-BE49-F238E27FC236}">
                      <a16:creationId xmlns:a16="http://schemas.microsoft.com/office/drawing/2014/main" id="{BD305207-1F8A-F398-C8E1-D0E52D128149}"/>
                    </a:ext>
                  </a:extLst>
                </p:cNvPr>
                <p:cNvSpPr txBox="1"/>
                <p:nvPr/>
              </p:nvSpPr>
              <p:spPr>
                <a:xfrm>
                  <a:off x="5529631" y="4072138"/>
                  <a:ext cx="1339373" cy="461666"/>
                </a:xfrm>
                <a:prstGeom prst="rect">
                  <a:avLst/>
                </a:prstGeom>
                <a:noFill/>
              </p:spPr>
              <p:txBody>
                <a:bodyPr wrap="square" rtlCol="0">
                  <a:spAutoFit/>
                </a:bodyPr>
                <a:lstStyle/>
                <a:p>
                  <a:r>
                    <a:rPr lang="en-US" dirty="0"/>
                    <a:t>SENS</a:t>
                  </a:r>
                </a:p>
              </p:txBody>
            </p:sp>
            <p:grpSp>
              <p:nvGrpSpPr>
                <p:cNvPr id="18" name="Group 17">
                  <a:extLst>
                    <a:ext uri="{FF2B5EF4-FFF2-40B4-BE49-F238E27FC236}">
                      <a16:creationId xmlns:a16="http://schemas.microsoft.com/office/drawing/2014/main" id="{62678B40-3D49-EF06-5C5E-945FF0FED3C0}"/>
                    </a:ext>
                  </a:extLst>
                </p:cNvPr>
                <p:cNvGrpSpPr/>
                <p:nvPr/>
              </p:nvGrpSpPr>
              <p:grpSpPr>
                <a:xfrm>
                  <a:off x="2287562" y="3994978"/>
                  <a:ext cx="4556856" cy="443697"/>
                  <a:chOff x="2287562" y="3994978"/>
                  <a:chExt cx="4556856" cy="443697"/>
                </a:xfrm>
              </p:grpSpPr>
              <p:sp>
                <p:nvSpPr>
                  <p:cNvPr id="30" name="Rectangle 29">
                    <a:extLst>
                      <a:ext uri="{FF2B5EF4-FFF2-40B4-BE49-F238E27FC236}">
                        <a16:creationId xmlns:a16="http://schemas.microsoft.com/office/drawing/2014/main" id="{82BA4A87-8086-D747-7D88-CFA4969C7D0D}"/>
                      </a:ext>
                    </a:extLst>
                  </p:cNvPr>
                  <p:cNvSpPr/>
                  <p:nvPr/>
                </p:nvSpPr>
                <p:spPr bwMode="auto">
                  <a:xfrm>
                    <a:off x="2287562" y="3994978"/>
                    <a:ext cx="1971153" cy="44369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1" name="Rectangle 30">
                    <a:extLst>
                      <a:ext uri="{FF2B5EF4-FFF2-40B4-BE49-F238E27FC236}">
                        <a16:creationId xmlns:a16="http://schemas.microsoft.com/office/drawing/2014/main" id="{FAA74223-827B-433D-D903-04F4EEBB3F66}"/>
                      </a:ext>
                    </a:extLst>
                  </p:cNvPr>
                  <p:cNvSpPr/>
                  <p:nvPr/>
                </p:nvSpPr>
                <p:spPr bwMode="auto">
                  <a:xfrm>
                    <a:off x="4257853" y="3994978"/>
                    <a:ext cx="598087" cy="4436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2" name="Rectangle 31">
                    <a:extLst>
                      <a:ext uri="{FF2B5EF4-FFF2-40B4-BE49-F238E27FC236}">
                        <a16:creationId xmlns:a16="http://schemas.microsoft.com/office/drawing/2014/main" id="{A8C6A899-C88B-52B8-08F1-6D45AF9CBAB1}"/>
                      </a:ext>
                    </a:extLst>
                  </p:cNvPr>
                  <p:cNvSpPr/>
                  <p:nvPr/>
                </p:nvSpPr>
                <p:spPr bwMode="auto">
                  <a:xfrm>
                    <a:off x="4856231" y="3994978"/>
                    <a:ext cx="1988187" cy="44162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3" name="TextBox 32">
                    <a:extLst>
                      <a:ext uri="{FF2B5EF4-FFF2-40B4-BE49-F238E27FC236}">
                        <a16:creationId xmlns:a16="http://schemas.microsoft.com/office/drawing/2014/main" id="{C1F7383F-7792-5DE4-886F-178F0C0C0C01}"/>
                      </a:ext>
                    </a:extLst>
                  </p:cNvPr>
                  <p:cNvSpPr txBox="1"/>
                  <p:nvPr/>
                </p:nvSpPr>
                <p:spPr>
                  <a:xfrm>
                    <a:off x="2919661" y="4083230"/>
                    <a:ext cx="947692" cy="276999"/>
                  </a:xfrm>
                  <a:prstGeom prst="rect">
                    <a:avLst/>
                  </a:prstGeom>
                  <a:noFill/>
                </p:spPr>
                <p:txBody>
                  <a:bodyPr wrap="square" rtlCol="0">
                    <a:spAutoFit/>
                  </a:bodyPr>
                  <a:lstStyle/>
                  <a:p>
                    <a:r>
                      <a:rPr lang="en-US" dirty="0"/>
                      <a:t>SYNC</a:t>
                    </a:r>
                  </a:p>
                </p:txBody>
              </p:sp>
              <p:sp>
                <p:nvSpPr>
                  <p:cNvPr id="7" name="TextBox 6">
                    <a:extLst>
                      <a:ext uri="{FF2B5EF4-FFF2-40B4-BE49-F238E27FC236}">
                        <a16:creationId xmlns:a16="http://schemas.microsoft.com/office/drawing/2014/main" id="{8C82383C-D190-41AC-7A8D-3E4074A12A36}"/>
                      </a:ext>
                    </a:extLst>
                  </p:cNvPr>
                  <p:cNvSpPr txBox="1"/>
                  <p:nvPr/>
                </p:nvSpPr>
                <p:spPr>
                  <a:xfrm>
                    <a:off x="4321833" y="4087278"/>
                    <a:ext cx="947692" cy="276999"/>
                  </a:xfrm>
                  <a:prstGeom prst="rect">
                    <a:avLst/>
                  </a:prstGeom>
                  <a:noFill/>
                </p:spPr>
                <p:txBody>
                  <a:bodyPr wrap="square" rtlCol="0">
                    <a:spAutoFit/>
                  </a:bodyPr>
                  <a:lstStyle/>
                  <a:p>
                    <a:r>
                      <a:rPr lang="en-US" dirty="0"/>
                      <a:t>SFD</a:t>
                    </a:r>
                  </a:p>
                </p:txBody>
              </p:sp>
            </p:grpSp>
          </p:grpSp>
          <p:cxnSp>
            <p:nvCxnSpPr>
              <p:cNvPr id="21" name="Straight Connector 20">
                <a:extLst>
                  <a:ext uri="{FF2B5EF4-FFF2-40B4-BE49-F238E27FC236}">
                    <a16:creationId xmlns:a16="http://schemas.microsoft.com/office/drawing/2014/main" id="{6C3B4669-5490-CAB6-7A2A-1F8A97C51884}"/>
                  </a:ext>
                </a:extLst>
              </p:cNvPr>
              <p:cNvCxnSpPr/>
              <p:nvPr/>
            </p:nvCxnSpPr>
            <p:spPr bwMode="auto">
              <a:xfrm flipV="1">
                <a:off x="4528342" y="2715896"/>
                <a:ext cx="412306" cy="1036952"/>
              </a:xfrm>
              <a:prstGeom prst="line">
                <a:avLst/>
              </a:prstGeom>
              <a:ln>
                <a:headEnd type="none" w="sm" len="sm"/>
                <a:tailEnd type="none" w="sm" len="sm"/>
              </a:ln>
            </p:spPr>
            <p:style>
              <a:lnRef idx="1">
                <a:schemeClr val="accent2"/>
              </a:lnRef>
              <a:fillRef idx="0">
                <a:schemeClr val="accent2"/>
              </a:fillRef>
              <a:effectRef idx="0">
                <a:schemeClr val="accent2"/>
              </a:effectRef>
              <a:fontRef idx="minor">
                <a:schemeClr val="tx1"/>
              </a:fontRef>
            </p:style>
          </p:cxnSp>
          <p:cxnSp>
            <p:nvCxnSpPr>
              <p:cNvPr id="81" name="Straight Connector 80">
                <a:extLst>
                  <a:ext uri="{FF2B5EF4-FFF2-40B4-BE49-F238E27FC236}">
                    <a16:creationId xmlns:a16="http://schemas.microsoft.com/office/drawing/2014/main" id="{1D01934F-89F0-D514-9B5C-1E9F7EC9231D}"/>
                  </a:ext>
                </a:extLst>
              </p:cNvPr>
              <p:cNvCxnSpPr/>
              <p:nvPr/>
            </p:nvCxnSpPr>
            <p:spPr bwMode="auto">
              <a:xfrm flipH="1" flipV="1">
                <a:off x="6945905" y="2721795"/>
                <a:ext cx="932939" cy="1026317"/>
              </a:xfrm>
              <a:prstGeom prst="line">
                <a:avLst/>
              </a:prstGeom>
              <a:ln>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136" name="Straight Arrow Connector 135">
                <a:extLst>
                  <a:ext uri="{FF2B5EF4-FFF2-40B4-BE49-F238E27FC236}">
                    <a16:creationId xmlns:a16="http://schemas.microsoft.com/office/drawing/2014/main" id="{CE7F967C-63C6-FEED-26D0-0CE104256035}"/>
                  </a:ext>
                </a:extLst>
              </p:cNvPr>
              <p:cNvCxnSpPr/>
              <p:nvPr/>
            </p:nvCxnSpPr>
            <p:spPr bwMode="auto">
              <a:xfrm flipV="1">
                <a:off x="4953509" y="1848753"/>
                <a:ext cx="0" cy="43497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0" name="TextBox 19">
              <a:extLst>
                <a:ext uri="{FF2B5EF4-FFF2-40B4-BE49-F238E27FC236}">
                  <a16:creationId xmlns:a16="http://schemas.microsoft.com/office/drawing/2014/main" id="{8A4AE0DA-7B9A-2435-7E68-9E23926D3D86}"/>
                </a:ext>
              </a:extLst>
            </p:cNvPr>
            <p:cNvSpPr txBox="1"/>
            <p:nvPr/>
          </p:nvSpPr>
          <p:spPr>
            <a:xfrm>
              <a:off x="4012829" y="2479966"/>
              <a:ext cx="2137977" cy="261610"/>
            </a:xfrm>
            <a:prstGeom prst="rect">
              <a:avLst/>
            </a:prstGeom>
            <a:noFill/>
          </p:spPr>
          <p:txBody>
            <a:bodyPr wrap="square" rtlCol="0">
              <a:spAutoFit/>
            </a:bodyPr>
            <a:lstStyle/>
            <a:p>
              <a:r>
                <a:rPr lang="en-US" sz="1050" dirty="0"/>
                <a:t>RMARKER</a:t>
              </a:r>
            </a:p>
          </p:txBody>
        </p:sp>
      </p:grpSp>
    </p:spTree>
    <p:extLst>
      <p:ext uri="{BB962C8B-B14F-4D97-AF65-F5344CB8AC3E}">
        <p14:creationId xmlns:p14="http://schemas.microsoft.com/office/powerpoint/2010/main" val="3111088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SENS1 Packet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45219" y="1513197"/>
            <a:ext cx="8407678"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ea typeface="+mn-ea"/>
                <a:cs typeface="Arial" panose="020B0604020202020204" pitchFamily="34" charset="0"/>
              </a:rPr>
              <a:t>Support for one segment is mandatory, 2,3 and 4 segments is optional</a:t>
            </a: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8</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92" name="Group 91">
            <a:extLst>
              <a:ext uri="{FF2B5EF4-FFF2-40B4-BE49-F238E27FC236}">
                <a16:creationId xmlns:a16="http://schemas.microsoft.com/office/drawing/2014/main" id="{007D3B14-9B92-439D-E44D-B1A26A907EF4}"/>
              </a:ext>
            </a:extLst>
          </p:cNvPr>
          <p:cNvGrpSpPr/>
          <p:nvPr/>
        </p:nvGrpSpPr>
        <p:grpSpPr>
          <a:xfrm>
            <a:off x="873517" y="2895600"/>
            <a:ext cx="7142002" cy="2262710"/>
            <a:chOff x="846015" y="2159718"/>
            <a:chExt cx="7142002" cy="2262710"/>
          </a:xfrm>
        </p:grpSpPr>
        <p:cxnSp>
          <p:nvCxnSpPr>
            <p:cNvPr id="21" name="Straight Connector 20">
              <a:extLst>
                <a:ext uri="{FF2B5EF4-FFF2-40B4-BE49-F238E27FC236}">
                  <a16:creationId xmlns:a16="http://schemas.microsoft.com/office/drawing/2014/main" id="{6C3B4669-5490-CAB6-7A2A-1F8A97C51884}"/>
                </a:ext>
              </a:extLst>
            </p:cNvPr>
            <p:cNvCxnSpPr>
              <a:cxnSpLocks/>
            </p:cNvCxnSpPr>
            <p:nvPr/>
          </p:nvCxnSpPr>
          <p:spPr bwMode="auto">
            <a:xfrm flipV="1">
              <a:off x="2816306" y="2610006"/>
              <a:ext cx="597963" cy="1122028"/>
            </a:xfrm>
            <a:prstGeom prst="line">
              <a:avLst/>
            </a:prstGeom>
            <a:ln>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81" name="Straight Connector 80">
              <a:extLst>
                <a:ext uri="{FF2B5EF4-FFF2-40B4-BE49-F238E27FC236}">
                  <a16:creationId xmlns:a16="http://schemas.microsoft.com/office/drawing/2014/main" id="{1D01934F-89F0-D514-9B5C-1E9F7EC9231D}"/>
                </a:ext>
              </a:extLst>
            </p:cNvPr>
            <p:cNvCxnSpPr>
              <a:cxnSpLocks/>
            </p:cNvCxnSpPr>
            <p:nvPr/>
          </p:nvCxnSpPr>
          <p:spPr bwMode="auto">
            <a:xfrm flipH="1" flipV="1">
              <a:off x="5390199" y="2586295"/>
              <a:ext cx="1171500" cy="1142016"/>
            </a:xfrm>
            <a:prstGeom prst="line">
              <a:avLst/>
            </a:prstGeom>
            <a:ln>
              <a:headEnd type="none" w="sm" len="sm"/>
              <a:tailEnd type="none" w="sm" len="sm"/>
            </a:ln>
          </p:spPr>
          <p:style>
            <a:lnRef idx="1">
              <a:schemeClr val="accent6"/>
            </a:lnRef>
            <a:fillRef idx="0">
              <a:schemeClr val="accent6"/>
            </a:fillRef>
            <a:effectRef idx="0">
              <a:schemeClr val="accent6"/>
            </a:effectRef>
            <a:fontRef idx="minor">
              <a:schemeClr val="tx1"/>
            </a:fontRef>
          </p:style>
        </p:cxnSp>
        <p:grpSp>
          <p:nvGrpSpPr>
            <p:cNvPr id="84" name="Group 83">
              <a:extLst>
                <a:ext uri="{FF2B5EF4-FFF2-40B4-BE49-F238E27FC236}">
                  <a16:creationId xmlns:a16="http://schemas.microsoft.com/office/drawing/2014/main" id="{44B69982-D007-13BC-813D-45EE2B7393D0}"/>
                </a:ext>
              </a:extLst>
            </p:cNvPr>
            <p:cNvGrpSpPr/>
            <p:nvPr/>
          </p:nvGrpSpPr>
          <p:grpSpPr>
            <a:xfrm>
              <a:off x="2785333" y="3801099"/>
              <a:ext cx="4042990" cy="621329"/>
              <a:chOff x="3600094" y="3705340"/>
              <a:chExt cx="4042990" cy="621329"/>
            </a:xfrm>
          </p:grpSpPr>
          <p:grpSp>
            <p:nvGrpSpPr>
              <p:cNvPr id="111" name="Group 110">
                <a:extLst>
                  <a:ext uri="{FF2B5EF4-FFF2-40B4-BE49-F238E27FC236}">
                    <a16:creationId xmlns:a16="http://schemas.microsoft.com/office/drawing/2014/main" id="{C8FB3323-C32B-AC6D-779A-13EEDE80CC42}"/>
                  </a:ext>
                </a:extLst>
              </p:cNvPr>
              <p:cNvGrpSpPr/>
              <p:nvPr/>
            </p:nvGrpSpPr>
            <p:grpSpPr>
              <a:xfrm>
                <a:off x="3600094" y="3705492"/>
                <a:ext cx="3776366" cy="621177"/>
                <a:chOff x="1848409" y="5328497"/>
                <a:chExt cx="5007422" cy="899648"/>
              </a:xfrm>
            </p:grpSpPr>
            <p:cxnSp>
              <p:nvCxnSpPr>
                <p:cNvPr id="43" name="Straight Connector 42">
                  <a:extLst>
                    <a:ext uri="{FF2B5EF4-FFF2-40B4-BE49-F238E27FC236}">
                      <a16:creationId xmlns:a16="http://schemas.microsoft.com/office/drawing/2014/main" id="{B8DE5DDF-FA42-F287-1785-146FE938997A}"/>
                    </a:ext>
                  </a:extLst>
                </p:cNvPr>
                <p:cNvCxnSpPr/>
                <p:nvPr/>
              </p:nvCxnSpPr>
              <p:spPr bwMode="auto">
                <a:xfrm>
                  <a:off x="1848416" y="5650722"/>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Group 28">
                  <a:extLst>
                    <a:ext uri="{FF2B5EF4-FFF2-40B4-BE49-F238E27FC236}">
                      <a16:creationId xmlns:a16="http://schemas.microsoft.com/office/drawing/2014/main" id="{26AD4F4B-55FE-9B71-11D9-2559CCDEA065}"/>
                    </a:ext>
                  </a:extLst>
                </p:cNvPr>
                <p:cNvGrpSpPr/>
                <p:nvPr/>
              </p:nvGrpSpPr>
              <p:grpSpPr>
                <a:xfrm>
                  <a:off x="1848409" y="5328497"/>
                  <a:ext cx="4647234" cy="430901"/>
                  <a:chOff x="3300795" y="4907309"/>
                  <a:chExt cx="1709516" cy="195320"/>
                </a:xfrm>
              </p:grpSpPr>
              <p:grpSp>
                <p:nvGrpSpPr>
                  <p:cNvPr id="11" name="Group 10">
                    <a:extLst>
                      <a:ext uri="{FF2B5EF4-FFF2-40B4-BE49-F238E27FC236}">
                        <a16:creationId xmlns:a16="http://schemas.microsoft.com/office/drawing/2014/main" id="{28FDDDA1-36D6-5BA2-CD62-34A8C4FE0F42}"/>
                      </a:ext>
                    </a:extLst>
                  </p:cNvPr>
                  <p:cNvGrpSpPr/>
                  <p:nvPr/>
                </p:nvGrpSpPr>
                <p:grpSpPr>
                  <a:xfrm>
                    <a:off x="4111280" y="4907309"/>
                    <a:ext cx="899031" cy="195320"/>
                    <a:chOff x="4111280" y="4907309"/>
                    <a:chExt cx="899031" cy="195320"/>
                  </a:xfrm>
                </p:grpSpPr>
                <p:sp>
                  <p:nvSpPr>
                    <p:cNvPr id="5" name="Rectangle 4">
                      <a:extLst>
                        <a:ext uri="{FF2B5EF4-FFF2-40B4-BE49-F238E27FC236}">
                          <a16:creationId xmlns:a16="http://schemas.microsoft.com/office/drawing/2014/main" id="{747C478A-3F45-C03E-D5D1-FF0927629E55}"/>
                        </a:ext>
                      </a:extLst>
                    </p:cNvPr>
                    <p:cNvSpPr/>
                    <p:nvPr/>
                  </p:nvSpPr>
                  <p:spPr bwMode="auto">
                    <a:xfrm>
                      <a:off x="4331654" y="4907309"/>
                      <a:ext cx="591980" cy="1953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39D06114-041B-C800-3A02-5C08446364E5}"/>
                        </a:ext>
                      </a:extLst>
                    </p:cNvPr>
                    <p:cNvSpPr/>
                    <p:nvPr/>
                  </p:nvSpPr>
                  <p:spPr bwMode="auto">
                    <a:xfrm>
                      <a:off x="4111280" y="4907312"/>
                      <a:ext cx="219354" cy="195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 name="TextBox 8">
                      <a:extLst>
                        <a:ext uri="{FF2B5EF4-FFF2-40B4-BE49-F238E27FC236}">
                          <a16:creationId xmlns:a16="http://schemas.microsoft.com/office/drawing/2014/main" id="{19171A73-DD4F-5E29-C0DF-333A7A166A67}"/>
                        </a:ext>
                      </a:extLst>
                    </p:cNvPr>
                    <p:cNvSpPr txBox="1"/>
                    <p:nvPr/>
                  </p:nvSpPr>
                  <p:spPr>
                    <a:xfrm>
                      <a:off x="4133576" y="4933995"/>
                      <a:ext cx="329508" cy="161641"/>
                    </a:xfrm>
                    <a:prstGeom prst="rect">
                      <a:avLst/>
                    </a:prstGeom>
                    <a:noFill/>
                  </p:spPr>
                  <p:txBody>
                    <a:bodyPr wrap="square" rtlCol="0">
                      <a:spAutoFit/>
                    </a:bodyPr>
                    <a:lstStyle/>
                    <a:p>
                      <a:r>
                        <a:rPr lang="en-US" sz="1000" dirty="0"/>
                        <a:t>Gap</a:t>
                      </a:r>
                    </a:p>
                  </p:txBody>
                </p:sp>
                <p:sp>
                  <p:nvSpPr>
                    <p:cNvPr id="10" name="TextBox 9">
                      <a:extLst>
                        <a:ext uri="{FF2B5EF4-FFF2-40B4-BE49-F238E27FC236}">
                          <a16:creationId xmlns:a16="http://schemas.microsoft.com/office/drawing/2014/main" id="{24598202-B180-E89A-BA9F-A2FA1ADB7FD0}"/>
                        </a:ext>
                      </a:extLst>
                    </p:cNvPr>
                    <p:cNvSpPr txBox="1"/>
                    <p:nvPr/>
                  </p:nvSpPr>
                  <p:spPr>
                    <a:xfrm>
                      <a:off x="4428913" y="4935088"/>
                      <a:ext cx="581398" cy="161641"/>
                    </a:xfrm>
                    <a:prstGeom prst="rect">
                      <a:avLst/>
                    </a:prstGeom>
                    <a:noFill/>
                  </p:spPr>
                  <p:txBody>
                    <a:bodyPr wrap="square" rtlCol="0">
                      <a:spAutoFit/>
                    </a:bodyPr>
                    <a:lstStyle/>
                    <a:p>
                      <a:r>
                        <a:rPr lang="en-US" sz="1000" dirty="0"/>
                        <a:t>SENS active</a:t>
                      </a:r>
                    </a:p>
                  </p:txBody>
                </p:sp>
              </p:grpSp>
              <p:grpSp>
                <p:nvGrpSpPr>
                  <p:cNvPr id="12" name="Group 11">
                    <a:extLst>
                      <a:ext uri="{FF2B5EF4-FFF2-40B4-BE49-F238E27FC236}">
                        <a16:creationId xmlns:a16="http://schemas.microsoft.com/office/drawing/2014/main" id="{5B995353-45B1-A5C0-F84F-86B3D5076523}"/>
                      </a:ext>
                    </a:extLst>
                  </p:cNvPr>
                  <p:cNvGrpSpPr/>
                  <p:nvPr/>
                </p:nvGrpSpPr>
                <p:grpSpPr>
                  <a:xfrm>
                    <a:off x="3300795" y="4907309"/>
                    <a:ext cx="812354" cy="195320"/>
                    <a:chOff x="4111280" y="4907309"/>
                    <a:chExt cx="812354" cy="195320"/>
                  </a:xfrm>
                </p:grpSpPr>
                <p:sp>
                  <p:nvSpPr>
                    <p:cNvPr id="13" name="Rectangle 12">
                      <a:extLst>
                        <a:ext uri="{FF2B5EF4-FFF2-40B4-BE49-F238E27FC236}">
                          <a16:creationId xmlns:a16="http://schemas.microsoft.com/office/drawing/2014/main" id="{290F0228-863D-0291-8AF2-72AA27992C1D}"/>
                        </a:ext>
                      </a:extLst>
                    </p:cNvPr>
                    <p:cNvSpPr/>
                    <p:nvPr/>
                  </p:nvSpPr>
                  <p:spPr bwMode="auto">
                    <a:xfrm>
                      <a:off x="4331654" y="4907309"/>
                      <a:ext cx="591980" cy="1953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B7577DC0-91B5-7C81-2A71-0E84AD777050}"/>
                        </a:ext>
                      </a:extLst>
                    </p:cNvPr>
                    <p:cNvSpPr/>
                    <p:nvPr/>
                  </p:nvSpPr>
                  <p:spPr bwMode="auto">
                    <a:xfrm>
                      <a:off x="4111280" y="4907312"/>
                      <a:ext cx="219354" cy="195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TextBox 14">
                      <a:extLst>
                        <a:ext uri="{FF2B5EF4-FFF2-40B4-BE49-F238E27FC236}">
                          <a16:creationId xmlns:a16="http://schemas.microsoft.com/office/drawing/2014/main" id="{4B2A413F-CA6C-1031-38E8-6DDD66FCC05A}"/>
                        </a:ext>
                      </a:extLst>
                    </p:cNvPr>
                    <p:cNvSpPr txBox="1"/>
                    <p:nvPr/>
                  </p:nvSpPr>
                  <p:spPr>
                    <a:xfrm>
                      <a:off x="4139283" y="4927809"/>
                      <a:ext cx="329508" cy="161641"/>
                    </a:xfrm>
                    <a:prstGeom prst="rect">
                      <a:avLst/>
                    </a:prstGeom>
                    <a:noFill/>
                  </p:spPr>
                  <p:txBody>
                    <a:bodyPr wrap="square" rtlCol="0">
                      <a:spAutoFit/>
                    </a:bodyPr>
                    <a:lstStyle/>
                    <a:p>
                      <a:r>
                        <a:rPr lang="en-US" sz="1000" dirty="0"/>
                        <a:t>Gap</a:t>
                      </a:r>
                    </a:p>
                  </p:txBody>
                </p:sp>
                <p:sp>
                  <p:nvSpPr>
                    <p:cNvPr id="16" name="TextBox 15">
                      <a:extLst>
                        <a:ext uri="{FF2B5EF4-FFF2-40B4-BE49-F238E27FC236}">
                          <a16:creationId xmlns:a16="http://schemas.microsoft.com/office/drawing/2014/main" id="{F6031476-73A7-893A-4C17-676936BA2D8B}"/>
                        </a:ext>
                      </a:extLst>
                    </p:cNvPr>
                    <p:cNvSpPr txBox="1"/>
                    <p:nvPr/>
                  </p:nvSpPr>
                  <p:spPr>
                    <a:xfrm>
                      <a:off x="4339347" y="4933995"/>
                      <a:ext cx="581398" cy="161641"/>
                    </a:xfrm>
                    <a:prstGeom prst="rect">
                      <a:avLst/>
                    </a:prstGeom>
                    <a:noFill/>
                  </p:spPr>
                  <p:txBody>
                    <a:bodyPr wrap="square" rtlCol="0">
                      <a:spAutoFit/>
                    </a:bodyPr>
                    <a:lstStyle/>
                    <a:p>
                      <a:pPr algn="ctr"/>
                      <a:r>
                        <a:rPr lang="en-US" sz="1000" dirty="0"/>
                        <a:t>SENS active</a:t>
                      </a:r>
                    </a:p>
                  </p:txBody>
                </p:sp>
              </p:grpSp>
            </p:grpSp>
            <p:cxnSp>
              <p:nvCxnSpPr>
                <p:cNvPr id="54" name="Straight Connector 53">
                  <a:extLst>
                    <a:ext uri="{FF2B5EF4-FFF2-40B4-BE49-F238E27FC236}">
                      <a16:creationId xmlns:a16="http://schemas.microsoft.com/office/drawing/2014/main" id="{3CF9BED4-20BA-A297-BEDD-03B59D925BA6}"/>
                    </a:ext>
                  </a:extLst>
                </p:cNvPr>
                <p:cNvCxnSpPr/>
                <p:nvPr/>
              </p:nvCxnSpPr>
              <p:spPr bwMode="auto">
                <a:xfrm>
                  <a:off x="4647983" y="5436391"/>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a:extLst>
                    <a:ext uri="{FF2B5EF4-FFF2-40B4-BE49-F238E27FC236}">
                      <a16:creationId xmlns:a16="http://schemas.microsoft.com/office/drawing/2014/main" id="{79C0997C-8282-29A0-B60B-939247254D41}"/>
                    </a:ext>
                  </a:extLst>
                </p:cNvPr>
                <p:cNvCxnSpPr/>
                <p:nvPr/>
              </p:nvCxnSpPr>
              <p:spPr bwMode="auto">
                <a:xfrm>
                  <a:off x="6855831" y="5651232"/>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1" name="Group 100">
                  <a:extLst>
                    <a:ext uri="{FF2B5EF4-FFF2-40B4-BE49-F238E27FC236}">
                      <a16:creationId xmlns:a16="http://schemas.microsoft.com/office/drawing/2014/main" id="{56D99C70-8BBC-AFEA-6664-8B3E94872FC0}"/>
                    </a:ext>
                  </a:extLst>
                </p:cNvPr>
                <p:cNvGrpSpPr/>
                <p:nvPr/>
              </p:nvGrpSpPr>
              <p:grpSpPr>
                <a:xfrm>
                  <a:off x="1848416" y="5724551"/>
                  <a:ext cx="2791404" cy="312026"/>
                  <a:chOff x="1828800" y="5934237"/>
                  <a:chExt cx="5019512" cy="312026"/>
                </a:xfrm>
              </p:grpSpPr>
              <p:cxnSp>
                <p:nvCxnSpPr>
                  <p:cNvPr id="58" name="Straight Arrow Connector 57">
                    <a:extLst>
                      <a:ext uri="{FF2B5EF4-FFF2-40B4-BE49-F238E27FC236}">
                        <a16:creationId xmlns:a16="http://schemas.microsoft.com/office/drawing/2014/main" id="{AB530108-3F86-43E7-088D-20849EF01CA6}"/>
                      </a:ext>
                    </a:extLst>
                  </p:cNvPr>
                  <p:cNvCxnSpPr/>
                  <p:nvPr/>
                </p:nvCxnSpPr>
                <p:spPr bwMode="auto">
                  <a:xfrm>
                    <a:off x="5417791" y="6084939"/>
                    <a:ext cx="1430521"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Arrow Connector 59">
                    <a:extLst>
                      <a:ext uri="{FF2B5EF4-FFF2-40B4-BE49-F238E27FC236}">
                        <a16:creationId xmlns:a16="http://schemas.microsoft.com/office/drawing/2014/main" id="{D47D39E8-333D-D7FD-0E2B-D4E8B58B8823}"/>
                      </a:ext>
                    </a:extLst>
                  </p:cNvPr>
                  <p:cNvCxnSpPr/>
                  <p:nvPr/>
                </p:nvCxnSpPr>
                <p:spPr bwMode="auto">
                  <a:xfrm flipH="1">
                    <a:off x="1828800" y="6084939"/>
                    <a:ext cx="1430521"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Box 63">
                    <a:extLst>
                      <a:ext uri="{FF2B5EF4-FFF2-40B4-BE49-F238E27FC236}">
                        <a16:creationId xmlns:a16="http://schemas.microsoft.com/office/drawing/2014/main" id="{B2FE2B05-C4F1-D612-D515-485E3ECF2F4D}"/>
                      </a:ext>
                    </a:extLst>
                  </p:cNvPr>
                  <p:cNvSpPr txBox="1"/>
                  <p:nvPr/>
                </p:nvSpPr>
                <p:spPr>
                  <a:xfrm>
                    <a:off x="3073463" y="5934237"/>
                    <a:ext cx="2842060" cy="312026"/>
                  </a:xfrm>
                  <a:prstGeom prst="rect">
                    <a:avLst/>
                  </a:prstGeom>
                  <a:noFill/>
                </p:spPr>
                <p:txBody>
                  <a:bodyPr wrap="square" rtlCol="0">
                    <a:spAutoFit/>
                  </a:bodyPr>
                  <a:lstStyle/>
                  <a:p>
                    <a:r>
                      <a:rPr lang="en-US" sz="800" dirty="0"/>
                      <a:t>Single segment SENS</a:t>
                    </a:r>
                  </a:p>
                </p:txBody>
              </p:sp>
            </p:grpSp>
            <p:grpSp>
              <p:nvGrpSpPr>
                <p:cNvPr id="106" name="Group 105">
                  <a:extLst>
                    <a:ext uri="{FF2B5EF4-FFF2-40B4-BE49-F238E27FC236}">
                      <a16:creationId xmlns:a16="http://schemas.microsoft.com/office/drawing/2014/main" id="{AF9DA257-BB96-BCF9-7F46-143CAFD1CF4D}"/>
                    </a:ext>
                  </a:extLst>
                </p:cNvPr>
                <p:cNvGrpSpPr/>
                <p:nvPr/>
              </p:nvGrpSpPr>
              <p:grpSpPr>
                <a:xfrm>
                  <a:off x="1848416" y="5916118"/>
                  <a:ext cx="5007415" cy="312027"/>
                  <a:chOff x="1828800" y="5931192"/>
                  <a:chExt cx="5007415" cy="312027"/>
                </a:xfrm>
              </p:grpSpPr>
              <p:cxnSp>
                <p:nvCxnSpPr>
                  <p:cNvPr id="108" name="Straight Arrow Connector 107">
                    <a:extLst>
                      <a:ext uri="{FF2B5EF4-FFF2-40B4-BE49-F238E27FC236}">
                        <a16:creationId xmlns:a16="http://schemas.microsoft.com/office/drawing/2014/main" id="{728CFAF7-16BB-B4EB-70C8-70F0E6B8B594}"/>
                      </a:ext>
                    </a:extLst>
                  </p:cNvPr>
                  <p:cNvCxnSpPr/>
                  <p:nvPr/>
                </p:nvCxnSpPr>
                <p:spPr bwMode="auto">
                  <a:xfrm>
                    <a:off x="4937760" y="6084939"/>
                    <a:ext cx="1898455"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Straight Arrow Connector 108">
                    <a:extLst>
                      <a:ext uri="{FF2B5EF4-FFF2-40B4-BE49-F238E27FC236}">
                        <a16:creationId xmlns:a16="http://schemas.microsoft.com/office/drawing/2014/main" id="{50415587-ECDD-D631-0D86-C615F89F2473}"/>
                      </a:ext>
                    </a:extLst>
                  </p:cNvPr>
                  <p:cNvCxnSpPr/>
                  <p:nvPr/>
                </p:nvCxnSpPr>
                <p:spPr bwMode="auto">
                  <a:xfrm flipH="1">
                    <a:off x="1828800" y="6084939"/>
                    <a:ext cx="187452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 name="TextBox 109">
                    <a:extLst>
                      <a:ext uri="{FF2B5EF4-FFF2-40B4-BE49-F238E27FC236}">
                        <a16:creationId xmlns:a16="http://schemas.microsoft.com/office/drawing/2014/main" id="{904F606C-8CBF-D045-875C-954886B41F42}"/>
                      </a:ext>
                    </a:extLst>
                  </p:cNvPr>
                  <p:cNvSpPr txBox="1"/>
                  <p:nvPr/>
                </p:nvSpPr>
                <p:spPr>
                  <a:xfrm>
                    <a:off x="3641092" y="5931192"/>
                    <a:ext cx="1385001" cy="312027"/>
                  </a:xfrm>
                  <a:prstGeom prst="rect">
                    <a:avLst/>
                  </a:prstGeom>
                  <a:noFill/>
                </p:spPr>
                <p:txBody>
                  <a:bodyPr wrap="square" rtlCol="0">
                    <a:spAutoFit/>
                  </a:bodyPr>
                  <a:lstStyle/>
                  <a:p>
                    <a:r>
                      <a:rPr lang="en-US" sz="800" dirty="0"/>
                      <a:t>Two segment SENS</a:t>
                    </a:r>
                  </a:p>
                </p:txBody>
              </p:sp>
            </p:grpSp>
          </p:grpSp>
          <p:sp>
            <p:nvSpPr>
              <p:cNvPr id="80" name="TextBox 79">
                <a:extLst>
                  <a:ext uri="{FF2B5EF4-FFF2-40B4-BE49-F238E27FC236}">
                    <a16:creationId xmlns:a16="http://schemas.microsoft.com/office/drawing/2014/main" id="{1B6BF8FA-8776-00B5-F551-135B27A9C13B}"/>
                  </a:ext>
                </a:extLst>
              </p:cNvPr>
              <p:cNvSpPr txBox="1"/>
              <p:nvPr/>
            </p:nvSpPr>
            <p:spPr>
              <a:xfrm>
                <a:off x="6967550" y="3707572"/>
                <a:ext cx="675534" cy="246221"/>
              </a:xfrm>
              <a:prstGeom prst="rect">
                <a:avLst/>
              </a:prstGeom>
              <a:noFill/>
            </p:spPr>
            <p:txBody>
              <a:bodyPr wrap="square" rtlCol="0">
                <a:spAutoFit/>
              </a:bodyPr>
              <a:lstStyle/>
              <a:p>
                <a:r>
                  <a:rPr lang="en-US" sz="1000" dirty="0"/>
                  <a:t>Gap</a:t>
                </a:r>
              </a:p>
            </p:txBody>
          </p:sp>
          <p:sp>
            <p:nvSpPr>
              <p:cNvPr id="82" name="Rectangle 81">
                <a:extLst>
                  <a:ext uri="{FF2B5EF4-FFF2-40B4-BE49-F238E27FC236}">
                    <a16:creationId xmlns:a16="http://schemas.microsoft.com/office/drawing/2014/main" id="{552F8C4F-51AB-EC0E-C04F-9F7CD510FB8A}"/>
                  </a:ext>
                </a:extLst>
              </p:cNvPr>
              <p:cNvSpPr/>
              <p:nvPr/>
            </p:nvSpPr>
            <p:spPr bwMode="auto">
              <a:xfrm>
                <a:off x="6926756" y="3705340"/>
                <a:ext cx="449704" cy="2975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grpSp>
          <p:nvGrpSpPr>
            <p:cNvPr id="90" name="Group 89">
              <a:extLst>
                <a:ext uri="{FF2B5EF4-FFF2-40B4-BE49-F238E27FC236}">
                  <a16:creationId xmlns:a16="http://schemas.microsoft.com/office/drawing/2014/main" id="{A04B27C0-55E3-B1E8-3CF2-397569CE5BFA}"/>
                </a:ext>
              </a:extLst>
            </p:cNvPr>
            <p:cNvGrpSpPr/>
            <p:nvPr/>
          </p:nvGrpSpPr>
          <p:grpSpPr>
            <a:xfrm>
              <a:off x="846015" y="2159718"/>
              <a:ext cx="7142002" cy="540180"/>
              <a:chOff x="1335842" y="2008031"/>
              <a:chExt cx="7142002" cy="540180"/>
            </a:xfrm>
          </p:grpSpPr>
          <p:grpSp>
            <p:nvGrpSpPr>
              <p:cNvPr id="70" name="Group 69">
                <a:extLst>
                  <a:ext uri="{FF2B5EF4-FFF2-40B4-BE49-F238E27FC236}">
                    <a16:creationId xmlns:a16="http://schemas.microsoft.com/office/drawing/2014/main" id="{33C03357-00CF-C157-7501-AA20145F224D}"/>
                  </a:ext>
                </a:extLst>
              </p:cNvPr>
              <p:cNvGrpSpPr/>
              <p:nvPr/>
            </p:nvGrpSpPr>
            <p:grpSpPr>
              <a:xfrm>
                <a:off x="1335842" y="2009385"/>
                <a:ext cx="4581442" cy="538826"/>
                <a:chOff x="2287562" y="3994978"/>
                <a:chExt cx="4581442" cy="538826"/>
              </a:xfrm>
            </p:grpSpPr>
            <p:sp>
              <p:nvSpPr>
                <p:cNvPr id="71" name="TextBox 70">
                  <a:extLst>
                    <a:ext uri="{FF2B5EF4-FFF2-40B4-BE49-F238E27FC236}">
                      <a16:creationId xmlns:a16="http://schemas.microsoft.com/office/drawing/2014/main" id="{E64B187E-7481-AC2A-8975-BC0C7046B799}"/>
                    </a:ext>
                  </a:extLst>
                </p:cNvPr>
                <p:cNvSpPr txBox="1"/>
                <p:nvPr/>
              </p:nvSpPr>
              <p:spPr>
                <a:xfrm>
                  <a:off x="5529631" y="4072138"/>
                  <a:ext cx="1339373" cy="461666"/>
                </a:xfrm>
                <a:prstGeom prst="rect">
                  <a:avLst/>
                </a:prstGeom>
                <a:noFill/>
              </p:spPr>
              <p:txBody>
                <a:bodyPr wrap="square" rtlCol="0">
                  <a:spAutoFit/>
                </a:bodyPr>
                <a:lstStyle/>
                <a:p>
                  <a:r>
                    <a:rPr lang="en-US" dirty="0"/>
                    <a:t>SENS</a:t>
                  </a:r>
                </a:p>
              </p:txBody>
            </p:sp>
            <p:grpSp>
              <p:nvGrpSpPr>
                <p:cNvPr id="72" name="Group 71">
                  <a:extLst>
                    <a:ext uri="{FF2B5EF4-FFF2-40B4-BE49-F238E27FC236}">
                      <a16:creationId xmlns:a16="http://schemas.microsoft.com/office/drawing/2014/main" id="{C961D504-037D-E775-7F9F-004297665FFD}"/>
                    </a:ext>
                  </a:extLst>
                </p:cNvPr>
                <p:cNvGrpSpPr/>
                <p:nvPr/>
              </p:nvGrpSpPr>
              <p:grpSpPr>
                <a:xfrm>
                  <a:off x="2287562" y="3994978"/>
                  <a:ext cx="4556856" cy="446087"/>
                  <a:chOff x="2287562" y="3994978"/>
                  <a:chExt cx="4556856" cy="446087"/>
                </a:xfrm>
              </p:grpSpPr>
              <p:sp>
                <p:nvSpPr>
                  <p:cNvPr id="73" name="Rectangle 72">
                    <a:extLst>
                      <a:ext uri="{FF2B5EF4-FFF2-40B4-BE49-F238E27FC236}">
                        <a16:creationId xmlns:a16="http://schemas.microsoft.com/office/drawing/2014/main" id="{9E8CCA35-42F0-A0FE-6EF6-EC66812D4EBF}"/>
                      </a:ext>
                    </a:extLst>
                  </p:cNvPr>
                  <p:cNvSpPr/>
                  <p:nvPr/>
                </p:nvSpPr>
                <p:spPr bwMode="auto">
                  <a:xfrm>
                    <a:off x="2287562" y="3994978"/>
                    <a:ext cx="1971153" cy="44369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4" name="Rectangle 73">
                    <a:extLst>
                      <a:ext uri="{FF2B5EF4-FFF2-40B4-BE49-F238E27FC236}">
                        <a16:creationId xmlns:a16="http://schemas.microsoft.com/office/drawing/2014/main" id="{A49B76C0-0F59-FCDD-DEE9-5A98D901748B}"/>
                      </a:ext>
                    </a:extLst>
                  </p:cNvPr>
                  <p:cNvSpPr/>
                  <p:nvPr/>
                </p:nvSpPr>
                <p:spPr bwMode="auto">
                  <a:xfrm>
                    <a:off x="4257853" y="3995123"/>
                    <a:ext cx="598087" cy="4436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5" name="Rectangle 74">
                    <a:extLst>
                      <a:ext uri="{FF2B5EF4-FFF2-40B4-BE49-F238E27FC236}">
                        <a16:creationId xmlns:a16="http://schemas.microsoft.com/office/drawing/2014/main" id="{AFEB24AD-25CD-540B-1DF6-856B46D04A13}"/>
                      </a:ext>
                    </a:extLst>
                  </p:cNvPr>
                  <p:cNvSpPr/>
                  <p:nvPr/>
                </p:nvSpPr>
                <p:spPr bwMode="auto">
                  <a:xfrm>
                    <a:off x="4856231" y="3995120"/>
                    <a:ext cx="1988187" cy="44594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6" name="TextBox 75">
                    <a:extLst>
                      <a:ext uri="{FF2B5EF4-FFF2-40B4-BE49-F238E27FC236}">
                        <a16:creationId xmlns:a16="http://schemas.microsoft.com/office/drawing/2014/main" id="{48F481DF-AEEC-A188-345C-A3015012C0F9}"/>
                      </a:ext>
                    </a:extLst>
                  </p:cNvPr>
                  <p:cNvSpPr txBox="1"/>
                  <p:nvPr/>
                </p:nvSpPr>
                <p:spPr>
                  <a:xfrm>
                    <a:off x="2919661" y="4083230"/>
                    <a:ext cx="947692" cy="276999"/>
                  </a:xfrm>
                  <a:prstGeom prst="rect">
                    <a:avLst/>
                  </a:prstGeom>
                  <a:noFill/>
                </p:spPr>
                <p:txBody>
                  <a:bodyPr wrap="square" rtlCol="0">
                    <a:spAutoFit/>
                  </a:bodyPr>
                  <a:lstStyle/>
                  <a:p>
                    <a:r>
                      <a:rPr lang="en-US" dirty="0"/>
                      <a:t>SYNC</a:t>
                    </a:r>
                  </a:p>
                </p:txBody>
              </p:sp>
              <p:sp>
                <p:nvSpPr>
                  <p:cNvPr id="77" name="TextBox 76">
                    <a:extLst>
                      <a:ext uri="{FF2B5EF4-FFF2-40B4-BE49-F238E27FC236}">
                        <a16:creationId xmlns:a16="http://schemas.microsoft.com/office/drawing/2014/main" id="{50409108-4173-DD87-1F5C-DCA45F753759}"/>
                      </a:ext>
                    </a:extLst>
                  </p:cNvPr>
                  <p:cNvSpPr txBox="1"/>
                  <p:nvPr/>
                </p:nvSpPr>
                <p:spPr>
                  <a:xfrm>
                    <a:off x="4320803" y="4093177"/>
                    <a:ext cx="947692" cy="276999"/>
                  </a:xfrm>
                  <a:prstGeom prst="rect">
                    <a:avLst/>
                  </a:prstGeom>
                  <a:noFill/>
                </p:spPr>
                <p:txBody>
                  <a:bodyPr wrap="square" rtlCol="0">
                    <a:spAutoFit/>
                  </a:bodyPr>
                  <a:lstStyle/>
                  <a:p>
                    <a:r>
                      <a:rPr lang="en-US" dirty="0"/>
                      <a:t>SFD</a:t>
                    </a:r>
                  </a:p>
                </p:txBody>
              </p:sp>
            </p:grpSp>
          </p:grpSp>
          <p:sp>
            <p:nvSpPr>
              <p:cNvPr id="86" name="Rectangle 85">
                <a:extLst>
                  <a:ext uri="{FF2B5EF4-FFF2-40B4-BE49-F238E27FC236}">
                    <a16:creationId xmlns:a16="http://schemas.microsoft.com/office/drawing/2014/main" id="{122C481E-DDE3-1203-B44B-635C64ED0FDB}"/>
                  </a:ext>
                </a:extLst>
              </p:cNvPr>
              <p:cNvSpPr/>
              <p:nvPr/>
            </p:nvSpPr>
            <p:spPr bwMode="auto">
              <a:xfrm>
                <a:off x="5889457" y="2010411"/>
                <a:ext cx="598087" cy="44957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7" name="Rectangle 86">
                <a:extLst>
                  <a:ext uri="{FF2B5EF4-FFF2-40B4-BE49-F238E27FC236}">
                    <a16:creationId xmlns:a16="http://schemas.microsoft.com/office/drawing/2014/main" id="{F2B8D0F2-89BD-5BC1-61DC-6CDB6D282909}"/>
                  </a:ext>
                </a:extLst>
              </p:cNvPr>
              <p:cNvSpPr/>
              <p:nvPr/>
            </p:nvSpPr>
            <p:spPr bwMode="auto">
              <a:xfrm>
                <a:off x="6483876" y="2008031"/>
                <a:ext cx="1904847" cy="45028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8" name="TextBox 87">
                <a:extLst>
                  <a:ext uri="{FF2B5EF4-FFF2-40B4-BE49-F238E27FC236}">
                    <a16:creationId xmlns:a16="http://schemas.microsoft.com/office/drawing/2014/main" id="{E090E1B6-C36A-1353-576A-F14E3009E005}"/>
                  </a:ext>
                </a:extLst>
              </p:cNvPr>
              <p:cNvSpPr txBox="1"/>
              <p:nvPr/>
            </p:nvSpPr>
            <p:spPr>
              <a:xfrm>
                <a:off x="5956113" y="2066786"/>
                <a:ext cx="1339373" cy="276999"/>
              </a:xfrm>
              <a:prstGeom prst="rect">
                <a:avLst/>
              </a:prstGeom>
              <a:noFill/>
            </p:spPr>
            <p:txBody>
              <a:bodyPr wrap="square" rtlCol="0">
                <a:spAutoFit/>
              </a:bodyPr>
              <a:lstStyle/>
              <a:p>
                <a:r>
                  <a:rPr lang="en-US" dirty="0"/>
                  <a:t>PHR</a:t>
                </a:r>
              </a:p>
            </p:txBody>
          </p:sp>
          <p:sp>
            <p:nvSpPr>
              <p:cNvPr id="89" name="TextBox 88">
                <a:extLst>
                  <a:ext uri="{FF2B5EF4-FFF2-40B4-BE49-F238E27FC236}">
                    <a16:creationId xmlns:a16="http://schemas.microsoft.com/office/drawing/2014/main" id="{E7D1B167-8158-D73F-62BE-B4BC8C8AB246}"/>
                  </a:ext>
                </a:extLst>
              </p:cNvPr>
              <p:cNvSpPr txBox="1"/>
              <p:nvPr/>
            </p:nvSpPr>
            <p:spPr>
              <a:xfrm>
                <a:off x="7138471" y="2078589"/>
                <a:ext cx="1339373" cy="276999"/>
              </a:xfrm>
              <a:prstGeom prst="rect">
                <a:avLst/>
              </a:prstGeom>
              <a:noFill/>
            </p:spPr>
            <p:txBody>
              <a:bodyPr wrap="square" rtlCol="0">
                <a:spAutoFit/>
              </a:bodyPr>
              <a:lstStyle/>
              <a:p>
                <a:r>
                  <a:rPr lang="en-US" dirty="0"/>
                  <a:t>Payload</a:t>
                </a:r>
              </a:p>
            </p:txBody>
          </p:sp>
        </p:grpSp>
      </p:grpSp>
      <p:cxnSp>
        <p:nvCxnSpPr>
          <p:cNvPr id="91" name="Straight Arrow Connector 90">
            <a:extLst>
              <a:ext uri="{FF2B5EF4-FFF2-40B4-BE49-F238E27FC236}">
                <a16:creationId xmlns:a16="http://schemas.microsoft.com/office/drawing/2014/main" id="{D1F04C2A-6F6A-BC09-C9E2-D6D0ACF820D0}"/>
              </a:ext>
            </a:extLst>
          </p:cNvPr>
          <p:cNvCxnSpPr/>
          <p:nvPr/>
        </p:nvCxnSpPr>
        <p:spPr bwMode="auto">
          <a:xfrm flipV="1">
            <a:off x="3452813" y="2447933"/>
            <a:ext cx="0" cy="46166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Box 6">
            <a:extLst>
              <a:ext uri="{FF2B5EF4-FFF2-40B4-BE49-F238E27FC236}">
                <a16:creationId xmlns:a16="http://schemas.microsoft.com/office/drawing/2014/main" id="{C443B157-F4ED-60F9-76DD-1F47F03A985E}"/>
              </a:ext>
            </a:extLst>
          </p:cNvPr>
          <p:cNvSpPr txBox="1"/>
          <p:nvPr/>
        </p:nvSpPr>
        <p:spPr>
          <a:xfrm>
            <a:off x="3412790" y="2339708"/>
            <a:ext cx="2137977" cy="261610"/>
          </a:xfrm>
          <a:prstGeom prst="rect">
            <a:avLst/>
          </a:prstGeom>
          <a:noFill/>
        </p:spPr>
        <p:txBody>
          <a:bodyPr wrap="square" rtlCol="0">
            <a:spAutoFit/>
          </a:bodyPr>
          <a:lstStyle/>
          <a:p>
            <a:r>
              <a:rPr lang="en-US" sz="1050" dirty="0"/>
              <a:t>RMARKER</a:t>
            </a:r>
          </a:p>
        </p:txBody>
      </p:sp>
    </p:spTree>
    <p:extLst>
      <p:ext uri="{BB962C8B-B14F-4D97-AF65-F5344CB8AC3E}">
        <p14:creationId xmlns:p14="http://schemas.microsoft.com/office/powerpoint/2010/main" val="2978259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SENS2 Packet</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45219" y="1513197"/>
            <a:ext cx="8407678"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ea typeface="+mn-ea"/>
                <a:cs typeface="Arial" panose="020B0604020202020204" pitchFamily="34" charset="0"/>
              </a:rPr>
              <a:t>Support for one segment is mandatory, 2,3 and 4 segments is optional</a:t>
            </a: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9</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pSp>
        <p:nvGrpSpPr>
          <p:cNvPr id="8" name="Group 7">
            <a:extLst>
              <a:ext uri="{FF2B5EF4-FFF2-40B4-BE49-F238E27FC236}">
                <a16:creationId xmlns:a16="http://schemas.microsoft.com/office/drawing/2014/main" id="{3857C887-9B47-BCA9-7538-D2360DA770A9}"/>
              </a:ext>
            </a:extLst>
          </p:cNvPr>
          <p:cNvGrpSpPr/>
          <p:nvPr/>
        </p:nvGrpSpPr>
        <p:grpSpPr>
          <a:xfrm>
            <a:off x="609600" y="2362639"/>
            <a:ext cx="7674405" cy="2736348"/>
            <a:chOff x="609600" y="2362639"/>
            <a:chExt cx="7674405" cy="2736348"/>
          </a:xfrm>
        </p:grpSpPr>
        <p:grpSp>
          <p:nvGrpSpPr>
            <p:cNvPr id="68" name="Group 67">
              <a:extLst>
                <a:ext uri="{FF2B5EF4-FFF2-40B4-BE49-F238E27FC236}">
                  <a16:creationId xmlns:a16="http://schemas.microsoft.com/office/drawing/2014/main" id="{70FBCDD0-8D33-6E64-9D1E-7D22F2ADFBA0}"/>
                </a:ext>
              </a:extLst>
            </p:cNvPr>
            <p:cNvGrpSpPr/>
            <p:nvPr/>
          </p:nvGrpSpPr>
          <p:grpSpPr>
            <a:xfrm>
              <a:off x="609600" y="2833538"/>
              <a:ext cx="7674405" cy="2265449"/>
              <a:chOff x="609600" y="2833538"/>
              <a:chExt cx="7674405" cy="2265449"/>
            </a:xfrm>
          </p:grpSpPr>
          <p:cxnSp>
            <p:nvCxnSpPr>
              <p:cNvPr id="21" name="Straight Connector 20">
                <a:extLst>
                  <a:ext uri="{FF2B5EF4-FFF2-40B4-BE49-F238E27FC236}">
                    <a16:creationId xmlns:a16="http://schemas.microsoft.com/office/drawing/2014/main" id="{6C3B4669-5490-CAB6-7A2A-1F8A97C51884}"/>
                  </a:ext>
                </a:extLst>
              </p:cNvPr>
              <p:cNvCxnSpPr/>
              <p:nvPr/>
            </p:nvCxnSpPr>
            <p:spPr bwMode="auto">
              <a:xfrm flipV="1">
                <a:off x="4772035" y="3286884"/>
                <a:ext cx="984356" cy="1112418"/>
              </a:xfrm>
              <a:prstGeom prst="line">
                <a:avLst/>
              </a:prstGeom>
              <a:ln>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81" name="Straight Connector 80">
                <a:extLst>
                  <a:ext uri="{FF2B5EF4-FFF2-40B4-BE49-F238E27FC236}">
                    <a16:creationId xmlns:a16="http://schemas.microsoft.com/office/drawing/2014/main" id="{1D01934F-89F0-D514-9B5C-1E9F7EC9231D}"/>
                  </a:ext>
                </a:extLst>
              </p:cNvPr>
              <p:cNvCxnSpPr/>
              <p:nvPr/>
            </p:nvCxnSpPr>
            <p:spPr bwMode="auto">
              <a:xfrm flipH="1" flipV="1">
                <a:off x="7664956" y="3269794"/>
                <a:ext cx="463027" cy="1132889"/>
              </a:xfrm>
              <a:prstGeom prst="line">
                <a:avLst/>
              </a:prstGeom>
              <a:ln>
                <a:headEnd type="none" w="sm" len="sm"/>
                <a:tailEnd type="none" w="sm" len="sm"/>
              </a:ln>
            </p:spPr>
            <p:style>
              <a:lnRef idx="1">
                <a:schemeClr val="accent6"/>
              </a:lnRef>
              <a:fillRef idx="0">
                <a:schemeClr val="accent6"/>
              </a:fillRef>
              <a:effectRef idx="0">
                <a:schemeClr val="accent6"/>
              </a:effectRef>
              <a:fontRef idx="minor">
                <a:schemeClr val="tx1"/>
              </a:fontRef>
            </p:style>
          </p:cxnSp>
          <p:grpSp>
            <p:nvGrpSpPr>
              <p:cNvPr id="90" name="Group 89">
                <a:extLst>
                  <a:ext uri="{FF2B5EF4-FFF2-40B4-BE49-F238E27FC236}">
                    <a16:creationId xmlns:a16="http://schemas.microsoft.com/office/drawing/2014/main" id="{A04B27C0-55E3-B1E8-3CF2-397569CE5BFA}"/>
                  </a:ext>
                </a:extLst>
              </p:cNvPr>
              <p:cNvGrpSpPr/>
              <p:nvPr/>
            </p:nvGrpSpPr>
            <p:grpSpPr>
              <a:xfrm>
                <a:off x="609600" y="2833538"/>
                <a:ext cx="7080779" cy="560235"/>
                <a:chOff x="1335842" y="2009015"/>
                <a:chExt cx="7080779" cy="560235"/>
              </a:xfrm>
            </p:grpSpPr>
            <p:grpSp>
              <p:nvGrpSpPr>
                <p:cNvPr id="70" name="Group 69">
                  <a:extLst>
                    <a:ext uri="{FF2B5EF4-FFF2-40B4-BE49-F238E27FC236}">
                      <a16:creationId xmlns:a16="http://schemas.microsoft.com/office/drawing/2014/main" id="{33C03357-00CF-C157-7501-AA20145F224D}"/>
                    </a:ext>
                  </a:extLst>
                </p:cNvPr>
                <p:cNvGrpSpPr/>
                <p:nvPr/>
              </p:nvGrpSpPr>
              <p:grpSpPr>
                <a:xfrm>
                  <a:off x="1335842" y="2009385"/>
                  <a:ext cx="7080779" cy="559865"/>
                  <a:chOff x="2287562" y="3994978"/>
                  <a:chExt cx="7080779" cy="559865"/>
                </a:xfrm>
              </p:grpSpPr>
              <p:sp>
                <p:nvSpPr>
                  <p:cNvPr id="71" name="TextBox 70">
                    <a:extLst>
                      <a:ext uri="{FF2B5EF4-FFF2-40B4-BE49-F238E27FC236}">
                        <a16:creationId xmlns:a16="http://schemas.microsoft.com/office/drawing/2014/main" id="{E64B187E-7481-AC2A-8975-BC0C7046B799}"/>
                      </a:ext>
                    </a:extLst>
                  </p:cNvPr>
                  <p:cNvSpPr txBox="1"/>
                  <p:nvPr/>
                </p:nvSpPr>
                <p:spPr>
                  <a:xfrm>
                    <a:off x="8028968" y="4093177"/>
                    <a:ext cx="1339373" cy="461666"/>
                  </a:xfrm>
                  <a:prstGeom prst="rect">
                    <a:avLst/>
                  </a:prstGeom>
                  <a:noFill/>
                </p:spPr>
                <p:txBody>
                  <a:bodyPr wrap="square" rtlCol="0">
                    <a:spAutoFit/>
                  </a:bodyPr>
                  <a:lstStyle/>
                  <a:p>
                    <a:r>
                      <a:rPr lang="en-US" dirty="0"/>
                      <a:t>SENS</a:t>
                    </a:r>
                  </a:p>
                </p:txBody>
              </p:sp>
              <p:grpSp>
                <p:nvGrpSpPr>
                  <p:cNvPr id="72" name="Group 71">
                    <a:extLst>
                      <a:ext uri="{FF2B5EF4-FFF2-40B4-BE49-F238E27FC236}">
                        <a16:creationId xmlns:a16="http://schemas.microsoft.com/office/drawing/2014/main" id="{C961D504-037D-E775-7F9F-004297665FFD}"/>
                      </a:ext>
                    </a:extLst>
                  </p:cNvPr>
                  <p:cNvGrpSpPr/>
                  <p:nvPr/>
                </p:nvGrpSpPr>
                <p:grpSpPr>
                  <a:xfrm>
                    <a:off x="2287562" y="3994978"/>
                    <a:ext cx="5156529" cy="443835"/>
                    <a:chOff x="2287562" y="3994978"/>
                    <a:chExt cx="5156529" cy="443835"/>
                  </a:xfrm>
                </p:grpSpPr>
                <p:sp>
                  <p:nvSpPr>
                    <p:cNvPr id="73" name="Rectangle 72">
                      <a:extLst>
                        <a:ext uri="{FF2B5EF4-FFF2-40B4-BE49-F238E27FC236}">
                          <a16:creationId xmlns:a16="http://schemas.microsoft.com/office/drawing/2014/main" id="{9E8CCA35-42F0-A0FE-6EF6-EC66812D4EBF}"/>
                        </a:ext>
                      </a:extLst>
                    </p:cNvPr>
                    <p:cNvSpPr/>
                    <p:nvPr/>
                  </p:nvSpPr>
                  <p:spPr bwMode="auto">
                    <a:xfrm>
                      <a:off x="2287562" y="3994978"/>
                      <a:ext cx="1971153" cy="44369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4" name="Rectangle 73">
                      <a:extLst>
                        <a:ext uri="{FF2B5EF4-FFF2-40B4-BE49-F238E27FC236}">
                          <a16:creationId xmlns:a16="http://schemas.microsoft.com/office/drawing/2014/main" id="{A49B76C0-0F59-FCDD-DEE9-5A98D901748B}"/>
                        </a:ext>
                      </a:extLst>
                    </p:cNvPr>
                    <p:cNvSpPr/>
                    <p:nvPr/>
                  </p:nvSpPr>
                  <p:spPr bwMode="auto">
                    <a:xfrm>
                      <a:off x="4257853" y="3995123"/>
                      <a:ext cx="598087" cy="4436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5" name="Rectangle 74">
                      <a:extLst>
                        <a:ext uri="{FF2B5EF4-FFF2-40B4-BE49-F238E27FC236}">
                          <a16:creationId xmlns:a16="http://schemas.microsoft.com/office/drawing/2014/main" id="{AFEB24AD-25CD-540B-1DF6-856B46D04A13}"/>
                        </a:ext>
                      </a:extLst>
                    </p:cNvPr>
                    <p:cNvSpPr/>
                    <p:nvPr/>
                  </p:nvSpPr>
                  <p:spPr bwMode="auto">
                    <a:xfrm>
                      <a:off x="5455904" y="3996274"/>
                      <a:ext cx="1988187" cy="4424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6" name="TextBox 75">
                      <a:extLst>
                        <a:ext uri="{FF2B5EF4-FFF2-40B4-BE49-F238E27FC236}">
                          <a16:creationId xmlns:a16="http://schemas.microsoft.com/office/drawing/2014/main" id="{48F481DF-AEEC-A188-345C-A3015012C0F9}"/>
                        </a:ext>
                      </a:extLst>
                    </p:cNvPr>
                    <p:cNvSpPr txBox="1"/>
                    <p:nvPr/>
                  </p:nvSpPr>
                  <p:spPr>
                    <a:xfrm>
                      <a:off x="2919661" y="4083230"/>
                      <a:ext cx="947692" cy="276999"/>
                    </a:xfrm>
                    <a:prstGeom prst="rect">
                      <a:avLst/>
                    </a:prstGeom>
                    <a:noFill/>
                  </p:spPr>
                  <p:txBody>
                    <a:bodyPr wrap="square" rtlCol="0">
                      <a:spAutoFit/>
                    </a:bodyPr>
                    <a:lstStyle/>
                    <a:p>
                      <a:r>
                        <a:rPr lang="en-US" dirty="0"/>
                        <a:t>SYNC</a:t>
                      </a:r>
                    </a:p>
                  </p:txBody>
                </p:sp>
                <p:sp>
                  <p:nvSpPr>
                    <p:cNvPr id="77" name="TextBox 76">
                      <a:extLst>
                        <a:ext uri="{FF2B5EF4-FFF2-40B4-BE49-F238E27FC236}">
                          <a16:creationId xmlns:a16="http://schemas.microsoft.com/office/drawing/2014/main" id="{50409108-4173-DD87-1F5C-DCA45F753759}"/>
                        </a:ext>
                      </a:extLst>
                    </p:cNvPr>
                    <p:cNvSpPr txBox="1"/>
                    <p:nvPr/>
                  </p:nvSpPr>
                  <p:spPr>
                    <a:xfrm>
                      <a:off x="4304136" y="4093177"/>
                      <a:ext cx="947692" cy="276999"/>
                    </a:xfrm>
                    <a:prstGeom prst="rect">
                      <a:avLst/>
                    </a:prstGeom>
                    <a:noFill/>
                  </p:spPr>
                  <p:txBody>
                    <a:bodyPr wrap="square" rtlCol="0">
                      <a:spAutoFit/>
                    </a:bodyPr>
                    <a:lstStyle/>
                    <a:p>
                      <a:r>
                        <a:rPr lang="en-US" dirty="0"/>
                        <a:t>SFD</a:t>
                      </a:r>
                    </a:p>
                  </p:txBody>
                </p:sp>
              </p:grpSp>
            </p:grpSp>
            <p:sp>
              <p:nvSpPr>
                <p:cNvPr id="86" name="Rectangle 85">
                  <a:extLst>
                    <a:ext uri="{FF2B5EF4-FFF2-40B4-BE49-F238E27FC236}">
                      <a16:creationId xmlns:a16="http://schemas.microsoft.com/office/drawing/2014/main" id="{122C481E-DDE3-1203-B44B-635C64ED0FDB}"/>
                    </a:ext>
                  </a:extLst>
                </p:cNvPr>
                <p:cNvSpPr/>
                <p:nvPr/>
              </p:nvSpPr>
              <p:spPr bwMode="auto">
                <a:xfrm>
                  <a:off x="3904372" y="2009530"/>
                  <a:ext cx="598087" cy="4436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7" name="Rectangle 86">
                  <a:extLst>
                    <a:ext uri="{FF2B5EF4-FFF2-40B4-BE49-F238E27FC236}">
                      <a16:creationId xmlns:a16="http://schemas.microsoft.com/office/drawing/2014/main" id="{F2B8D0F2-89BD-5BC1-61DC-6CDB6D282909}"/>
                    </a:ext>
                  </a:extLst>
                </p:cNvPr>
                <p:cNvSpPr/>
                <p:nvPr/>
              </p:nvSpPr>
              <p:spPr bwMode="auto">
                <a:xfrm>
                  <a:off x="6491887" y="2009015"/>
                  <a:ext cx="1904847" cy="44392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8" name="TextBox 87">
                  <a:extLst>
                    <a:ext uri="{FF2B5EF4-FFF2-40B4-BE49-F238E27FC236}">
                      <a16:creationId xmlns:a16="http://schemas.microsoft.com/office/drawing/2014/main" id="{E090E1B6-C36A-1353-576A-F14E3009E005}"/>
                    </a:ext>
                  </a:extLst>
                </p:cNvPr>
                <p:cNvSpPr txBox="1"/>
                <p:nvPr/>
              </p:nvSpPr>
              <p:spPr>
                <a:xfrm>
                  <a:off x="3980863" y="2091690"/>
                  <a:ext cx="595323" cy="276999"/>
                </a:xfrm>
                <a:prstGeom prst="rect">
                  <a:avLst/>
                </a:prstGeom>
                <a:noFill/>
              </p:spPr>
              <p:txBody>
                <a:bodyPr wrap="square" rtlCol="0">
                  <a:spAutoFit/>
                </a:bodyPr>
                <a:lstStyle/>
                <a:p>
                  <a:r>
                    <a:rPr lang="en-US" dirty="0"/>
                    <a:t>PHR</a:t>
                  </a:r>
                </a:p>
              </p:txBody>
            </p:sp>
            <p:sp>
              <p:nvSpPr>
                <p:cNvPr id="89" name="TextBox 88">
                  <a:extLst>
                    <a:ext uri="{FF2B5EF4-FFF2-40B4-BE49-F238E27FC236}">
                      <a16:creationId xmlns:a16="http://schemas.microsoft.com/office/drawing/2014/main" id="{E7D1B167-8158-D73F-62BE-B4BC8C8AB246}"/>
                    </a:ext>
                  </a:extLst>
                </p:cNvPr>
                <p:cNvSpPr txBox="1"/>
                <p:nvPr/>
              </p:nvSpPr>
              <p:spPr>
                <a:xfrm>
                  <a:off x="5106903" y="2085990"/>
                  <a:ext cx="1339373" cy="276999"/>
                </a:xfrm>
                <a:prstGeom prst="rect">
                  <a:avLst/>
                </a:prstGeom>
                <a:noFill/>
              </p:spPr>
              <p:txBody>
                <a:bodyPr wrap="square" rtlCol="0">
                  <a:spAutoFit/>
                </a:bodyPr>
                <a:lstStyle/>
                <a:p>
                  <a:r>
                    <a:rPr lang="en-US" dirty="0"/>
                    <a:t>Payload</a:t>
                  </a:r>
                </a:p>
              </p:txBody>
            </p:sp>
          </p:grpSp>
          <p:grpSp>
            <p:nvGrpSpPr>
              <p:cNvPr id="7" name="Group 6">
                <a:extLst>
                  <a:ext uri="{FF2B5EF4-FFF2-40B4-BE49-F238E27FC236}">
                    <a16:creationId xmlns:a16="http://schemas.microsoft.com/office/drawing/2014/main" id="{D4459E12-8824-26C2-EF81-893EE0B63B8B}"/>
                  </a:ext>
                </a:extLst>
              </p:cNvPr>
              <p:cNvGrpSpPr/>
              <p:nvPr/>
            </p:nvGrpSpPr>
            <p:grpSpPr>
              <a:xfrm>
                <a:off x="4779276" y="4477811"/>
                <a:ext cx="3504729" cy="621176"/>
                <a:chOff x="1848409" y="5328497"/>
                <a:chExt cx="4647234" cy="899646"/>
              </a:xfrm>
            </p:grpSpPr>
            <p:cxnSp>
              <p:nvCxnSpPr>
                <p:cNvPr id="17" name="Straight Connector 16">
                  <a:extLst>
                    <a:ext uri="{FF2B5EF4-FFF2-40B4-BE49-F238E27FC236}">
                      <a16:creationId xmlns:a16="http://schemas.microsoft.com/office/drawing/2014/main" id="{D13413A3-7D95-FC95-CADB-6E667EE03E8F}"/>
                    </a:ext>
                  </a:extLst>
                </p:cNvPr>
                <p:cNvCxnSpPr/>
                <p:nvPr/>
              </p:nvCxnSpPr>
              <p:spPr bwMode="auto">
                <a:xfrm>
                  <a:off x="1848416" y="5650722"/>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8" name="Group 17">
                  <a:extLst>
                    <a:ext uri="{FF2B5EF4-FFF2-40B4-BE49-F238E27FC236}">
                      <a16:creationId xmlns:a16="http://schemas.microsoft.com/office/drawing/2014/main" id="{7DDF169A-EBC8-6EFB-51E6-5053D429FF96}"/>
                    </a:ext>
                  </a:extLst>
                </p:cNvPr>
                <p:cNvGrpSpPr/>
                <p:nvPr/>
              </p:nvGrpSpPr>
              <p:grpSpPr>
                <a:xfrm>
                  <a:off x="1848409" y="5328497"/>
                  <a:ext cx="4647234" cy="430901"/>
                  <a:chOff x="3300795" y="4907309"/>
                  <a:chExt cx="1709516" cy="195320"/>
                </a:xfrm>
              </p:grpSpPr>
              <p:grpSp>
                <p:nvGrpSpPr>
                  <p:cNvPr id="35" name="Group 34">
                    <a:extLst>
                      <a:ext uri="{FF2B5EF4-FFF2-40B4-BE49-F238E27FC236}">
                        <a16:creationId xmlns:a16="http://schemas.microsoft.com/office/drawing/2014/main" id="{359000B8-9F0B-CDBC-AD9C-763967F26BD6}"/>
                      </a:ext>
                    </a:extLst>
                  </p:cNvPr>
                  <p:cNvGrpSpPr/>
                  <p:nvPr/>
                </p:nvGrpSpPr>
                <p:grpSpPr>
                  <a:xfrm>
                    <a:off x="4111280" y="4907309"/>
                    <a:ext cx="899031" cy="195320"/>
                    <a:chOff x="4111280" y="4907309"/>
                    <a:chExt cx="899031" cy="195320"/>
                  </a:xfrm>
                </p:grpSpPr>
                <p:sp>
                  <p:nvSpPr>
                    <p:cNvPr id="53" name="Rectangle 52">
                      <a:extLst>
                        <a:ext uri="{FF2B5EF4-FFF2-40B4-BE49-F238E27FC236}">
                          <a16:creationId xmlns:a16="http://schemas.microsoft.com/office/drawing/2014/main" id="{B88A528A-0B53-A78E-65DE-414EF9DB4F38}"/>
                        </a:ext>
                      </a:extLst>
                    </p:cNvPr>
                    <p:cNvSpPr/>
                    <p:nvPr/>
                  </p:nvSpPr>
                  <p:spPr bwMode="auto">
                    <a:xfrm>
                      <a:off x="4331654" y="4907309"/>
                      <a:ext cx="591980" cy="1953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6" name="Rectangle 55">
                      <a:extLst>
                        <a:ext uri="{FF2B5EF4-FFF2-40B4-BE49-F238E27FC236}">
                          <a16:creationId xmlns:a16="http://schemas.microsoft.com/office/drawing/2014/main" id="{62D02663-5CAB-A354-F002-61C4B9E882F3}"/>
                        </a:ext>
                      </a:extLst>
                    </p:cNvPr>
                    <p:cNvSpPr/>
                    <p:nvPr/>
                  </p:nvSpPr>
                  <p:spPr bwMode="auto">
                    <a:xfrm>
                      <a:off x="4111280" y="4907312"/>
                      <a:ext cx="219354" cy="195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7" name="TextBox 56">
                      <a:extLst>
                        <a:ext uri="{FF2B5EF4-FFF2-40B4-BE49-F238E27FC236}">
                          <a16:creationId xmlns:a16="http://schemas.microsoft.com/office/drawing/2014/main" id="{42158CA7-C754-593F-0BC4-81B892DB4B61}"/>
                        </a:ext>
                      </a:extLst>
                    </p:cNvPr>
                    <p:cNvSpPr txBox="1"/>
                    <p:nvPr/>
                  </p:nvSpPr>
                  <p:spPr>
                    <a:xfrm>
                      <a:off x="4133576" y="4933995"/>
                      <a:ext cx="329508" cy="161641"/>
                    </a:xfrm>
                    <a:prstGeom prst="rect">
                      <a:avLst/>
                    </a:prstGeom>
                    <a:noFill/>
                  </p:spPr>
                  <p:txBody>
                    <a:bodyPr wrap="square" rtlCol="0">
                      <a:spAutoFit/>
                    </a:bodyPr>
                    <a:lstStyle/>
                    <a:p>
                      <a:r>
                        <a:rPr lang="en-US" sz="1000" dirty="0"/>
                        <a:t>Gap</a:t>
                      </a:r>
                    </a:p>
                  </p:txBody>
                </p:sp>
                <p:sp>
                  <p:nvSpPr>
                    <p:cNvPr id="59" name="TextBox 58">
                      <a:extLst>
                        <a:ext uri="{FF2B5EF4-FFF2-40B4-BE49-F238E27FC236}">
                          <a16:creationId xmlns:a16="http://schemas.microsoft.com/office/drawing/2014/main" id="{20DB4E2E-0D72-E2D0-8E01-14E291F28994}"/>
                        </a:ext>
                      </a:extLst>
                    </p:cNvPr>
                    <p:cNvSpPr txBox="1"/>
                    <p:nvPr/>
                  </p:nvSpPr>
                  <p:spPr>
                    <a:xfrm>
                      <a:off x="4428913" y="4935088"/>
                      <a:ext cx="581398" cy="161641"/>
                    </a:xfrm>
                    <a:prstGeom prst="rect">
                      <a:avLst/>
                    </a:prstGeom>
                    <a:noFill/>
                  </p:spPr>
                  <p:txBody>
                    <a:bodyPr wrap="square" rtlCol="0">
                      <a:spAutoFit/>
                    </a:bodyPr>
                    <a:lstStyle/>
                    <a:p>
                      <a:r>
                        <a:rPr lang="en-US" sz="1000" dirty="0"/>
                        <a:t>SENS active</a:t>
                      </a:r>
                    </a:p>
                  </p:txBody>
                </p:sp>
              </p:grpSp>
              <p:grpSp>
                <p:nvGrpSpPr>
                  <p:cNvPr id="48" name="Group 47">
                    <a:extLst>
                      <a:ext uri="{FF2B5EF4-FFF2-40B4-BE49-F238E27FC236}">
                        <a16:creationId xmlns:a16="http://schemas.microsoft.com/office/drawing/2014/main" id="{89C4E6DB-DBB1-4325-951F-30C14C82F875}"/>
                      </a:ext>
                    </a:extLst>
                  </p:cNvPr>
                  <p:cNvGrpSpPr/>
                  <p:nvPr/>
                </p:nvGrpSpPr>
                <p:grpSpPr>
                  <a:xfrm>
                    <a:off x="3300795" y="4907309"/>
                    <a:ext cx="812354" cy="195320"/>
                    <a:chOff x="4111280" y="4907309"/>
                    <a:chExt cx="812354" cy="195320"/>
                  </a:xfrm>
                </p:grpSpPr>
                <p:sp>
                  <p:nvSpPr>
                    <p:cNvPr id="49" name="Rectangle 48">
                      <a:extLst>
                        <a:ext uri="{FF2B5EF4-FFF2-40B4-BE49-F238E27FC236}">
                          <a16:creationId xmlns:a16="http://schemas.microsoft.com/office/drawing/2014/main" id="{60B560EA-EBED-1AED-C4A8-A6BE0E84AA3F}"/>
                        </a:ext>
                      </a:extLst>
                    </p:cNvPr>
                    <p:cNvSpPr/>
                    <p:nvPr/>
                  </p:nvSpPr>
                  <p:spPr bwMode="auto">
                    <a:xfrm>
                      <a:off x="4331654" y="4907309"/>
                      <a:ext cx="591980" cy="1953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0" name="Rectangle 49">
                      <a:extLst>
                        <a:ext uri="{FF2B5EF4-FFF2-40B4-BE49-F238E27FC236}">
                          <a16:creationId xmlns:a16="http://schemas.microsoft.com/office/drawing/2014/main" id="{BEAD409F-46DE-D91D-2078-F8472FAC2486}"/>
                        </a:ext>
                      </a:extLst>
                    </p:cNvPr>
                    <p:cNvSpPr/>
                    <p:nvPr/>
                  </p:nvSpPr>
                  <p:spPr bwMode="auto">
                    <a:xfrm>
                      <a:off x="4111280" y="4907312"/>
                      <a:ext cx="219354" cy="195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1" name="TextBox 50">
                      <a:extLst>
                        <a:ext uri="{FF2B5EF4-FFF2-40B4-BE49-F238E27FC236}">
                          <a16:creationId xmlns:a16="http://schemas.microsoft.com/office/drawing/2014/main" id="{852B7BF7-9C87-5F2E-7546-E4AFC99A32FC}"/>
                        </a:ext>
                      </a:extLst>
                    </p:cNvPr>
                    <p:cNvSpPr txBox="1"/>
                    <p:nvPr/>
                  </p:nvSpPr>
                  <p:spPr>
                    <a:xfrm>
                      <a:off x="4139283" y="4927809"/>
                      <a:ext cx="329508" cy="161641"/>
                    </a:xfrm>
                    <a:prstGeom prst="rect">
                      <a:avLst/>
                    </a:prstGeom>
                    <a:noFill/>
                  </p:spPr>
                  <p:txBody>
                    <a:bodyPr wrap="square" rtlCol="0">
                      <a:spAutoFit/>
                    </a:bodyPr>
                    <a:lstStyle/>
                    <a:p>
                      <a:r>
                        <a:rPr lang="en-US" sz="1000" dirty="0"/>
                        <a:t>Gap</a:t>
                      </a:r>
                    </a:p>
                  </p:txBody>
                </p:sp>
                <p:sp>
                  <p:nvSpPr>
                    <p:cNvPr id="52" name="TextBox 51">
                      <a:extLst>
                        <a:ext uri="{FF2B5EF4-FFF2-40B4-BE49-F238E27FC236}">
                          <a16:creationId xmlns:a16="http://schemas.microsoft.com/office/drawing/2014/main" id="{6332E36C-E36B-1FE1-5D58-539619E92932}"/>
                        </a:ext>
                      </a:extLst>
                    </p:cNvPr>
                    <p:cNvSpPr txBox="1"/>
                    <p:nvPr/>
                  </p:nvSpPr>
                  <p:spPr>
                    <a:xfrm>
                      <a:off x="4339347" y="4933995"/>
                      <a:ext cx="581398" cy="161641"/>
                    </a:xfrm>
                    <a:prstGeom prst="rect">
                      <a:avLst/>
                    </a:prstGeom>
                    <a:noFill/>
                  </p:spPr>
                  <p:txBody>
                    <a:bodyPr wrap="square" rtlCol="0">
                      <a:spAutoFit/>
                    </a:bodyPr>
                    <a:lstStyle/>
                    <a:p>
                      <a:pPr algn="ctr"/>
                      <a:r>
                        <a:rPr lang="en-US" sz="1000" dirty="0"/>
                        <a:t>SENS active</a:t>
                      </a:r>
                    </a:p>
                  </p:txBody>
                </p:sp>
              </p:grpSp>
            </p:grpSp>
            <p:cxnSp>
              <p:nvCxnSpPr>
                <p:cNvPr id="19" name="Straight Connector 18">
                  <a:extLst>
                    <a:ext uri="{FF2B5EF4-FFF2-40B4-BE49-F238E27FC236}">
                      <a16:creationId xmlns:a16="http://schemas.microsoft.com/office/drawing/2014/main" id="{8D40F64F-158A-7D50-0F19-70D68552AE75}"/>
                    </a:ext>
                  </a:extLst>
                </p:cNvPr>
                <p:cNvCxnSpPr/>
                <p:nvPr/>
              </p:nvCxnSpPr>
              <p:spPr bwMode="auto">
                <a:xfrm>
                  <a:off x="4055363" y="5436391"/>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a:extLst>
                    <a:ext uri="{FF2B5EF4-FFF2-40B4-BE49-F238E27FC236}">
                      <a16:creationId xmlns:a16="http://schemas.microsoft.com/office/drawing/2014/main" id="{6F6DA550-E994-C71C-4943-83029C752A2C}"/>
                    </a:ext>
                  </a:extLst>
                </p:cNvPr>
                <p:cNvCxnSpPr/>
                <p:nvPr/>
              </p:nvCxnSpPr>
              <p:spPr bwMode="auto">
                <a:xfrm>
                  <a:off x="6262049" y="5697798"/>
                  <a:ext cx="0" cy="49222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2" name="Group 21">
                  <a:extLst>
                    <a:ext uri="{FF2B5EF4-FFF2-40B4-BE49-F238E27FC236}">
                      <a16:creationId xmlns:a16="http://schemas.microsoft.com/office/drawing/2014/main" id="{17CF7B5E-74FF-3A3D-7CD9-B4B459B24AD4}"/>
                    </a:ext>
                  </a:extLst>
                </p:cNvPr>
                <p:cNvGrpSpPr/>
                <p:nvPr/>
              </p:nvGrpSpPr>
              <p:grpSpPr>
                <a:xfrm>
                  <a:off x="1848416" y="5724551"/>
                  <a:ext cx="2205309" cy="312026"/>
                  <a:chOff x="1828800" y="5934237"/>
                  <a:chExt cx="3965596" cy="312026"/>
                </a:xfrm>
              </p:grpSpPr>
              <p:cxnSp>
                <p:nvCxnSpPr>
                  <p:cNvPr id="31" name="Straight Arrow Connector 30">
                    <a:extLst>
                      <a:ext uri="{FF2B5EF4-FFF2-40B4-BE49-F238E27FC236}">
                        <a16:creationId xmlns:a16="http://schemas.microsoft.com/office/drawing/2014/main" id="{56C3A7F8-8BD1-D16D-0335-5632D0DFF25D}"/>
                      </a:ext>
                    </a:extLst>
                  </p:cNvPr>
                  <p:cNvCxnSpPr>
                    <a:endCxn id="33" idx="3"/>
                  </p:cNvCxnSpPr>
                  <p:nvPr/>
                </p:nvCxnSpPr>
                <p:spPr bwMode="auto">
                  <a:xfrm>
                    <a:off x="5296664" y="6084939"/>
                    <a:ext cx="497731" cy="531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Arrow Connector 31">
                    <a:extLst>
                      <a:ext uri="{FF2B5EF4-FFF2-40B4-BE49-F238E27FC236}">
                        <a16:creationId xmlns:a16="http://schemas.microsoft.com/office/drawing/2014/main" id="{49102DFB-8D60-E4BE-FD06-935343F66163}"/>
                      </a:ext>
                    </a:extLst>
                  </p:cNvPr>
                  <p:cNvCxnSpPr/>
                  <p:nvPr/>
                </p:nvCxnSpPr>
                <p:spPr bwMode="auto">
                  <a:xfrm flipH="1">
                    <a:off x="1828800" y="6084939"/>
                    <a:ext cx="1308176"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a:extLst>
                      <a:ext uri="{FF2B5EF4-FFF2-40B4-BE49-F238E27FC236}">
                        <a16:creationId xmlns:a16="http://schemas.microsoft.com/office/drawing/2014/main" id="{CAA5F5F7-7950-CCBE-4CAA-79F9A731651F}"/>
                      </a:ext>
                    </a:extLst>
                  </p:cNvPr>
                  <p:cNvSpPr txBox="1"/>
                  <p:nvPr/>
                </p:nvSpPr>
                <p:spPr>
                  <a:xfrm>
                    <a:off x="2952336" y="5934237"/>
                    <a:ext cx="2842060" cy="312026"/>
                  </a:xfrm>
                  <a:prstGeom prst="rect">
                    <a:avLst/>
                  </a:prstGeom>
                  <a:noFill/>
                </p:spPr>
                <p:txBody>
                  <a:bodyPr wrap="square" rtlCol="0">
                    <a:spAutoFit/>
                  </a:bodyPr>
                  <a:lstStyle/>
                  <a:p>
                    <a:r>
                      <a:rPr lang="en-US" sz="800" dirty="0"/>
                      <a:t>Single segment SENS</a:t>
                    </a:r>
                  </a:p>
                </p:txBody>
              </p:sp>
            </p:grpSp>
            <p:grpSp>
              <p:nvGrpSpPr>
                <p:cNvPr id="24" name="Group 23">
                  <a:extLst>
                    <a:ext uri="{FF2B5EF4-FFF2-40B4-BE49-F238E27FC236}">
                      <a16:creationId xmlns:a16="http://schemas.microsoft.com/office/drawing/2014/main" id="{B3A0993B-5C83-CDEB-5CE2-2687967A10FF}"/>
                    </a:ext>
                  </a:extLst>
                </p:cNvPr>
                <p:cNvGrpSpPr/>
                <p:nvPr/>
              </p:nvGrpSpPr>
              <p:grpSpPr>
                <a:xfrm>
                  <a:off x="1848416" y="5916116"/>
                  <a:ext cx="4382069" cy="312027"/>
                  <a:chOff x="1828800" y="5931190"/>
                  <a:chExt cx="4382069" cy="312027"/>
                </a:xfrm>
              </p:grpSpPr>
              <p:cxnSp>
                <p:nvCxnSpPr>
                  <p:cNvPr id="25" name="Straight Arrow Connector 24">
                    <a:extLst>
                      <a:ext uri="{FF2B5EF4-FFF2-40B4-BE49-F238E27FC236}">
                        <a16:creationId xmlns:a16="http://schemas.microsoft.com/office/drawing/2014/main" id="{9F515526-3154-6FEA-EA29-86939DBA5C40}"/>
                      </a:ext>
                    </a:extLst>
                  </p:cNvPr>
                  <p:cNvCxnSpPr/>
                  <p:nvPr/>
                </p:nvCxnSpPr>
                <p:spPr bwMode="auto">
                  <a:xfrm>
                    <a:off x="4937760" y="6084939"/>
                    <a:ext cx="1273109"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Arrow Connector 26">
                    <a:extLst>
                      <a:ext uri="{FF2B5EF4-FFF2-40B4-BE49-F238E27FC236}">
                        <a16:creationId xmlns:a16="http://schemas.microsoft.com/office/drawing/2014/main" id="{7FD41CE2-29BB-E52B-F014-7C3D85B9E7E6}"/>
                      </a:ext>
                    </a:extLst>
                  </p:cNvPr>
                  <p:cNvCxnSpPr/>
                  <p:nvPr/>
                </p:nvCxnSpPr>
                <p:spPr bwMode="auto">
                  <a:xfrm flipH="1">
                    <a:off x="1828800" y="6084939"/>
                    <a:ext cx="187452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29">
                    <a:extLst>
                      <a:ext uri="{FF2B5EF4-FFF2-40B4-BE49-F238E27FC236}">
                        <a16:creationId xmlns:a16="http://schemas.microsoft.com/office/drawing/2014/main" id="{0C816CFB-931A-2698-792B-AAFE200CCC37}"/>
                      </a:ext>
                    </a:extLst>
                  </p:cNvPr>
                  <p:cNvSpPr txBox="1"/>
                  <p:nvPr/>
                </p:nvSpPr>
                <p:spPr>
                  <a:xfrm>
                    <a:off x="3641092" y="5931190"/>
                    <a:ext cx="1385001" cy="312027"/>
                  </a:xfrm>
                  <a:prstGeom prst="rect">
                    <a:avLst/>
                  </a:prstGeom>
                  <a:noFill/>
                </p:spPr>
                <p:txBody>
                  <a:bodyPr wrap="square" rtlCol="0">
                    <a:spAutoFit/>
                  </a:bodyPr>
                  <a:lstStyle/>
                  <a:p>
                    <a:r>
                      <a:rPr lang="en-US" sz="800" dirty="0"/>
                      <a:t>Two segment SENS</a:t>
                    </a:r>
                  </a:p>
                </p:txBody>
              </p:sp>
            </p:grpSp>
          </p:grpSp>
        </p:grpSp>
        <p:cxnSp>
          <p:nvCxnSpPr>
            <p:cNvPr id="69" name="Straight Arrow Connector 68">
              <a:extLst>
                <a:ext uri="{FF2B5EF4-FFF2-40B4-BE49-F238E27FC236}">
                  <a16:creationId xmlns:a16="http://schemas.microsoft.com/office/drawing/2014/main" id="{3B39BCBC-C947-CD35-D1E6-BEE99EF8B4B6}"/>
                </a:ext>
              </a:extLst>
            </p:cNvPr>
            <p:cNvCxnSpPr/>
            <p:nvPr/>
          </p:nvCxnSpPr>
          <p:spPr bwMode="auto">
            <a:xfrm flipV="1">
              <a:off x="3193435" y="2384044"/>
              <a:ext cx="0" cy="46166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Box 4">
              <a:extLst>
                <a:ext uri="{FF2B5EF4-FFF2-40B4-BE49-F238E27FC236}">
                  <a16:creationId xmlns:a16="http://schemas.microsoft.com/office/drawing/2014/main" id="{38520254-A523-8C1D-ACED-1181E663BD23}"/>
                </a:ext>
              </a:extLst>
            </p:cNvPr>
            <p:cNvSpPr txBox="1"/>
            <p:nvPr/>
          </p:nvSpPr>
          <p:spPr>
            <a:xfrm>
              <a:off x="3189943" y="2362639"/>
              <a:ext cx="2137977" cy="261610"/>
            </a:xfrm>
            <a:prstGeom prst="rect">
              <a:avLst/>
            </a:prstGeom>
            <a:noFill/>
          </p:spPr>
          <p:txBody>
            <a:bodyPr wrap="square" rtlCol="0">
              <a:spAutoFit/>
            </a:bodyPr>
            <a:lstStyle/>
            <a:p>
              <a:r>
                <a:rPr lang="en-US" sz="1050" dirty="0"/>
                <a:t>RMARKER</a:t>
              </a:r>
            </a:p>
          </p:txBody>
        </p:sp>
      </p:grpSp>
    </p:spTree>
    <p:extLst>
      <p:ext uri="{BB962C8B-B14F-4D97-AF65-F5344CB8AC3E}">
        <p14:creationId xmlns:p14="http://schemas.microsoft.com/office/powerpoint/2010/main" val="1124498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Office Theme</Template>
  <TotalTime>168412</TotalTime>
  <Words>3381</Words>
  <Application>Microsoft Office PowerPoint</Application>
  <PresentationFormat>On-screen Show (4:3)</PresentationFormat>
  <Paragraphs>714</Paragraphs>
  <Slides>27</Slides>
  <Notes>27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Arial</vt:lpstr>
      <vt:lpstr>Calibri</vt:lpstr>
      <vt:lpstr>Cambria Math</vt:lpstr>
      <vt:lpstr>Courier New</vt:lpstr>
      <vt:lpstr>Microsoft Sans Serif</vt:lpstr>
      <vt:lpstr>Segoe UI</vt:lpstr>
      <vt:lpstr>Times New Roman</vt:lpstr>
      <vt:lpstr>TimesNewRoman</vt:lpstr>
      <vt:lpstr>Office Theme</vt:lpstr>
      <vt:lpstr>PowerPoint Presentation</vt:lpstr>
      <vt:lpstr>Sensing Pulse Shape</vt:lpstr>
      <vt:lpstr>Sensing Packet Format</vt:lpstr>
      <vt:lpstr>Sensing Sequence and Pulse Pattern</vt:lpstr>
      <vt:lpstr>Sensing Packet Structure</vt:lpstr>
      <vt:lpstr>Sensing Packet Structure</vt:lpstr>
      <vt:lpstr>SENS0 Packet</vt:lpstr>
      <vt:lpstr>SENS1 Packet</vt:lpstr>
      <vt:lpstr>SENS2 Packet</vt:lpstr>
      <vt:lpstr>Sensing Packet Fields</vt:lpstr>
      <vt:lpstr>Sensing Report</vt:lpstr>
      <vt:lpstr>Sensing Report</vt:lpstr>
      <vt:lpstr>Sensing Report</vt:lpstr>
      <vt:lpstr>Modes for Report Bitmap</vt:lpstr>
      <vt:lpstr>Mandatory CIR Report Bitmap Configs</vt:lpstr>
      <vt:lpstr>Mandatory CIR Report Bitmap Configs</vt:lpstr>
      <vt:lpstr>Baseline Sensing Report Parameters</vt:lpstr>
      <vt:lpstr>Frequency Stitching</vt:lpstr>
      <vt:lpstr>Sensing Session</vt:lpstr>
      <vt:lpstr>Sensing Session Setup</vt:lpstr>
      <vt:lpstr>Measurement instance</vt:lpstr>
      <vt:lpstr>Measurement report</vt:lpstr>
      <vt:lpstr>Round/block/slot structure</vt:lpstr>
      <vt:lpstr>Round/block/slot structure</vt:lpstr>
      <vt:lpstr>Sensing Scheduling and Control </vt:lpstr>
      <vt:lpstr>Common Sensing Control</vt:lpstr>
      <vt:lpstr>CIR Report and Frequency Stitching Fields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Pooria Pakrooh</cp:lastModifiedBy>
  <cp:revision>396</cp:revision>
  <cp:lastPrinted>1998-02-10T13:28:06Z</cp:lastPrinted>
  <dcterms:created xsi:type="dcterms:W3CDTF">2021-07-16T20:39:58Z</dcterms:created>
  <dcterms:modified xsi:type="dcterms:W3CDTF">2023-05-18T17:20:03Z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