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1155" r:id="rId3"/>
    <p:sldId id="2147376552" r:id="rId4"/>
    <p:sldId id="2147376555" r:id="rId5"/>
    <p:sldId id="2147376557" r:id="rId6"/>
    <p:sldId id="2147376558" r:id="rId7"/>
    <p:sldId id="2147376542" r:id="rId8"/>
    <p:sldId id="2147376545" r:id="rId9"/>
    <p:sldId id="214737654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1155"/>
            <p14:sldId id="2147376552"/>
            <p14:sldId id="2147376555"/>
            <p14:sldId id="2147376557"/>
            <p14:sldId id="2147376558"/>
          </p14:sldIdLst>
        </p14:section>
        <p14:section name="Appendix" id="{74408F36-FB51-434E-87A6-7FE569A4DE1E}">
          <p14:sldIdLst>
            <p14:sldId id="2147376542"/>
            <p14:sldId id="2147376545"/>
            <p14:sldId id="214737654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F372D2-AF0D-490A-981A-B57CA6ACC4B7}" v="16" dt="2023-03-16T15:07:33.1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9" autoAdjust="0"/>
    <p:restoredTop sz="94826" autoAdjust="0"/>
  </p:normalViewPr>
  <p:slideViewPr>
    <p:cSldViewPr>
      <p:cViewPr>
        <p:scale>
          <a:sx n="60" d="100"/>
          <a:sy n="60" d="100"/>
        </p:scale>
        <p:origin x="1596" y="488"/>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oria Pakrooh" userId="c66806a1-324d-42e8-83af-87f490d8d065" providerId="ADAL" clId="{AEF372D2-AF0D-490A-981A-B57CA6ACC4B7}"/>
    <pc:docChg chg="undo redo custSel addSld delSld modSld sldOrd modMainMaster modSection">
      <pc:chgData name="Pooria Pakrooh" userId="c66806a1-324d-42e8-83af-87f490d8d065" providerId="ADAL" clId="{AEF372D2-AF0D-490A-981A-B57CA6ACC4B7}" dt="2023-03-16T15:12:21.792" v="1371" actId="20577"/>
      <pc:docMkLst>
        <pc:docMk/>
      </pc:docMkLst>
      <pc:sldChg chg="modSp mod">
        <pc:chgData name="Pooria Pakrooh" userId="c66806a1-324d-42e8-83af-87f490d8d065" providerId="ADAL" clId="{AEF372D2-AF0D-490A-981A-B57CA6ACC4B7}" dt="2023-03-16T15:08:03.708" v="1222" actId="20577"/>
        <pc:sldMkLst>
          <pc:docMk/>
          <pc:sldMk cId="0" sldId="259"/>
        </pc:sldMkLst>
        <pc:spChg chg="mod">
          <ac:chgData name="Pooria Pakrooh" userId="c66806a1-324d-42e8-83af-87f490d8d065" providerId="ADAL" clId="{AEF372D2-AF0D-490A-981A-B57CA6ACC4B7}" dt="2023-03-16T15:08:03.708" v="1222" actId="20577"/>
          <ac:spMkLst>
            <pc:docMk/>
            <pc:sldMk cId="0" sldId="259"/>
            <ac:spMk id="27651" creationId="{00000000-0000-0000-0000-000000000000}"/>
          </ac:spMkLst>
        </pc:spChg>
      </pc:sldChg>
      <pc:sldChg chg="del">
        <pc:chgData name="Pooria Pakrooh" userId="c66806a1-324d-42e8-83af-87f490d8d065" providerId="ADAL" clId="{AEF372D2-AF0D-490A-981A-B57CA6ACC4B7}" dt="2023-03-16T14:34:34.343" v="257" actId="47"/>
        <pc:sldMkLst>
          <pc:docMk/>
          <pc:sldMk cId="0" sldId="379"/>
        </pc:sldMkLst>
      </pc:sldChg>
      <pc:sldChg chg="del">
        <pc:chgData name="Pooria Pakrooh" userId="c66806a1-324d-42e8-83af-87f490d8d065" providerId="ADAL" clId="{AEF372D2-AF0D-490A-981A-B57CA6ACC4B7}" dt="2023-03-16T14:34:33.380" v="256" actId="47"/>
        <pc:sldMkLst>
          <pc:docMk/>
          <pc:sldMk cId="3958246563" sldId="420"/>
        </pc:sldMkLst>
      </pc:sldChg>
      <pc:sldChg chg="modSp mod">
        <pc:chgData name="Pooria Pakrooh" userId="c66806a1-324d-42e8-83af-87f490d8d065" providerId="ADAL" clId="{AEF372D2-AF0D-490A-981A-B57CA6ACC4B7}" dt="2023-03-16T14:30:53.261" v="210" actId="12"/>
        <pc:sldMkLst>
          <pc:docMk/>
          <pc:sldMk cId="382172757" sldId="1155"/>
        </pc:sldMkLst>
        <pc:spChg chg="mod">
          <ac:chgData name="Pooria Pakrooh" userId="c66806a1-324d-42e8-83af-87f490d8d065" providerId="ADAL" clId="{AEF372D2-AF0D-490A-981A-B57CA6ACC4B7}" dt="2023-03-16T14:30:53.261" v="210" actId="12"/>
          <ac:spMkLst>
            <pc:docMk/>
            <pc:sldMk cId="382172757" sldId="1155"/>
            <ac:spMk id="3" creationId="{EBA30AFE-DF49-4285-A12D-030A97E2212B}"/>
          </ac:spMkLst>
        </pc:spChg>
      </pc:sldChg>
      <pc:sldChg chg="modSp mod ord">
        <pc:chgData name="Pooria Pakrooh" userId="c66806a1-324d-42e8-83af-87f490d8d065" providerId="ADAL" clId="{AEF372D2-AF0D-490A-981A-B57CA6ACC4B7}" dt="2023-03-16T14:48:19.626" v="771"/>
        <pc:sldMkLst>
          <pc:docMk/>
          <pc:sldMk cId="3628569734" sldId="1787"/>
        </pc:sldMkLst>
        <pc:spChg chg="mod">
          <ac:chgData name="Pooria Pakrooh" userId="c66806a1-324d-42e8-83af-87f490d8d065" providerId="ADAL" clId="{AEF372D2-AF0D-490A-981A-B57CA6ACC4B7}" dt="2023-03-16T14:33:39.834" v="224" actId="12"/>
          <ac:spMkLst>
            <pc:docMk/>
            <pc:sldMk cId="3628569734" sldId="1787"/>
            <ac:spMk id="3" creationId="{2D04E12D-463F-40A6-A1A6-926FF6BC2EC7}"/>
          </ac:spMkLst>
        </pc:spChg>
      </pc:sldChg>
      <pc:sldChg chg="modSp mod">
        <pc:chgData name="Pooria Pakrooh" userId="c66806a1-324d-42e8-83af-87f490d8d065" providerId="ADAL" clId="{AEF372D2-AF0D-490A-981A-B57CA6ACC4B7}" dt="2023-03-16T14:31:40.301" v="213" actId="12"/>
        <pc:sldMkLst>
          <pc:docMk/>
          <pc:sldMk cId="2762416171" sldId="1796"/>
        </pc:sldMkLst>
        <pc:spChg chg="mod">
          <ac:chgData name="Pooria Pakrooh" userId="c66806a1-324d-42e8-83af-87f490d8d065" providerId="ADAL" clId="{AEF372D2-AF0D-490A-981A-B57CA6ACC4B7}" dt="2023-03-16T14:31:40.301" v="213" actId="12"/>
          <ac:spMkLst>
            <pc:docMk/>
            <pc:sldMk cId="2762416171" sldId="1796"/>
            <ac:spMk id="3" creationId="{EBA30AFE-DF49-4285-A12D-030A97E2212B}"/>
          </ac:spMkLst>
        </pc:spChg>
      </pc:sldChg>
      <pc:sldChg chg="modSp mod">
        <pc:chgData name="Pooria Pakrooh" userId="c66806a1-324d-42e8-83af-87f490d8d065" providerId="ADAL" clId="{AEF372D2-AF0D-490A-981A-B57CA6ACC4B7}" dt="2023-03-16T15:06:57.050" v="1176" actId="14100"/>
        <pc:sldMkLst>
          <pc:docMk/>
          <pc:sldMk cId="381646616" sldId="1797"/>
        </pc:sldMkLst>
        <pc:spChg chg="mod">
          <ac:chgData name="Pooria Pakrooh" userId="c66806a1-324d-42e8-83af-87f490d8d065" providerId="ADAL" clId="{AEF372D2-AF0D-490A-981A-B57CA6ACC4B7}" dt="2023-03-16T15:05:12.273" v="1154" actId="2711"/>
          <ac:spMkLst>
            <pc:docMk/>
            <pc:sldMk cId="381646616" sldId="1797"/>
            <ac:spMk id="3" creationId="{EBA30AFE-DF49-4285-A12D-030A97E2212B}"/>
          </ac:spMkLst>
        </pc:spChg>
        <pc:spChg chg="mod">
          <ac:chgData name="Pooria Pakrooh" userId="c66806a1-324d-42e8-83af-87f490d8d065" providerId="ADAL" clId="{AEF372D2-AF0D-490A-981A-B57CA6ACC4B7}" dt="2023-03-16T15:06:57.050" v="1176" actId="14100"/>
          <ac:spMkLst>
            <pc:docMk/>
            <pc:sldMk cId="381646616" sldId="1797"/>
            <ac:spMk id="6" creationId="{CF6F8A3D-DD0E-4CAB-0229-53F75EFA9AD8}"/>
          </ac:spMkLst>
        </pc:spChg>
      </pc:sldChg>
      <pc:sldChg chg="modSp mod">
        <pc:chgData name="Pooria Pakrooh" userId="c66806a1-324d-42e8-83af-87f490d8d065" providerId="ADAL" clId="{AEF372D2-AF0D-490A-981A-B57CA6ACC4B7}" dt="2023-03-16T15:07:01.578" v="1177" actId="14100"/>
        <pc:sldMkLst>
          <pc:docMk/>
          <pc:sldMk cId="2024675230" sldId="1798"/>
        </pc:sldMkLst>
        <pc:spChg chg="mod">
          <ac:chgData name="Pooria Pakrooh" userId="c66806a1-324d-42e8-83af-87f490d8d065" providerId="ADAL" clId="{AEF372D2-AF0D-490A-981A-B57CA6ACC4B7}" dt="2023-03-16T14:32:39.923" v="220" actId="12"/>
          <ac:spMkLst>
            <pc:docMk/>
            <pc:sldMk cId="2024675230" sldId="1798"/>
            <ac:spMk id="3" creationId="{EBA30AFE-DF49-4285-A12D-030A97E2212B}"/>
          </ac:spMkLst>
        </pc:spChg>
        <pc:spChg chg="mod">
          <ac:chgData name="Pooria Pakrooh" userId="c66806a1-324d-42e8-83af-87f490d8d065" providerId="ADAL" clId="{AEF372D2-AF0D-490A-981A-B57CA6ACC4B7}" dt="2023-03-16T15:07:01.578" v="1177" actId="14100"/>
          <ac:spMkLst>
            <pc:docMk/>
            <pc:sldMk cId="2024675230" sldId="1798"/>
            <ac:spMk id="6" creationId="{CF6F8A3D-DD0E-4CAB-0229-53F75EFA9AD8}"/>
          </ac:spMkLst>
        </pc:spChg>
      </pc:sldChg>
      <pc:sldChg chg="modSp mod ord">
        <pc:chgData name="Pooria Pakrooh" userId="c66806a1-324d-42e8-83af-87f490d8d065" providerId="ADAL" clId="{AEF372D2-AF0D-490A-981A-B57CA6ACC4B7}" dt="2023-03-16T15:12:21.792" v="1371" actId="20577"/>
        <pc:sldMkLst>
          <pc:docMk/>
          <pc:sldMk cId="18989014" sldId="2147376494"/>
        </pc:sldMkLst>
        <pc:spChg chg="mod">
          <ac:chgData name="Pooria Pakrooh" userId="c66806a1-324d-42e8-83af-87f490d8d065" providerId="ADAL" clId="{AEF372D2-AF0D-490A-981A-B57CA6ACC4B7}" dt="2023-03-16T15:05:51.593" v="1167" actId="20577"/>
          <ac:spMkLst>
            <pc:docMk/>
            <pc:sldMk cId="18989014" sldId="2147376494"/>
            <ac:spMk id="2" creationId="{5D820B47-1726-49F0-8A83-D16418FDB168}"/>
          </ac:spMkLst>
        </pc:spChg>
        <pc:spChg chg="mod">
          <ac:chgData name="Pooria Pakrooh" userId="c66806a1-324d-42e8-83af-87f490d8d065" providerId="ADAL" clId="{AEF372D2-AF0D-490A-981A-B57CA6ACC4B7}" dt="2023-03-16T15:12:21.792" v="1371" actId="20577"/>
          <ac:spMkLst>
            <pc:docMk/>
            <pc:sldMk cId="18989014" sldId="2147376494"/>
            <ac:spMk id="3" creationId="{EBA30AFE-DF49-4285-A12D-030A97E2212B}"/>
          </ac:spMkLst>
        </pc:spChg>
        <pc:spChg chg="mod">
          <ac:chgData name="Pooria Pakrooh" userId="c66806a1-324d-42e8-83af-87f490d8d065" providerId="ADAL" clId="{AEF372D2-AF0D-490A-981A-B57CA6ACC4B7}" dt="2023-03-16T15:07:33.172" v="1190" actId="1036"/>
          <ac:spMkLst>
            <pc:docMk/>
            <pc:sldMk cId="18989014" sldId="2147376494"/>
            <ac:spMk id="4" creationId="{63C8184C-85F0-FBE6-41AB-97BD4A6D63B8}"/>
          </ac:spMkLst>
        </pc:spChg>
      </pc:sldChg>
      <pc:sldChg chg="modSp mod">
        <pc:chgData name="Pooria Pakrooh" userId="c66806a1-324d-42e8-83af-87f490d8d065" providerId="ADAL" clId="{AEF372D2-AF0D-490A-981A-B57CA6ACC4B7}" dt="2023-03-16T15:07:14.140" v="1179" actId="1076"/>
        <pc:sldMkLst>
          <pc:docMk/>
          <pc:sldMk cId="2868371321" sldId="2147376537"/>
        </pc:sldMkLst>
        <pc:spChg chg="mod">
          <ac:chgData name="Pooria Pakrooh" userId="c66806a1-324d-42e8-83af-87f490d8d065" providerId="ADAL" clId="{AEF372D2-AF0D-490A-981A-B57CA6ACC4B7}" dt="2023-03-16T15:07:14.140" v="1179" actId="1076"/>
          <ac:spMkLst>
            <pc:docMk/>
            <pc:sldMk cId="2868371321" sldId="2147376537"/>
            <ac:spMk id="6" creationId="{CF6F8A3D-DD0E-4CAB-0229-53F75EFA9AD8}"/>
          </ac:spMkLst>
        </pc:spChg>
        <pc:spChg chg="mod">
          <ac:chgData name="Pooria Pakrooh" userId="c66806a1-324d-42e8-83af-87f490d8d065" providerId="ADAL" clId="{AEF372D2-AF0D-490A-981A-B57CA6ACC4B7}" dt="2023-03-16T14:33:05.372" v="222" actId="12"/>
          <ac:spMkLst>
            <pc:docMk/>
            <pc:sldMk cId="2868371321" sldId="2147376537"/>
            <ac:spMk id="7" creationId="{458CA4F5-DA47-A667-6E16-B61CD1416B84}"/>
          </ac:spMkLst>
        </pc:spChg>
        <pc:graphicFrameChg chg="modGraphic">
          <ac:chgData name="Pooria Pakrooh" userId="c66806a1-324d-42e8-83af-87f490d8d065" providerId="ADAL" clId="{AEF372D2-AF0D-490A-981A-B57CA6ACC4B7}" dt="2023-03-16T14:38:22.007" v="259" actId="207"/>
          <ac:graphicFrameMkLst>
            <pc:docMk/>
            <pc:sldMk cId="2868371321" sldId="2147376537"/>
            <ac:graphicFrameMk id="5" creationId="{DEB7856F-456D-9807-B055-57E0B466F4F6}"/>
          </ac:graphicFrameMkLst>
        </pc:graphicFrameChg>
      </pc:sldChg>
      <pc:sldChg chg="modSp mod">
        <pc:chgData name="Pooria Pakrooh" userId="c66806a1-324d-42e8-83af-87f490d8d065" providerId="ADAL" clId="{AEF372D2-AF0D-490A-981A-B57CA6ACC4B7}" dt="2023-03-16T15:07:06.344" v="1178" actId="14100"/>
        <pc:sldMkLst>
          <pc:docMk/>
          <pc:sldMk cId="3950284613" sldId="2147376538"/>
        </pc:sldMkLst>
        <pc:spChg chg="mod">
          <ac:chgData name="Pooria Pakrooh" userId="c66806a1-324d-42e8-83af-87f490d8d065" providerId="ADAL" clId="{AEF372D2-AF0D-490A-981A-B57CA6ACC4B7}" dt="2023-03-16T15:05:40.369" v="1156" actId="5793"/>
          <ac:spMkLst>
            <pc:docMk/>
            <pc:sldMk cId="3950284613" sldId="2147376538"/>
            <ac:spMk id="3" creationId="{EBA30AFE-DF49-4285-A12D-030A97E2212B}"/>
          </ac:spMkLst>
        </pc:spChg>
        <pc:spChg chg="mod">
          <ac:chgData name="Pooria Pakrooh" userId="c66806a1-324d-42e8-83af-87f490d8d065" providerId="ADAL" clId="{AEF372D2-AF0D-490A-981A-B57CA6ACC4B7}" dt="2023-03-16T15:07:06.344" v="1178" actId="14100"/>
          <ac:spMkLst>
            <pc:docMk/>
            <pc:sldMk cId="3950284613" sldId="2147376538"/>
            <ac:spMk id="6" creationId="{CF6F8A3D-DD0E-4CAB-0229-53F75EFA9AD8}"/>
          </ac:spMkLst>
        </pc:spChg>
      </pc:sldChg>
      <pc:sldChg chg="modSp mod">
        <pc:chgData name="Pooria Pakrooh" userId="c66806a1-324d-42e8-83af-87f490d8d065" providerId="ADAL" clId="{AEF372D2-AF0D-490A-981A-B57CA6ACC4B7}" dt="2023-03-16T14:47:51.232" v="769" actId="14100"/>
        <pc:sldMkLst>
          <pc:docMk/>
          <pc:sldMk cId="2788808696" sldId="2147376540"/>
        </pc:sldMkLst>
        <pc:spChg chg="mod">
          <ac:chgData name="Pooria Pakrooh" userId="c66806a1-324d-42e8-83af-87f490d8d065" providerId="ADAL" clId="{AEF372D2-AF0D-490A-981A-B57CA6ACC4B7}" dt="2023-03-16T14:47:51.232" v="769" actId="14100"/>
          <ac:spMkLst>
            <pc:docMk/>
            <pc:sldMk cId="2788808696" sldId="2147376540"/>
            <ac:spMk id="3" creationId="{EBA30AFE-DF49-4285-A12D-030A97E2212B}"/>
          </ac:spMkLst>
        </pc:spChg>
      </pc:sldChg>
      <pc:sldChg chg="modSp del mod">
        <pc:chgData name="Pooria Pakrooh" userId="c66806a1-324d-42e8-83af-87f490d8d065" providerId="ADAL" clId="{AEF372D2-AF0D-490A-981A-B57CA6ACC4B7}" dt="2023-03-16T15:02:02.222" v="1104" actId="47"/>
        <pc:sldMkLst>
          <pc:docMk/>
          <pc:sldMk cId="1851388622" sldId="2147376541"/>
        </pc:sldMkLst>
        <pc:spChg chg="mod">
          <ac:chgData name="Pooria Pakrooh" userId="c66806a1-324d-42e8-83af-87f490d8d065" providerId="ADAL" clId="{AEF372D2-AF0D-490A-981A-B57CA6ACC4B7}" dt="2023-03-16T14:56:14.170" v="774" actId="21"/>
          <ac:spMkLst>
            <pc:docMk/>
            <pc:sldMk cId="1851388622" sldId="2147376541"/>
            <ac:spMk id="3" creationId="{EBA30AFE-DF49-4285-A12D-030A97E2212B}"/>
          </ac:spMkLst>
        </pc:spChg>
      </pc:sldChg>
      <pc:sldChg chg="del">
        <pc:chgData name="Pooria Pakrooh" userId="c66806a1-324d-42e8-83af-87f490d8d065" providerId="ADAL" clId="{AEF372D2-AF0D-490A-981A-B57CA6ACC4B7}" dt="2023-03-16T15:04:17.402" v="1149" actId="2696"/>
        <pc:sldMkLst>
          <pc:docMk/>
          <pc:sldMk cId="1071620036" sldId="2147376542"/>
        </pc:sldMkLst>
      </pc:sldChg>
      <pc:sldChg chg="modSp add mod">
        <pc:chgData name="Pooria Pakrooh" userId="c66806a1-324d-42e8-83af-87f490d8d065" providerId="ADAL" clId="{AEF372D2-AF0D-490A-981A-B57CA6ACC4B7}" dt="2023-03-16T15:04:51.551" v="1153" actId="403"/>
        <pc:sldMkLst>
          <pc:docMk/>
          <pc:sldMk cId="3274717790" sldId="2147376542"/>
        </pc:sldMkLst>
        <pc:spChg chg="mod">
          <ac:chgData name="Pooria Pakrooh" userId="c66806a1-324d-42e8-83af-87f490d8d065" providerId="ADAL" clId="{AEF372D2-AF0D-490A-981A-B57CA6ACC4B7}" dt="2023-03-16T15:04:51.551" v="1153" actId="403"/>
          <ac:spMkLst>
            <pc:docMk/>
            <pc:sldMk cId="3274717790" sldId="2147376542"/>
            <ac:spMk id="3" creationId="{EBA30AFE-DF49-4285-A12D-030A97E2212B}"/>
          </ac:spMkLst>
        </pc:spChg>
      </pc:sldChg>
      <pc:sldChg chg="modSp add mod">
        <pc:chgData name="Pooria Pakrooh" userId="c66806a1-324d-42e8-83af-87f490d8d065" providerId="ADAL" clId="{AEF372D2-AF0D-490A-981A-B57CA6ACC4B7}" dt="2023-03-16T15:04:44.854" v="1152" actId="403"/>
        <pc:sldMkLst>
          <pc:docMk/>
          <pc:sldMk cId="2809125822" sldId="2147376545"/>
        </pc:sldMkLst>
        <pc:spChg chg="mod">
          <ac:chgData name="Pooria Pakrooh" userId="c66806a1-324d-42e8-83af-87f490d8d065" providerId="ADAL" clId="{AEF372D2-AF0D-490A-981A-B57CA6ACC4B7}" dt="2023-03-16T15:04:44.854" v="1152" actId="403"/>
          <ac:spMkLst>
            <pc:docMk/>
            <pc:sldMk cId="2809125822" sldId="2147376545"/>
            <ac:spMk id="3" creationId="{EBA30AFE-DF49-4285-A12D-030A97E2212B}"/>
          </ac:spMkLst>
        </pc:spChg>
      </pc:sldChg>
      <pc:sldChg chg="modSp del mod">
        <pc:chgData name="Pooria Pakrooh" userId="c66806a1-324d-42e8-83af-87f490d8d065" providerId="ADAL" clId="{AEF372D2-AF0D-490A-981A-B57CA6ACC4B7}" dt="2023-03-16T15:04:17.402" v="1149" actId="2696"/>
        <pc:sldMkLst>
          <pc:docMk/>
          <pc:sldMk cId="2920439878" sldId="2147376545"/>
        </pc:sldMkLst>
        <pc:spChg chg="mod">
          <ac:chgData name="Pooria Pakrooh" userId="c66806a1-324d-42e8-83af-87f490d8d065" providerId="ADAL" clId="{AEF372D2-AF0D-490A-981A-B57CA6ACC4B7}" dt="2023-03-16T14:34:16.578" v="255" actId="20577"/>
          <ac:spMkLst>
            <pc:docMk/>
            <pc:sldMk cId="2920439878" sldId="2147376545"/>
            <ac:spMk id="3" creationId="{EBA30AFE-DF49-4285-A12D-030A97E2212B}"/>
          </ac:spMkLst>
        </pc:spChg>
      </pc:sldChg>
      <pc:sldChg chg="del">
        <pc:chgData name="Pooria Pakrooh" userId="c66806a1-324d-42e8-83af-87f490d8d065" providerId="ADAL" clId="{AEF372D2-AF0D-490A-981A-B57CA6ACC4B7}" dt="2023-03-16T14:38:35.231" v="260" actId="47"/>
        <pc:sldMkLst>
          <pc:docMk/>
          <pc:sldMk cId="3430710445" sldId="2147376546"/>
        </pc:sldMkLst>
      </pc:sldChg>
      <pc:sldChg chg="modSp del mod">
        <pc:chgData name="Pooria Pakrooh" userId="c66806a1-324d-42e8-83af-87f490d8d065" providerId="ADAL" clId="{AEF372D2-AF0D-490A-981A-B57CA6ACC4B7}" dt="2023-03-16T15:04:17.402" v="1149" actId="2696"/>
        <pc:sldMkLst>
          <pc:docMk/>
          <pc:sldMk cId="3093257498" sldId="2147376547"/>
        </pc:sldMkLst>
        <pc:spChg chg="mod">
          <ac:chgData name="Pooria Pakrooh" userId="c66806a1-324d-42e8-83af-87f490d8d065" providerId="ADAL" clId="{AEF372D2-AF0D-490A-981A-B57CA6ACC4B7}" dt="2023-03-16T14:44:16.825" v="527" actId="20577"/>
          <ac:spMkLst>
            <pc:docMk/>
            <pc:sldMk cId="3093257498" sldId="2147376547"/>
            <ac:spMk id="2" creationId="{5D820B47-1726-49F0-8A83-D16418FDB168}"/>
          </ac:spMkLst>
        </pc:spChg>
        <pc:spChg chg="mod">
          <ac:chgData name="Pooria Pakrooh" userId="c66806a1-324d-42e8-83af-87f490d8d065" providerId="ADAL" clId="{AEF372D2-AF0D-490A-981A-B57CA6ACC4B7}" dt="2023-03-16T14:55:45.613" v="773" actId="404"/>
          <ac:spMkLst>
            <pc:docMk/>
            <pc:sldMk cId="3093257498" sldId="2147376547"/>
            <ac:spMk id="3" creationId="{EBA30AFE-DF49-4285-A12D-030A97E2212B}"/>
          </ac:spMkLst>
        </pc:spChg>
      </pc:sldChg>
      <pc:sldChg chg="modSp add mod">
        <pc:chgData name="Pooria Pakrooh" userId="c66806a1-324d-42e8-83af-87f490d8d065" providerId="ADAL" clId="{AEF372D2-AF0D-490A-981A-B57CA6ACC4B7}" dt="2023-03-16T15:09:28.438" v="1240" actId="20577"/>
        <pc:sldMkLst>
          <pc:docMk/>
          <pc:sldMk cId="3386362362" sldId="2147376547"/>
        </pc:sldMkLst>
        <pc:spChg chg="mod">
          <ac:chgData name="Pooria Pakrooh" userId="c66806a1-324d-42e8-83af-87f490d8d065" providerId="ADAL" clId="{AEF372D2-AF0D-490A-981A-B57CA6ACC4B7}" dt="2023-03-16T15:09:28.438" v="1240" actId="20577"/>
          <ac:spMkLst>
            <pc:docMk/>
            <pc:sldMk cId="3386362362" sldId="2147376547"/>
            <ac:spMk id="3" creationId="{EBA30AFE-DF49-4285-A12D-030A97E2212B}"/>
          </ac:spMkLst>
        </pc:spChg>
      </pc:sldChg>
      <pc:sldChg chg="del">
        <pc:chgData name="Pooria Pakrooh" userId="c66806a1-324d-42e8-83af-87f490d8d065" providerId="ADAL" clId="{AEF372D2-AF0D-490A-981A-B57CA6ACC4B7}" dt="2023-03-16T15:04:17.402" v="1149" actId="2696"/>
        <pc:sldMkLst>
          <pc:docMk/>
          <pc:sldMk cId="74918547" sldId="2147376549"/>
        </pc:sldMkLst>
      </pc:sldChg>
      <pc:sldChg chg="add">
        <pc:chgData name="Pooria Pakrooh" userId="c66806a1-324d-42e8-83af-87f490d8d065" providerId="ADAL" clId="{AEF372D2-AF0D-490A-981A-B57CA6ACC4B7}" dt="2023-03-16T15:04:20.241" v="1150"/>
        <pc:sldMkLst>
          <pc:docMk/>
          <pc:sldMk cId="3111088870" sldId="2147376549"/>
        </pc:sldMkLst>
      </pc:sldChg>
      <pc:sldChg chg="del">
        <pc:chgData name="Pooria Pakrooh" userId="c66806a1-324d-42e8-83af-87f490d8d065" providerId="ADAL" clId="{AEF372D2-AF0D-490A-981A-B57CA6ACC4B7}" dt="2023-03-16T15:04:17.402" v="1149" actId="2696"/>
        <pc:sldMkLst>
          <pc:docMk/>
          <pc:sldMk cId="1668349785" sldId="2147376550"/>
        </pc:sldMkLst>
      </pc:sldChg>
      <pc:sldChg chg="add">
        <pc:chgData name="Pooria Pakrooh" userId="c66806a1-324d-42e8-83af-87f490d8d065" providerId="ADAL" clId="{AEF372D2-AF0D-490A-981A-B57CA6ACC4B7}" dt="2023-03-16T15:04:20.241" v="1150"/>
        <pc:sldMkLst>
          <pc:docMk/>
          <pc:sldMk cId="2978259453" sldId="2147376550"/>
        </pc:sldMkLst>
      </pc:sldChg>
      <pc:sldChg chg="add">
        <pc:chgData name="Pooria Pakrooh" userId="c66806a1-324d-42e8-83af-87f490d8d065" providerId="ADAL" clId="{AEF372D2-AF0D-490A-981A-B57CA6ACC4B7}" dt="2023-03-16T15:04:20.241" v="1150"/>
        <pc:sldMkLst>
          <pc:docMk/>
          <pc:sldMk cId="1124498595" sldId="2147376551"/>
        </pc:sldMkLst>
      </pc:sldChg>
      <pc:sldChg chg="del">
        <pc:chgData name="Pooria Pakrooh" userId="c66806a1-324d-42e8-83af-87f490d8d065" providerId="ADAL" clId="{AEF372D2-AF0D-490A-981A-B57CA6ACC4B7}" dt="2023-03-16T15:04:17.402" v="1149" actId="2696"/>
        <pc:sldMkLst>
          <pc:docMk/>
          <pc:sldMk cId="2998803269" sldId="2147376551"/>
        </pc:sldMkLst>
      </pc:sldChg>
      <pc:sldChg chg="del">
        <pc:chgData name="Pooria Pakrooh" userId="c66806a1-324d-42e8-83af-87f490d8d065" providerId="ADAL" clId="{AEF372D2-AF0D-490A-981A-B57CA6ACC4B7}" dt="2023-03-16T14:47:30.365" v="767" actId="47"/>
        <pc:sldMkLst>
          <pc:docMk/>
          <pc:sldMk cId="2581047812" sldId="2147376552"/>
        </pc:sldMkLst>
      </pc:sldChg>
      <pc:sldChg chg="modSp del mod">
        <pc:chgData name="Pooria Pakrooh" userId="c66806a1-324d-42e8-83af-87f490d8d065" providerId="ADAL" clId="{AEF372D2-AF0D-490A-981A-B57CA6ACC4B7}" dt="2023-03-16T14:47:17.830" v="766" actId="47"/>
        <pc:sldMkLst>
          <pc:docMk/>
          <pc:sldMk cId="1433239061" sldId="2147376553"/>
        </pc:sldMkLst>
        <pc:spChg chg="mod">
          <ac:chgData name="Pooria Pakrooh" userId="c66806a1-324d-42e8-83af-87f490d8d065" providerId="ADAL" clId="{AEF372D2-AF0D-490A-981A-B57CA6ACC4B7}" dt="2023-03-16T14:43:50.009" v="499" actId="21"/>
          <ac:spMkLst>
            <pc:docMk/>
            <pc:sldMk cId="1433239061" sldId="2147376553"/>
            <ac:spMk id="3" creationId="{EBA30AFE-DF49-4285-A12D-030A97E2212B}"/>
          </ac:spMkLst>
        </pc:spChg>
      </pc:sldChg>
      <pc:sldChg chg="del">
        <pc:chgData name="Pooria Pakrooh" userId="c66806a1-324d-42e8-83af-87f490d8d065" providerId="ADAL" clId="{AEF372D2-AF0D-490A-981A-B57CA6ACC4B7}" dt="2023-03-16T14:34:35.568" v="258" actId="47"/>
        <pc:sldMkLst>
          <pc:docMk/>
          <pc:sldMk cId="834538059" sldId="2147376554"/>
        </pc:sldMkLst>
      </pc:sldChg>
      <pc:sldMasterChg chg="modSp mod">
        <pc:chgData name="Pooria Pakrooh" userId="c66806a1-324d-42e8-83af-87f490d8d065" providerId="ADAL" clId="{AEF372D2-AF0D-490A-981A-B57CA6ACC4B7}" dt="2023-03-16T14:25:36.678" v="14" actId="20577"/>
        <pc:sldMasterMkLst>
          <pc:docMk/>
          <pc:sldMasterMk cId="0" sldId="2147483648"/>
        </pc:sldMasterMkLst>
        <pc:spChg chg="mod">
          <ac:chgData name="Pooria Pakrooh" userId="c66806a1-324d-42e8-83af-87f490d8d065" providerId="ADAL" clId="{AEF372D2-AF0D-490A-981A-B57CA6ACC4B7}" dt="2023-03-16T14:25:36.678" v="14" actId="20577"/>
          <ac:spMkLst>
            <pc:docMk/>
            <pc:sldMasterMk cId="0" sldId="2147483648"/>
            <ac:spMk id="1031" creationId="{E7D5FA6A-DD22-4A4D-AEEB-ABB82318E7F6}"/>
          </ac:spMkLst>
        </pc:spChg>
      </pc:sldMasterChg>
    </pc:docChg>
  </pc:docChgLst>
  <pc:docChgLst>
    <pc:chgData name="Pooria Pakrooh" userId="c66806a1-324d-42e8-83af-87f490d8d065" providerId="ADAL" clId="{7C6F8DCD-8788-4A32-9756-B0164E963733}"/>
    <pc:docChg chg="undo custSel modSld">
      <pc:chgData name="Pooria Pakrooh" userId="c66806a1-324d-42e8-83af-87f490d8d065" providerId="ADAL" clId="{7C6F8DCD-8788-4A32-9756-B0164E963733}" dt="2023-03-16T16:59:24.087" v="41"/>
      <pc:docMkLst>
        <pc:docMk/>
      </pc:docMkLst>
      <pc:sldChg chg="modSp mod">
        <pc:chgData name="Pooria Pakrooh" userId="c66806a1-324d-42e8-83af-87f490d8d065" providerId="ADAL" clId="{7C6F8DCD-8788-4A32-9756-B0164E963733}" dt="2023-03-16T16:59:24.087" v="41"/>
        <pc:sldMkLst>
          <pc:docMk/>
          <pc:sldMk cId="3628569734" sldId="1787"/>
        </pc:sldMkLst>
        <pc:spChg chg="mod">
          <ac:chgData name="Pooria Pakrooh" userId="c66806a1-324d-42e8-83af-87f490d8d065" providerId="ADAL" clId="{7C6F8DCD-8788-4A32-9756-B0164E963733}" dt="2023-03-16T16:59:24.087" v="41"/>
          <ac:spMkLst>
            <pc:docMk/>
            <pc:sldMk cId="3628569734" sldId="1787"/>
            <ac:spMk id="3" creationId="{2D04E12D-463F-40A6-A1A6-926FF6BC2EC7}"/>
          </ac:spMkLst>
        </pc:spChg>
      </pc:sldChg>
      <pc:sldChg chg="modSp mod">
        <pc:chgData name="Pooria Pakrooh" userId="c66806a1-324d-42e8-83af-87f490d8d065" providerId="ADAL" clId="{7C6F8DCD-8788-4A32-9756-B0164E963733}" dt="2023-03-16T15:36:14.141" v="27" actId="20577"/>
        <pc:sldMkLst>
          <pc:docMk/>
          <pc:sldMk cId="2868371321" sldId="2147376537"/>
        </pc:sldMkLst>
        <pc:graphicFrameChg chg="modGraphic">
          <ac:chgData name="Pooria Pakrooh" userId="c66806a1-324d-42e8-83af-87f490d8d065" providerId="ADAL" clId="{7C6F8DCD-8788-4A32-9756-B0164E963733}" dt="2023-03-16T15:36:14.141" v="27" actId="20577"/>
          <ac:graphicFrameMkLst>
            <pc:docMk/>
            <pc:sldMk cId="2868371321" sldId="2147376537"/>
            <ac:graphicFrameMk id="5" creationId="{DEB7856F-456D-9807-B055-57E0B466F4F6}"/>
          </ac:graphicFrameMkLst>
        </pc:graphicFrameChg>
      </pc:sldChg>
      <pc:sldChg chg="modSp mod">
        <pc:chgData name="Pooria Pakrooh" userId="c66806a1-324d-42e8-83af-87f490d8d065" providerId="ADAL" clId="{7C6F8DCD-8788-4A32-9756-B0164E963733}" dt="2023-03-16T16:47:24.457" v="38" actId="20577"/>
        <pc:sldMkLst>
          <pc:docMk/>
          <pc:sldMk cId="2809125822" sldId="2147376545"/>
        </pc:sldMkLst>
        <pc:spChg chg="mod">
          <ac:chgData name="Pooria Pakrooh" userId="c66806a1-324d-42e8-83af-87f490d8d065" providerId="ADAL" clId="{7C6F8DCD-8788-4A32-9756-B0164E963733}" dt="2023-03-16T16:47:24.457" v="38" actId="20577"/>
          <ac:spMkLst>
            <pc:docMk/>
            <pc:sldMk cId="2809125822" sldId="2147376545"/>
            <ac:spMk id="3" creationId="{EBA30AFE-DF49-4285-A12D-030A97E2212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a:t>
            </a:fld>
            <a:endParaRPr lang="en-US" altLang="en-US"/>
          </a:p>
        </p:txBody>
      </p:sp>
    </p:spTree>
    <p:extLst>
      <p:ext uri="{BB962C8B-B14F-4D97-AF65-F5344CB8AC3E}">
        <p14:creationId xmlns:p14="http://schemas.microsoft.com/office/powerpoint/2010/main" val="2683096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1057244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16092539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4</a:t>
            </a:fld>
            <a:endParaRPr lang="en-US" altLang="en-US"/>
          </a:p>
        </p:txBody>
      </p:sp>
    </p:spTree>
    <p:extLst>
      <p:ext uri="{BB962C8B-B14F-4D97-AF65-F5344CB8AC3E}">
        <p14:creationId xmlns:p14="http://schemas.microsoft.com/office/powerpoint/2010/main" val="1601766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a:p>
        </p:txBody>
      </p:sp>
    </p:spTree>
    <p:extLst>
      <p:ext uri="{BB962C8B-B14F-4D97-AF65-F5344CB8AC3E}">
        <p14:creationId xmlns:p14="http://schemas.microsoft.com/office/powerpoint/2010/main" val="2131169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1400074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2461940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9</a:t>
            </a:fld>
            <a:endParaRPr lang="en-US" altLang="en-US"/>
          </a:p>
        </p:txBody>
      </p:sp>
    </p:spTree>
    <p:extLst>
      <p:ext uri="{BB962C8B-B14F-4D97-AF65-F5344CB8AC3E}">
        <p14:creationId xmlns:p14="http://schemas.microsoft.com/office/powerpoint/2010/main" val="367191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atin typeface="+mn-lt"/>
              </a:defRPr>
            </a:lvl1pPr>
          </a:lstStyle>
          <a:p>
            <a:r>
              <a:rPr lang="en-US" dirty="0"/>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D37E-2A4B-4E91-B51C-9518A2BB9451}"/>
              </a:ext>
            </a:extLst>
          </p:cNvPr>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Text Placeholder 11">
            <a:extLst>
              <a:ext uri="{FF2B5EF4-FFF2-40B4-BE49-F238E27FC236}">
                <a16:creationId xmlns:a16="http://schemas.microsoft.com/office/drawing/2014/main" id="{2ED39060-C36E-41B3-B607-BE9965062D0B}"/>
              </a:ext>
            </a:extLst>
          </p:cNvPr>
          <p:cNvSpPr>
            <a:spLocks noGrp="1"/>
          </p:cNvSpPr>
          <p:nvPr>
            <p:ph type="body" idx="1"/>
          </p:nvPr>
        </p:nvSpPr>
        <p:spPr>
          <a:xfrm>
            <a:off x="356616" y="1709928"/>
            <a:ext cx="8407908" cy="4636008"/>
          </a:xfrm>
          <a:prstGeom prst="rect">
            <a:avLst/>
          </a:prstGeom>
        </p:spPr>
        <p:txBody>
          <a:bodyPr vert="horz" lIns="0" tIns="0" rIns="0" bIns="0" rtlCol="0">
            <a:noAutofit/>
          </a:bodyPr>
          <a:lstStyle>
            <a:lvl1pPr>
              <a:buClr>
                <a:schemeClr val="bg2">
                  <a:lumMod val="50000"/>
                </a:schemeClr>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2">
            <a:extLst>
              <a:ext uri="{FF2B5EF4-FFF2-40B4-BE49-F238E27FC236}">
                <a16:creationId xmlns:a16="http://schemas.microsoft.com/office/drawing/2014/main" id="{8A6B205D-2EF4-4BD0-9F7B-E2FDD0D3BA7D}"/>
              </a:ext>
            </a:extLst>
          </p:cNvPr>
          <p:cNvSpPr>
            <a:spLocks noGrp="1"/>
          </p:cNvSpPr>
          <p:nvPr>
            <p:ph type="body" idx="13"/>
          </p:nvPr>
        </p:nvSpPr>
        <p:spPr>
          <a:xfrm>
            <a:off x="354130" y="1181834"/>
            <a:ext cx="6431050" cy="350865"/>
          </a:xfrm>
        </p:spPr>
        <p:txBody>
          <a:bodyPr tIns="0" bIns="0" anchor="t"/>
          <a:lstStyle>
            <a:lvl1pPr marL="0" indent="0" algn="l" defTabSz="685800" rtl="0" eaLnBrk="1" latinLnBrk="0" hangingPunct="1">
              <a:lnSpc>
                <a:spcPct val="95000"/>
              </a:lnSpc>
              <a:spcBef>
                <a:spcPct val="20000"/>
              </a:spcBef>
              <a:buFontTx/>
              <a:buNone/>
              <a:defRPr lang="en-US" sz="1800" b="0" kern="1200" dirty="0" smtClean="0">
                <a:solidFill>
                  <a:schemeClr val="accent3">
                    <a:lumMod val="75000"/>
                  </a:schemeClr>
                </a:solidFill>
                <a:latin typeface="+mn-lt"/>
                <a:ea typeface="+mn-ea"/>
                <a:cs typeface="Arial" pitchFamily="34" charset="0"/>
              </a:defRPr>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Tree>
    <p:extLst>
      <p:ext uri="{BB962C8B-B14F-4D97-AF65-F5344CB8AC3E}">
        <p14:creationId xmlns:p14="http://schemas.microsoft.com/office/powerpoint/2010/main" val="3486795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Aniruddh et al. (Samsung)</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smtClean="0">
                <a:solidFill>
                  <a:schemeClr val="tx1"/>
                </a:solidFill>
                <a:effectLst/>
                <a:latin typeface="Times New Roman" panose="02020603050405020304" pitchFamily="18" charset="0"/>
                <a:ea typeface="+mn-ea"/>
                <a:cs typeface="+mn-cs"/>
              </a:rPr>
              <a:t>15-23-0277-00-04ab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3352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smtClean="0"/>
              <a:t>Simultaneous ranging and sensing</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74008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smtClean="0"/>
              <a:t>Discussion on re-purposing transmissions for sensing</a:t>
            </a:r>
            <a:r>
              <a:rPr lang="en-US" altLang="en-US" sz="1600" dirty="0"/>
              <a:t>	</a:t>
            </a:r>
          </a:p>
          <a:p>
            <a:r>
              <a:rPr lang="en-US" altLang="en-US" sz="1600" b="1" dirty="0"/>
              <a:t>Date Submitted: </a:t>
            </a:r>
            <a:r>
              <a:rPr lang="en-US" altLang="en-US" sz="1600" dirty="0" smtClean="0"/>
              <a:t>May 18, </a:t>
            </a:r>
            <a:r>
              <a:rPr lang="en-US" altLang="en-US" sz="1600" dirty="0"/>
              <a:t>2023	</a:t>
            </a:r>
          </a:p>
          <a:p>
            <a:pPr marL="0" marR="0">
              <a:spcBef>
                <a:spcPts val="0"/>
              </a:spcBef>
              <a:spcAft>
                <a:spcPts val="0"/>
              </a:spcAft>
            </a:pPr>
            <a:r>
              <a:rPr lang="en-US" altLang="en-US" sz="1600" b="1" dirty="0"/>
              <a:t>Authors</a:t>
            </a:r>
            <a:r>
              <a:rPr lang="en-US" altLang="en-US" sz="1600" b="1" dirty="0" smtClean="0"/>
              <a:t>: </a:t>
            </a:r>
            <a:r>
              <a:rPr lang="en-US" altLang="en-US" sz="1600" dirty="0" smtClean="0"/>
              <a:t>Aniruddh Rao Kabbinale, Ankur Bansal, Karthik Srinivasa </a:t>
            </a:r>
            <a:r>
              <a:rPr lang="en-US" altLang="en-US" sz="1600" dirty="0" err="1" smtClean="0"/>
              <a:t>Gopalan</a:t>
            </a:r>
            <a:r>
              <a:rPr lang="en-US" altLang="en-US" sz="1600" dirty="0" smtClean="0"/>
              <a:t>, </a:t>
            </a:r>
            <a:r>
              <a:rPr lang="en-US" altLang="en-US" sz="1600" dirty="0" err="1" smtClean="0"/>
              <a:t>Mingyu</a:t>
            </a:r>
            <a:r>
              <a:rPr lang="en-US" altLang="en-US" sz="1600" dirty="0" smtClean="0"/>
              <a:t> Lee (Samsung)</a:t>
            </a:r>
            <a:endParaRPr lang="en-US" sz="1600" dirty="0">
              <a:effectLst/>
              <a:latin typeface="+mj-lt"/>
              <a:ea typeface="Calibri" panose="020F0502020204030204" pitchFamily="34" charset="0"/>
              <a:cs typeface="Times New Roman" panose="02020603050405020304" pitchFamily="18" charset="0"/>
            </a:endParaRPr>
          </a:p>
          <a:p>
            <a:endParaRPr lang="en-US" altLang="en-US" sz="1600" dirty="0"/>
          </a:p>
          <a:p>
            <a:pPr>
              <a:spcBef>
                <a:spcPts val="600"/>
              </a:spcBef>
              <a:spcAft>
                <a:spcPts val="600"/>
              </a:spcAft>
            </a:pPr>
            <a:r>
              <a:rPr lang="en-US" altLang="en-US" sz="1600" b="1" dirty="0"/>
              <a:t>Abstract:</a:t>
            </a:r>
            <a:r>
              <a:rPr lang="en-US" altLang="en-US" sz="1600" dirty="0"/>
              <a:t>	</a:t>
            </a:r>
            <a:r>
              <a:rPr lang="en-US" altLang="en-US" sz="1600" dirty="0" smtClean="0"/>
              <a:t>This presentation is a discussion on re-use of transmission for sensing. Also provides updates to control message to enable re-use of transmissions for sensing.</a:t>
            </a:r>
            <a:endParaRPr lang="en-US" altLang="en-US" sz="1600" dirty="0"/>
          </a:p>
          <a:p>
            <a:endParaRPr lang="en-US" altLang="en-US" sz="1600" b="1" dirty="0"/>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2" descr="Connection, hotspot, internet, signal, technology, wifi, wireless icon"/>
          <p:cNvPicPr>
            <a:picLocks noChangeAspect="1" noChangeArrowheads="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2812171">
            <a:off x="5785301" y="4216293"/>
            <a:ext cx="2333220" cy="2333220"/>
          </a:xfrm>
          <a:prstGeom prst="rect">
            <a:avLst/>
          </a:prstGeom>
          <a:noFill/>
        </p:spPr>
      </p:pic>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smtClean="0">
                <a:solidFill>
                  <a:schemeClr val="tx1"/>
                </a:solidFill>
              </a:rPr>
              <a:t>Background</a:t>
            </a:r>
            <a:endParaRPr lang="en-US" dirty="0">
              <a:solidFill>
                <a:schemeClr val="tx1"/>
              </a:solidFill>
            </a:endParaRP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2642965"/>
          </a:xfrm>
        </p:spPr>
        <p:txBody>
          <a:bodyPr/>
          <a:lstStyle/>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lang="en-US" sz="1800" dirty="0" smtClean="0">
                <a:solidFill>
                  <a:srgbClr val="000000">
                    <a:lumMod val="85000"/>
                    <a:lumOff val="15000"/>
                  </a:srgbClr>
                </a:solidFill>
                <a:cs typeface="Arial" panose="020B0604020202020204" pitchFamily="34" charset="0"/>
              </a:rPr>
              <a:t>In this set of slides, we discuss use of “non-sensing” transmissions to perform sensing.</a:t>
            </a:r>
          </a:p>
          <a:p>
            <a:pPr marL="573786" lvl="1" indent="-173736"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Use of ranging packet formats for sensing</a:t>
            </a:r>
          </a:p>
          <a:p>
            <a:pPr marL="573786" lvl="1" indent="-173736"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Use of data </a:t>
            </a:r>
            <a:r>
              <a:rPr lang="en-US" sz="1400" dirty="0" err="1" smtClean="0">
                <a:solidFill>
                  <a:srgbClr val="000000">
                    <a:lumMod val="85000"/>
                    <a:lumOff val="15000"/>
                  </a:srgbClr>
                </a:solidFill>
                <a:cs typeface="Arial" panose="020B0604020202020204" pitchFamily="34" charset="0"/>
              </a:rPr>
              <a:t>comm</a:t>
            </a:r>
            <a:r>
              <a:rPr lang="en-US" sz="1400" dirty="0" smtClean="0">
                <a:solidFill>
                  <a:srgbClr val="000000">
                    <a:lumMod val="85000"/>
                    <a:lumOff val="15000"/>
                  </a:srgbClr>
                </a:solidFill>
                <a:cs typeface="Arial" panose="020B0604020202020204" pitchFamily="34" charset="0"/>
              </a:rPr>
              <a:t> packets to perform sensing</a:t>
            </a:r>
          </a:p>
          <a:p>
            <a:pPr marL="573786" lvl="1" indent="-173736"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Use of MMS ranging transmissions for sensing</a:t>
            </a:r>
            <a:endParaRPr kumimoji="0" lang="en-US" sz="1400" b="0" i="0" u="none" strike="noStrike" kern="1200" cap="none" spc="0" normalizeH="0" noProof="0" dirty="0" smtClean="0">
              <a:ln>
                <a:noFill/>
              </a:ln>
              <a:solidFill>
                <a:srgbClr val="000000">
                  <a:lumMod val="85000"/>
                  <a:lumOff val="15000"/>
                </a:srgbClr>
              </a:solidFill>
              <a:effectLst/>
              <a:uLnTx/>
              <a:uFillTx/>
              <a:ea typeface="+mn-ea"/>
              <a:cs typeface="Arial" panose="020B0604020202020204" pitchFamily="34" charset="0"/>
            </a:endParaRPr>
          </a:p>
          <a:p>
            <a:pPr marL="173736" indent="-173736" fontAlgn="auto">
              <a:spcBef>
                <a:spcPts val="1200"/>
              </a:spcBef>
              <a:spcAft>
                <a:spcPts val="0"/>
              </a:spcAft>
              <a:buClr>
                <a:schemeClr val="tx1"/>
              </a:buClr>
              <a:buFont typeface="Arial" panose="020B0604020202020204" pitchFamily="34" charset="0"/>
              <a:buChar char="•"/>
              <a:defRPr/>
            </a:pPr>
            <a:r>
              <a:rPr lang="en-US" sz="1800" dirty="0" smtClean="0">
                <a:solidFill>
                  <a:srgbClr val="000000">
                    <a:lumMod val="85000"/>
                    <a:lumOff val="15000"/>
                  </a:srgbClr>
                </a:solidFill>
                <a:cs typeface="Arial" panose="020B0604020202020204" pitchFamily="34" charset="0"/>
              </a:rPr>
              <a:t>Updates to control and scheduling information to enable simultaneous operation</a:t>
            </a:r>
          </a:p>
          <a:p>
            <a:pPr marL="173736" indent="-173736" fontAlgn="auto">
              <a:spcBef>
                <a:spcPts val="1200"/>
              </a:spcBef>
              <a:spcAft>
                <a:spcPts val="0"/>
              </a:spcAft>
              <a:buClr>
                <a:schemeClr val="tx1"/>
              </a:buClr>
              <a:buFont typeface="Arial" panose="020B0604020202020204" pitchFamily="34" charset="0"/>
              <a:buChar char="•"/>
              <a:defRPr/>
            </a:pPr>
            <a:r>
              <a:rPr kumimoji="0" lang="en-US" sz="1800" b="0" i="0" u="none" strike="noStrike" kern="1200" cap="none" spc="0" normalizeH="0" noProof="0" dirty="0" smtClean="0">
                <a:ln>
                  <a:noFill/>
                </a:ln>
                <a:solidFill>
                  <a:srgbClr val="000000">
                    <a:lumMod val="85000"/>
                    <a:lumOff val="15000"/>
                  </a:srgbClr>
                </a:solidFill>
                <a:effectLst/>
                <a:uLnTx/>
                <a:uFillTx/>
                <a:ea typeface="+mn-ea"/>
                <a:cs typeface="Arial" panose="020B0604020202020204" pitchFamily="34" charset="0"/>
              </a:rPr>
              <a:t>Considering 2 scenarios</a:t>
            </a:r>
          </a:p>
          <a:p>
            <a:pPr marL="0" indent="0" fontAlgn="auto">
              <a:spcBef>
                <a:spcPts val="1200"/>
              </a:spcBef>
              <a:spcAft>
                <a:spcPts val="0"/>
              </a:spcAft>
              <a:buClr>
                <a:schemeClr val="tx1"/>
              </a:buClr>
              <a:buNone/>
              <a:defRPr/>
            </a:pPr>
            <a:r>
              <a:rPr lang="en-US" sz="1800" dirty="0">
                <a:solidFill>
                  <a:srgbClr val="000000">
                    <a:lumMod val="85000"/>
                    <a:lumOff val="15000"/>
                  </a:srgbClr>
                </a:solidFill>
                <a:cs typeface="Arial" panose="020B0604020202020204" pitchFamily="34" charset="0"/>
              </a:rPr>
              <a:t>	</a:t>
            </a:r>
            <a:r>
              <a:rPr lang="en-US" sz="1800" dirty="0" smtClean="0">
                <a:solidFill>
                  <a:srgbClr val="000000">
                    <a:lumMod val="85000"/>
                    <a:lumOff val="15000"/>
                  </a:srgbClr>
                </a:solidFill>
                <a:cs typeface="Arial" panose="020B0604020202020204" pitchFamily="34" charset="0"/>
              </a:rPr>
              <a:t>Scenario A				Scenario B</a:t>
            </a:r>
            <a:endParaRPr lang="en-US" sz="1200" dirty="0">
              <a:solidFill>
                <a:schemeClr val="tx1">
                  <a:lumMod val="95000"/>
                  <a:lumOff val="5000"/>
                </a:schemeClr>
              </a:solidFill>
            </a:endParaRPr>
          </a:p>
          <a:p>
            <a:pPr marL="857250" lvl="2" indent="-171450" fontAlgn="ctr">
              <a:spcBef>
                <a:spcPts val="0"/>
              </a:spcBef>
              <a:spcAft>
                <a:spcPts val="450"/>
              </a:spcAft>
              <a:buFont typeface="Courier New" panose="02070309020205020404" pitchFamily="49" charset="0"/>
              <a:buChar char="o"/>
            </a:pPr>
            <a:endParaRPr lang="en-US" sz="1100" dirty="0">
              <a:solidFill>
                <a:srgbClr val="2853DC"/>
              </a:solidFill>
            </a:endParaRPr>
          </a:p>
          <a:p>
            <a:pPr lvl="1"/>
            <a:endParaRPr lang="en-US" sz="1100" dirty="0"/>
          </a:p>
          <a:p>
            <a:pPr marL="0" indent="0">
              <a:buNone/>
            </a:pPr>
            <a:endParaRPr lang="en-US" sz="2800"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2</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Aniruddh et.al. (Samsung)</a:t>
            </a:r>
            <a:endParaRPr lang="en-US" altLang="en-US" dirty="0"/>
          </a:p>
        </p:txBody>
      </p:sp>
      <p:sp>
        <p:nvSpPr>
          <p:cNvPr id="5" name="Rectangle 4"/>
          <p:cNvSpPr/>
          <p:nvPr/>
        </p:nvSpPr>
        <p:spPr bwMode="auto">
          <a:xfrm>
            <a:off x="0" y="5029200"/>
            <a:ext cx="1143000" cy="6096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IN" sz="1200" b="0" i="0" u="none" strike="noStrike" cap="none" normalizeH="0" baseline="0" dirty="0" smtClean="0">
                <a:ln>
                  <a:noFill/>
                </a:ln>
                <a:solidFill>
                  <a:schemeClr val="tx1"/>
                </a:solidFill>
                <a:effectLst/>
                <a:latin typeface="Times New Roman" panose="02020603050405020304" pitchFamily="18" charset="0"/>
              </a:rPr>
              <a:t>Device A</a:t>
            </a:r>
          </a:p>
        </p:txBody>
      </p:sp>
      <p:sp>
        <p:nvSpPr>
          <p:cNvPr id="7" name="Rectangle 6"/>
          <p:cNvSpPr/>
          <p:nvPr/>
        </p:nvSpPr>
        <p:spPr bwMode="auto">
          <a:xfrm>
            <a:off x="2895600" y="5029200"/>
            <a:ext cx="1143000" cy="6096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IN" sz="1200" b="0" i="0" u="none" strike="noStrike" cap="none" normalizeH="0" baseline="0" dirty="0" smtClean="0">
                <a:ln>
                  <a:noFill/>
                </a:ln>
                <a:solidFill>
                  <a:schemeClr val="tx1"/>
                </a:solidFill>
                <a:effectLst/>
                <a:latin typeface="Times New Roman" panose="02020603050405020304" pitchFamily="18" charset="0"/>
              </a:rPr>
              <a:t>Device B</a:t>
            </a:r>
          </a:p>
        </p:txBody>
      </p:sp>
      <p:sp>
        <p:nvSpPr>
          <p:cNvPr id="8" name="Rectangle 7"/>
          <p:cNvSpPr/>
          <p:nvPr/>
        </p:nvSpPr>
        <p:spPr bwMode="auto">
          <a:xfrm>
            <a:off x="4800600" y="5029200"/>
            <a:ext cx="1143000" cy="6096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IN" sz="1200" b="0" i="0" u="none" strike="noStrike" cap="none" normalizeH="0" baseline="0" dirty="0" smtClean="0">
                <a:ln>
                  <a:noFill/>
                </a:ln>
                <a:solidFill>
                  <a:schemeClr val="tx1"/>
                </a:solidFill>
                <a:effectLst/>
                <a:latin typeface="Times New Roman" panose="02020603050405020304" pitchFamily="18" charset="0"/>
              </a:rPr>
              <a:t>Device A</a:t>
            </a:r>
          </a:p>
        </p:txBody>
      </p:sp>
      <p:sp>
        <p:nvSpPr>
          <p:cNvPr id="9" name="Rectangle 8"/>
          <p:cNvSpPr/>
          <p:nvPr/>
        </p:nvSpPr>
        <p:spPr bwMode="auto">
          <a:xfrm>
            <a:off x="7467600" y="4343400"/>
            <a:ext cx="1143000" cy="6096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IN" sz="1200" b="0" i="0" u="none" strike="noStrike" cap="none" normalizeH="0" baseline="0" dirty="0" smtClean="0">
                <a:ln>
                  <a:noFill/>
                </a:ln>
                <a:solidFill>
                  <a:schemeClr val="tx1"/>
                </a:solidFill>
                <a:effectLst/>
                <a:latin typeface="Times New Roman" panose="02020603050405020304" pitchFamily="18" charset="0"/>
              </a:rPr>
              <a:t>Device B</a:t>
            </a:r>
          </a:p>
        </p:txBody>
      </p:sp>
      <p:sp>
        <p:nvSpPr>
          <p:cNvPr id="10" name="Rectangle 9"/>
          <p:cNvSpPr/>
          <p:nvPr/>
        </p:nvSpPr>
        <p:spPr bwMode="auto">
          <a:xfrm>
            <a:off x="7467600" y="5715000"/>
            <a:ext cx="1143000" cy="6096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IN" sz="1200" b="0" i="0" u="none" strike="noStrike" cap="none" normalizeH="0" baseline="0" dirty="0" smtClean="0">
                <a:ln>
                  <a:noFill/>
                </a:ln>
                <a:solidFill>
                  <a:schemeClr val="tx1"/>
                </a:solidFill>
                <a:effectLst/>
                <a:latin typeface="Times New Roman" panose="02020603050405020304" pitchFamily="18" charset="0"/>
              </a:rPr>
              <a:t>Device C</a:t>
            </a:r>
          </a:p>
        </p:txBody>
      </p:sp>
      <p:cxnSp>
        <p:nvCxnSpPr>
          <p:cNvPr id="12" name="Straight Arrow Connector 11"/>
          <p:cNvCxnSpPr/>
          <p:nvPr/>
        </p:nvCxnSpPr>
        <p:spPr bwMode="auto">
          <a:xfrm>
            <a:off x="1143000" y="5181600"/>
            <a:ext cx="175260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Arrow Connector 13"/>
          <p:cNvCxnSpPr/>
          <p:nvPr/>
        </p:nvCxnSpPr>
        <p:spPr bwMode="auto">
          <a:xfrm flipH="1">
            <a:off x="1143000" y="5486400"/>
            <a:ext cx="175260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Box 17"/>
          <p:cNvSpPr txBox="1"/>
          <p:nvPr/>
        </p:nvSpPr>
        <p:spPr>
          <a:xfrm>
            <a:off x="1143000" y="4844534"/>
            <a:ext cx="1752600" cy="276999"/>
          </a:xfrm>
          <a:prstGeom prst="rect">
            <a:avLst/>
          </a:prstGeom>
          <a:noFill/>
        </p:spPr>
        <p:txBody>
          <a:bodyPr wrap="square" rtlCol="0">
            <a:spAutoFit/>
          </a:bodyPr>
          <a:lstStyle/>
          <a:p>
            <a:r>
              <a:rPr lang="en-IN" dirty="0" smtClean="0"/>
              <a:t>Single </a:t>
            </a:r>
            <a:r>
              <a:rPr lang="en-IN" dirty="0" err="1" smtClean="0"/>
              <a:t>Tx</a:t>
            </a:r>
            <a:r>
              <a:rPr lang="en-IN" dirty="0" smtClean="0"/>
              <a:t> from Device A</a:t>
            </a:r>
            <a:endParaRPr lang="en-IN" dirty="0"/>
          </a:p>
        </p:txBody>
      </p:sp>
      <p:sp>
        <p:nvSpPr>
          <p:cNvPr id="19" name="TextBox 18"/>
          <p:cNvSpPr txBox="1"/>
          <p:nvPr/>
        </p:nvSpPr>
        <p:spPr>
          <a:xfrm>
            <a:off x="1143000" y="5634335"/>
            <a:ext cx="1752600" cy="461665"/>
          </a:xfrm>
          <a:prstGeom prst="rect">
            <a:avLst/>
          </a:prstGeom>
          <a:noFill/>
        </p:spPr>
        <p:txBody>
          <a:bodyPr wrap="square" rtlCol="0">
            <a:spAutoFit/>
          </a:bodyPr>
          <a:lstStyle/>
          <a:p>
            <a:r>
              <a:rPr lang="en-IN" dirty="0" smtClean="0"/>
              <a:t>Sensing and Ranging response from Device B</a:t>
            </a:r>
            <a:endParaRPr lang="en-IN" dirty="0"/>
          </a:p>
        </p:txBody>
      </p:sp>
      <p:cxnSp>
        <p:nvCxnSpPr>
          <p:cNvPr id="22" name="Straight Arrow Connector 21"/>
          <p:cNvCxnSpPr/>
          <p:nvPr/>
        </p:nvCxnSpPr>
        <p:spPr bwMode="auto">
          <a:xfrm>
            <a:off x="5980871" y="5257800"/>
            <a:ext cx="175260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Box 22"/>
          <p:cNvSpPr txBox="1"/>
          <p:nvPr/>
        </p:nvSpPr>
        <p:spPr>
          <a:xfrm>
            <a:off x="6019800" y="5209401"/>
            <a:ext cx="1752600" cy="276999"/>
          </a:xfrm>
          <a:prstGeom prst="rect">
            <a:avLst/>
          </a:prstGeom>
          <a:noFill/>
        </p:spPr>
        <p:txBody>
          <a:bodyPr wrap="square" rtlCol="0">
            <a:spAutoFit/>
          </a:bodyPr>
          <a:lstStyle/>
          <a:p>
            <a:r>
              <a:rPr lang="en-IN" dirty="0" smtClean="0"/>
              <a:t>Single </a:t>
            </a:r>
            <a:r>
              <a:rPr lang="en-IN" dirty="0" err="1" smtClean="0"/>
              <a:t>Tx</a:t>
            </a:r>
            <a:r>
              <a:rPr lang="en-IN" dirty="0" smtClean="0"/>
              <a:t> from Device A</a:t>
            </a:r>
            <a:endParaRPr lang="en-IN" dirty="0"/>
          </a:p>
        </p:txBody>
      </p:sp>
      <p:cxnSp>
        <p:nvCxnSpPr>
          <p:cNvPr id="25" name="Straight Arrow Connector 24"/>
          <p:cNvCxnSpPr/>
          <p:nvPr/>
        </p:nvCxnSpPr>
        <p:spPr bwMode="auto">
          <a:xfrm flipH="1" flipV="1">
            <a:off x="5980871" y="5634335"/>
            <a:ext cx="1486729" cy="38546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TextBox 25"/>
          <p:cNvSpPr txBox="1"/>
          <p:nvPr/>
        </p:nvSpPr>
        <p:spPr>
          <a:xfrm>
            <a:off x="5696365" y="5873665"/>
            <a:ext cx="1752600" cy="461665"/>
          </a:xfrm>
          <a:prstGeom prst="rect">
            <a:avLst/>
          </a:prstGeom>
          <a:noFill/>
        </p:spPr>
        <p:txBody>
          <a:bodyPr wrap="square" rtlCol="0">
            <a:spAutoFit/>
          </a:bodyPr>
          <a:lstStyle/>
          <a:p>
            <a:r>
              <a:rPr lang="en-IN" dirty="0" smtClean="0"/>
              <a:t>Sensing response from Device C</a:t>
            </a:r>
            <a:endParaRPr lang="en-IN" dirty="0"/>
          </a:p>
        </p:txBody>
      </p:sp>
      <p:cxnSp>
        <p:nvCxnSpPr>
          <p:cNvPr id="27" name="Straight Arrow Connector 26"/>
          <p:cNvCxnSpPr/>
          <p:nvPr/>
        </p:nvCxnSpPr>
        <p:spPr bwMode="auto">
          <a:xfrm flipH="1">
            <a:off x="5980871" y="4572000"/>
            <a:ext cx="1486729"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p:cNvSpPr txBox="1"/>
          <p:nvPr/>
        </p:nvSpPr>
        <p:spPr>
          <a:xfrm>
            <a:off x="5703611" y="4300192"/>
            <a:ext cx="1752600" cy="461665"/>
          </a:xfrm>
          <a:prstGeom prst="rect">
            <a:avLst/>
          </a:prstGeom>
          <a:noFill/>
        </p:spPr>
        <p:txBody>
          <a:bodyPr wrap="square" rtlCol="0">
            <a:spAutoFit/>
          </a:bodyPr>
          <a:lstStyle/>
          <a:p>
            <a:r>
              <a:rPr lang="en-IN" dirty="0" smtClean="0"/>
              <a:t>Ranging response from Device B</a:t>
            </a:r>
            <a:endParaRPr lang="en-IN" dirty="0"/>
          </a:p>
        </p:txBody>
      </p:sp>
    </p:spTree>
    <p:extLst>
      <p:ext uri="{BB962C8B-B14F-4D97-AF65-F5344CB8AC3E}">
        <p14:creationId xmlns:p14="http://schemas.microsoft.com/office/powerpoint/2010/main" val="38217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sz="3200" dirty="0">
                <a:solidFill>
                  <a:schemeClr val="tx1"/>
                </a:solidFill>
              </a:rPr>
              <a:t>U</a:t>
            </a:r>
            <a:r>
              <a:rPr lang="en-US" sz="3200" dirty="0" smtClean="0">
                <a:solidFill>
                  <a:schemeClr val="tx1"/>
                </a:solidFill>
              </a:rPr>
              <a:t>se of ranging &amp; data </a:t>
            </a:r>
            <a:r>
              <a:rPr lang="en-US" sz="3200" dirty="0" err="1" smtClean="0">
                <a:solidFill>
                  <a:schemeClr val="tx1"/>
                </a:solidFill>
              </a:rPr>
              <a:t>comm</a:t>
            </a:r>
            <a:r>
              <a:rPr lang="en-US" sz="3200" dirty="0" smtClean="0">
                <a:solidFill>
                  <a:schemeClr val="tx1"/>
                </a:solidFill>
              </a:rPr>
              <a:t> packets for Sensing</a:t>
            </a:r>
            <a:endParaRPr lang="en-US" sz="3200" dirty="0">
              <a:solidFill>
                <a:schemeClr val="tx1"/>
              </a:solidFill>
            </a:endParaRP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2332619"/>
          </a:xfrm>
        </p:spPr>
        <p:txBody>
          <a:bodyPr/>
          <a:lstStyle/>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lang="en-US" sz="1800" dirty="0" smtClean="0">
                <a:solidFill>
                  <a:srgbClr val="000000">
                    <a:lumMod val="85000"/>
                    <a:lumOff val="15000"/>
                  </a:srgbClr>
                </a:solidFill>
                <a:cs typeface="Arial" panose="020B0604020202020204" pitchFamily="34" charset="0"/>
              </a:rPr>
              <a:t>Sensing measurements to be made on SYNC preamble</a:t>
            </a:r>
          </a:p>
          <a:p>
            <a:pPr marL="573786" lvl="1" indent="-173736"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HPRF Ranging sequences of </a:t>
            </a:r>
            <a:r>
              <a:rPr lang="en-US" sz="1400" dirty="0" err="1">
                <a:solidFill>
                  <a:srgbClr val="000000">
                    <a:lumMod val="85000"/>
                    <a:lumOff val="15000"/>
                  </a:srgbClr>
                </a:solidFill>
                <a:cs typeface="Arial" panose="020B0604020202020204" pitchFamily="34" charset="0"/>
              </a:rPr>
              <a:t>I</a:t>
            </a:r>
            <a:r>
              <a:rPr lang="en-US" sz="1400" dirty="0" err="1" smtClean="0">
                <a:solidFill>
                  <a:srgbClr val="000000">
                    <a:lumMod val="85000"/>
                    <a:lumOff val="15000"/>
                  </a:srgbClr>
                </a:solidFill>
                <a:cs typeface="Arial" panose="020B0604020202020204" pitchFamily="34" charset="0"/>
              </a:rPr>
              <a:t>patov</a:t>
            </a:r>
            <a:r>
              <a:rPr lang="en-US" sz="1400" dirty="0" smtClean="0">
                <a:solidFill>
                  <a:srgbClr val="000000">
                    <a:lumMod val="85000"/>
                    <a:lumOff val="15000"/>
                  </a:srgbClr>
                </a:solidFill>
                <a:cs typeface="Arial" panose="020B0604020202020204" pitchFamily="34" charset="0"/>
              </a:rPr>
              <a:t> 91, with L= 4 spreading to be used – agreed for sensing.</a:t>
            </a:r>
          </a:p>
          <a:p>
            <a:pPr marL="573786" lvl="1" indent="-173736"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Also BPRF sequences, </a:t>
            </a:r>
            <a:r>
              <a:rPr lang="en-US" sz="1400" dirty="0" err="1" smtClean="0">
                <a:solidFill>
                  <a:srgbClr val="000000">
                    <a:lumMod val="85000"/>
                    <a:lumOff val="15000"/>
                  </a:srgbClr>
                </a:solidFill>
                <a:cs typeface="Arial" panose="020B0604020202020204" pitchFamily="34" charset="0"/>
              </a:rPr>
              <a:t>ipatov</a:t>
            </a:r>
            <a:r>
              <a:rPr lang="en-US" sz="1400" dirty="0" smtClean="0">
                <a:solidFill>
                  <a:srgbClr val="000000">
                    <a:lumMod val="85000"/>
                    <a:lumOff val="15000"/>
                  </a:srgbClr>
                </a:solidFill>
                <a:cs typeface="Arial" panose="020B0604020202020204" pitchFamily="34" charset="0"/>
              </a:rPr>
              <a:t> 127 codes optionally supported for sensing</a:t>
            </a:r>
          </a:p>
          <a:p>
            <a:pPr marL="173736" indent="-173736" fontAlgn="auto">
              <a:spcBef>
                <a:spcPts val="1200"/>
              </a:spcBef>
              <a:spcAft>
                <a:spcPts val="0"/>
              </a:spcAft>
              <a:buClr>
                <a:schemeClr val="tx1"/>
              </a:buClr>
              <a:buFont typeface="Arial" panose="020B0604020202020204" pitchFamily="34" charset="0"/>
              <a:buChar char="•"/>
              <a:defRPr/>
            </a:pPr>
            <a:r>
              <a:rPr lang="en-US" sz="1800" dirty="0" smtClean="0">
                <a:solidFill>
                  <a:srgbClr val="000000">
                    <a:lumMod val="85000"/>
                    <a:lumOff val="15000"/>
                  </a:srgbClr>
                </a:solidFill>
                <a:cs typeface="Arial" panose="020B0604020202020204" pitchFamily="34" charset="0"/>
              </a:rPr>
              <a:t>CIR reporting may also be done over other parts of packer – STS, Payload</a:t>
            </a:r>
          </a:p>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lang="en-US" sz="1800" dirty="0" smtClean="0">
                <a:solidFill>
                  <a:srgbClr val="000000">
                    <a:lumMod val="85000"/>
                    <a:lumOff val="15000"/>
                  </a:srgbClr>
                </a:solidFill>
                <a:cs typeface="Arial" panose="020B0604020202020204" pitchFamily="34" charset="0"/>
              </a:rPr>
              <a:t>Sensing packet transmissions are mostly from one requesting device where as ranging messages in TWR is from multiple devices. </a:t>
            </a:r>
          </a:p>
          <a:p>
            <a:pPr marL="573786" lvl="1" indent="-173736"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Ranging transmissions from one device to be used to perform sensing</a:t>
            </a:r>
          </a:p>
          <a:p>
            <a:pPr marL="573786" lvl="1" indent="-173736"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This is conveyed in scheduling information. </a:t>
            </a:r>
            <a:endParaRPr lang="en-US" sz="600" dirty="0">
              <a:solidFill>
                <a:srgbClr val="000000">
                  <a:lumMod val="85000"/>
                  <a:lumOff val="15000"/>
                </a:srgbClr>
              </a:solidFill>
              <a:cs typeface="Arial" panose="020B0604020202020204" pitchFamily="34" charset="0"/>
            </a:endParaRP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3</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Aniruddh et.al. (Samsung)</a:t>
            </a:r>
            <a:endParaRPr lang="en-US" altLang="en-US" dirty="0"/>
          </a:p>
        </p:txBody>
      </p:sp>
      <p:sp>
        <p:nvSpPr>
          <p:cNvPr id="8" name="TextBox 7">
            <a:extLst>
              <a:ext uri="{FF2B5EF4-FFF2-40B4-BE49-F238E27FC236}">
                <a16:creationId xmlns:a16="http://schemas.microsoft.com/office/drawing/2014/main" id="{D36F90C4-F99D-EAAF-2E1B-B17BB5ACB2EF}"/>
              </a:ext>
            </a:extLst>
          </p:cNvPr>
          <p:cNvSpPr txBox="1"/>
          <p:nvPr/>
        </p:nvSpPr>
        <p:spPr>
          <a:xfrm>
            <a:off x="5715000" y="4409592"/>
            <a:ext cx="1777094" cy="360099"/>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Mandatory</a:t>
            </a:r>
          </a:p>
        </p:txBody>
      </p:sp>
      <p:sp>
        <p:nvSpPr>
          <p:cNvPr id="10" name="TextBox 9">
            <a:extLst>
              <a:ext uri="{FF2B5EF4-FFF2-40B4-BE49-F238E27FC236}">
                <a16:creationId xmlns:a16="http://schemas.microsoft.com/office/drawing/2014/main" id="{0332660E-67BE-8A53-C89D-FF3B83601A0D}"/>
              </a:ext>
            </a:extLst>
          </p:cNvPr>
          <p:cNvSpPr txBox="1"/>
          <p:nvPr/>
        </p:nvSpPr>
        <p:spPr>
          <a:xfrm>
            <a:off x="5715000" y="5501473"/>
            <a:ext cx="1777094" cy="360099"/>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Optional</a:t>
            </a:r>
          </a:p>
        </p:txBody>
      </p:sp>
      <p:grpSp>
        <p:nvGrpSpPr>
          <p:cNvPr id="15" name="Group 14">
            <a:extLst>
              <a:ext uri="{FF2B5EF4-FFF2-40B4-BE49-F238E27FC236}">
                <a16:creationId xmlns:a16="http://schemas.microsoft.com/office/drawing/2014/main" id="{969833F9-5626-65A9-DCDE-C720437D9546}"/>
              </a:ext>
            </a:extLst>
          </p:cNvPr>
          <p:cNvGrpSpPr/>
          <p:nvPr/>
        </p:nvGrpSpPr>
        <p:grpSpPr>
          <a:xfrm>
            <a:off x="2895600" y="4953000"/>
            <a:ext cx="2998704" cy="216792"/>
            <a:chOff x="3347740" y="5138029"/>
            <a:chExt cx="3085636" cy="261054"/>
          </a:xfrm>
        </p:grpSpPr>
        <p:sp>
          <p:nvSpPr>
            <p:cNvPr id="37" name="TextBox 36">
              <a:extLst>
                <a:ext uri="{FF2B5EF4-FFF2-40B4-BE49-F238E27FC236}">
                  <a16:creationId xmlns:a16="http://schemas.microsoft.com/office/drawing/2014/main" id="{2C2A4331-45C6-E9DC-3640-21692E1F86DA}"/>
                </a:ext>
              </a:extLst>
            </p:cNvPr>
            <p:cNvSpPr txBox="1"/>
            <p:nvPr/>
          </p:nvSpPr>
          <p:spPr>
            <a:xfrm>
              <a:off x="4137254" y="5138147"/>
              <a:ext cx="462050" cy="215443"/>
            </a:xfrm>
            <a:prstGeom prst="rect">
              <a:avLst/>
            </a:prstGeom>
            <a:noFill/>
          </p:spPr>
          <p:txBody>
            <a:bodyPr wrap="square" rtlCol="0">
              <a:spAutoFit/>
            </a:bodyPr>
            <a:lstStyle/>
            <a:p>
              <a:r>
                <a:rPr lang="en-US" sz="800" dirty="0"/>
                <a:t>SFD</a:t>
              </a:r>
            </a:p>
          </p:txBody>
        </p:sp>
        <p:grpSp>
          <p:nvGrpSpPr>
            <p:cNvPr id="38" name="Group 37">
              <a:extLst>
                <a:ext uri="{FF2B5EF4-FFF2-40B4-BE49-F238E27FC236}">
                  <a16:creationId xmlns:a16="http://schemas.microsoft.com/office/drawing/2014/main" id="{962CABA1-5110-CF20-820D-ADDBDA3BEB7C}"/>
                </a:ext>
              </a:extLst>
            </p:cNvPr>
            <p:cNvGrpSpPr/>
            <p:nvPr/>
          </p:nvGrpSpPr>
          <p:grpSpPr>
            <a:xfrm>
              <a:off x="3347740" y="5138053"/>
              <a:ext cx="2837763" cy="255317"/>
              <a:chOff x="3347740" y="5138053"/>
              <a:chExt cx="2837763" cy="255317"/>
            </a:xfrm>
          </p:grpSpPr>
          <p:sp>
            <p:nvSpPr>
              <p:cNvPr id="43" name="Rectangle 42">
                <a:extLst>
                  <a:ext uri="{FF2B5EF4-FFF2-40B4-BE49-F238E27FC236}">
                    <a16:creationId xmlns:a16="http://schemas.microsoft.com/office/drawing/2014/main" id="{29579F09-D2E0-6CCB-5E5C-4D7C6D6B1133}"/>
                  </a:ext>
                </a:extLst>
              </p:cNvPr>
              <p:cNvSpPr/>
              <p:nvPr/>
            </p:nvSpPr>
            <p:spPr bwMode="auto">
              <a:xfrm>
                <a:off x="3347740" y="5139889"/>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4" name="Rectangle 43">
                <a:extLst>
                  <a:ext uri="{FF2B5EF4-FFF2-40B4-BE49-F238E27FC236}">
                    <a16:creationId xmlns:a16="http://schemas.microsoft.com/office/drawing/2014/main" id="{A6D19BC8-A2B7-3FAF-8973-6E42248AF80A}"/>
                  </a:ext>
                </a:extLst>
              </p:cNvPr>
              <p:cNvSpPr/>
              <p:nvPr/>
            </p:nvSpPr>
            <p:spPr bwMode="auto">
              <a:xfrm>
                <a:off x="4059677" y="5139891"/>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5" name="Rectangle 44">
                <a:extLst>
                  <a:ext uri="{FF2B5EF4-FFF2-40B4-BE49-F238E27FC236}">
                    <a16:creationId xmlns:a16="http://schemas.microsoft.com/office/drawing/2014/main" id="{50B3ECC8-85F4-1FBC-7F5F-9FA4575C9284}"/>
                  </a:ext>
                </a:extLst>
              </p:cNvPr>
              <p:cNvSpPr/>
              <p:nvPr/>
            </p:nvSpPr>
            <p:spPr bwMode="auto">
              <a:xfrm>
                <a:off x="5215600" y="5139563"/>
                <a:ext cx="34747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6" name="Rectangle 45">
                <a:extLst>
                  <a:ext uri="{FF2B5EF4-FFF2-40B4-BE49-F238E27FC236}">
                    <a16:creationId xmlns:a16="http://schemas.microsoft.com/office/drawing/2014/main" id="{4AA8C515-353A-9998-193A-7E9F1FBB2B88}"/>
                  </a:ext>
                </a:extLst>
              </p:cNvPr>
              <p:cNvSpPr/>
              <p:nvPr/>
            </p:nvSpPr>
            <p:spPr bwMode="auto">
              <a:xfrm>
                <a:off x="5563711" y="5138053"/>
                <a:ext cx="621792" cy="25498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7" name="Rectangle 46">
                <a:extLst>
                  <a:ext uri="{FF2B5EF4-FFF2-40B4-BE49-F238E27FC236}">
                    <a16:creationId xmlns:a16="http://schemas.microsoft.com/office/drawing/2014/main" id="{3436CBDC-F4D8-C13C-A364-E21C17573117}"/>
                  </a:ext>
                </a:extLst>
              </p:cNvPr>
              <p:cNvSpPr/>
              <p:nvPr/>
            </p:nvSpPr>
            <p:spPr bwMode="auto">
              <a:xfrm>
                <a:off x="4591062" y="5139560"/>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39" name="TextBox 38">
              <a:extLst>
                <a:ext uri="{FF2B5EF4-FFF2-40B4-BE49-F238E27FC236}">
                  <a16:creationId xmlns:a16="http://schemas.microsoft.com/office/drawing/2014/main" id="{58C51D8D-969F-C943-C6E2-72B9B08F15E0}"/>
                </a:ext>
              </a:extLst>
            </p:cNvPr>
            <p:cNvSpPr txBox="1"/>
            <p:nvPr/>
          </p:nvSpPr>
          <p:spPr>
            <a:xfrm>
              <a:off x="3448065" y="5139797"/>
              <a:ext cx="621792" cy="215444"/>
            </a:xfrm>
            <a:prstGeom prst="rect">
              <a:avLst/>
            </a:prstGeom>
            <a:noFill/>
          </p:spPr>
          <p:txBody>
            <a:bodyPr wrap="square" rtlCol="0">
              <a:spAutoFit/>
            </a:bodyPr>
            <a:lstStyle/>
            <a:p>
              <a:r>
                <a:rPr lang="en-US" sz="800" dirty="0"/>
                <a:t>SYNC</a:t>
              </a:r>
            </a:p>
          </p:txBody>
        </p:sp>
        <p:sp>
          <p:nvSpPr>
            <p:cNvPr id="40" name="TextBox 39">
              <a:extLst>
                <a:ext uri="{FF2B5EF4-FFF2-40B4-BE49-F238E27FC236}">
                  <a16:creationId xmlns:a16="http://schemas.microsoft.com/office/drawing/2014/main" id="{A50B81C6-4B62-3E87-186A-71C299B25BC7}"/>
                </a:ext>
              </a:extLst>
            </p:cNvPr>
            <p:cNvSpPr txBox="1"/>
            <p:nvPr/>
          </p:nvSpPr>
          <p:spPr>
            <a:xfrm>
              <a:off x="5192208" y="5140900"/>
              <a:ext cx="484632" cy="215444"/>
            </a:xfrm>
            <a:prstGeom prst="rect">
              <a:avLst/>
            </a:prstGeom>
            <a:noFill/>
          </p:spPr>
          <p:txBody>
            <a:bodyPr wrap="square" rtlCol="0">
              <a:spAutoFit/>
            </a:bodyPr>
            <a:lstStyle/>
            <a:p>
              <a:r>
                <a:rPr lang="en-US" sz="800" dirty="0"/>
                <a:t>PHR</a:t>
              </a:r>
            </a:p>
          </p:txBody>
        </p:sp>
        <p:sp>
          <p:nvSpPr>
            <p:cNvPr id="41" name="TextBox 40">
              <a:extLst>
                <a:ext uri="{FF2B5EF4-FFF2-40B4-BE49-F238E27FC236}">
                  <a16:creationId xmlns:a16="http://schemas.microsoft.com/office/drawing/2014/main" id="{F22B7040-3042-F1FA-BAA3-185E26C08435}"/>
                </a:ext>
              </a:extLst>
            </p:cNvPr>
            <p:cNvSpPr txBox="1"/>
            <p:nvPr/>
          </p:nvSpPr>
          <p:spPr>
            <a:xfrm>
              <a:off x="5602271" y="5138029"/>
              <a:ext cx="831105" cy="215444"/>
            </a:xfrm>
            <a:prstGeom prst="rect">
              <a:avLst/>
            </a:prstGeom>
            <a:noFill/>
          </p:spPr>
          <p:txBody>
            <a:bodyPr wrap="square" rtlCol="0">
              <a:spAutoFit/>
            </a:bodyPr>
            <a:lstStyle/>
            <a:p>
              <a:r>
                <a:rPr lang="en-US" sz="800" dirty="0"/>
                <a:t>Payload</a:t>
              </a:r>
            </a:p>
          </p:txBody>
        </p:sp>
        <p:sp>
          <p:nvSpPr>
            <p:cNvPr id="42" name="TextBox 41">
              <a:extLst>
                <a:ext uri="{FF2B5EF4-FFF2-40B4-BE49-F238E27FC236}">
                  <a16:creationId xmlns:a16="http://schemas.microsoft.com/office/drawing/2014/main" id="{39129FAB-031F-2983-1D90-B4E52C671F78}"/>
                </a:ext>
              </a:extLst>
            </p:cNvPr>
            <p:cNvSpPr txBox="1"/>
            <p:nvPr/>
          </p:nvSpPr>
          <p:spPr>
            <a:xfrm>
              <a:off x="4692729" y="5139653"/>
              <a:ext cx="484632" cy="259430"/>
            </a:xfrm>
            <a:prstGeom prst="rect">
              <a:avLst/>
            </a:prstGeom>
            <a:noFill/>
          </p:spPr>
          <p:txBody>
            <a:bodyPr wrap="square" rtlCol="0">
              <a:spAutoFit/>
            </a:bodyPr>
            <a:lstStyle/>
            <a:p>
              <a:r>
                <a:rPr lang="en-US" sz="800" dirty="0" smtClean="0"/>
                <a:t>STS</a:t>
              </a:r>
              <a:endParaRPr lang="en-US" sz="800" dirty="0"/>
            </a:p>
          </p:txBody>
        </p:sp>
      </p:grpSp>
      <p:grpSp>
        <p:nvGrpSpPr>
          <p:cNvPr id="17" name="Group 16">
            <a:extLst>
              <a:ext uri="{FF2B5EF4-FFF2-40B4-BE49-F238E27FC236}">
                <a16:creationId xmlns:a16="http://schemas.microsoft.com/office/drawing/2014/main" id="{3DF15462-0DC8-6C0E-D5B2-B375CA86A147}"/>
              </a:ext>
            </a:extLst>
          </p:cNvPr>
          <p:cNvGrpSpPr/>
          <p:nvPr/>
        </p:nvGrpSpPr>
        <p:grpSpPr>
          <a:xfrm>
            <a:off x="2925736" y="4419600"/>
            <a:ext cx="2393175" cy="211670"/>
            <a:chOff x="3347740" y="5138484"/>
            <a:chExt cx="2462554" cy="254886"/>
          </a:xfrm>
        </p:grpSpPr>
        <p:sp>
          <p:nvSpPr>
            <p:cNvPr id="26" name="TextBox 25">
              <a:extLst>
                <a:ext uri="{FF2B5EF4-FFF2-40B4-BE49-F238E27FC236}">
                  <a16:creationId xmlns:a16="http://schemas.microsoft.com/office/drawing/2014/main" id="{A4C6B01B-B48F-E78A-6C5B-E61FC25C22B8}"/>
                </a:ext>
              </a:extLst>
            </p:cNvPr>
            <p:cNvSpPr txBox="1"/>
            <p:nvPr/>
          </p:nvSpPr>
          <p:spPr>
            <a:xfrm>
              <a:off x="4137254" y="5148776"/>
              <a:ext cx="462050" cy="215443"/>
            </a:xfrm>
            <a:prstGeom prst="rect">
              <a:avLst/>
            </a:prstGeom>
            <a:noFill/>
          </p:spPr>
          <p:txBody>
            <a:bodyPr wrap="square" rtlCol="0">
              <a:spAutoFit/>
            </a:bodyPr>
            <a:lstStyle/>
            <a:p>
              <a:r>
                <a:rPr lang="en-US" sz="800" dirty="0"/>
                <a:t>SFD</a:t>
              </a:r>
            </a:p>
          </p:txBody>
        </p:sp>
        <p:grpSp>
          <p:nvGrpSpPr>
            <p:cNvPr id="27" name="Group 26">
              <a:extLst>
                <a:ext uri="{FF2B5EF4-FFF2-40B4-BE49-F238E27FC236}">
                  <a16:creationId xmlns:a16="http://schemas.microsoft.com/office/drawing/2014/main" id="{B7387D17-8B82-72FB-EE01-12E68670B4FA}"/>
                </a:ext>
              </a:extLst>
            </p:cNvPr>
            <p:cNvGrpSpPr/>
            <p:nvPr/>
          </p:nvGrpSpPr>
          <p:grpSpPr>
            <a:xfrm>
              <a:off x="3347740" y="5139889"/>
              <a:ext cx="2211553" cy="253481"/>
              <a:chOff x="3347740" y="5139889"/>
              <a:chExt cx="2211553" cy="253481"/>
            </a:xfrm>
          </p:grpSpPr>
          <p:sp>
            <p:nvSpPr>
              <p:cNvPr id="32" name="Rectangle 31">
                <a:extLst>
                  <a:ext uri="{FF2B5EF4-FFF2-40B4-BE49-F238E27FC236}">
                    <a16:creationId xmlns:a16="http://schemas.microsoft.com/office/drawing/2014/main" id="{04FD2F81-2A0B-528F-19FE-B407356A1048}"/>
                  </a:ext>
                </a:extLst>
              </p:cNvPr>
              <p:cNvSpPr/>
              <p:nvPr/>
            </p:nvSpPr>
            <p:spPr bwMode="auto">
              <a:xfrm>
                <a:off x="3347740" y="5139889"/>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3" name="Rectangle 32">
                <a:extLst>
                  <a:ext uri="{FF2B5EF4-FFF2-40B4-BE49-F238E27FC236}">
                    <a16:creationId xmlns:a16="http://schemas.microsoft.com/office/drawing/2014/main" id="{A9BD20B8-F2B2-8111-3BA7-BB65741A1A02}"/>
                  </a:ext>
                </a:extLst>
              </p:cNvPr>
              <p:cNvSpPr/>
              <p:nvPr/>
            </p:nvSpPr>
            <p:spPr bwMode="auto">
              <a:xfrm>
                <a:off x="4059677" y="5139891"/>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376F7345-AF36-98FE-083D-8B240870ED1B}"/>
                  </a:ext>
                </a:extLst>
              </p:cNvPr>
              <p:cNvSpPr/>
              <p:nvPr/>
            </p:nvSpPr>
            <p:spPr bwMode="auto">
              <a:xfrm>
                <a:off x="4590029" y="5139890"/>
                <a:ext cx="34747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5" name="Rectangle 34">
                <a:extLst>
                  <a:ext uri="{FF2B5EF4-FFF2-40B4-BE49-F238E27FC236}">
                    <a16:creationId xmlns:a16="http://schemas.microsoft.com/office/drawing/2014/main" id="{BC5F8BE0-903B-9ADB-89E5-F478C9AC767D}"/>
                  </a:ext>
                </a:extLst>
              </p:cNvPr>
              <p:cNvSpPr/>
              <p:nvPr/>
            </p:nvSpPr>
            <p:spPr bwMode="auto">
              <a:xfrm>
                <a:off x="4937501" y="5139889"/>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28" name="TextBox 27">
              <a:extLst>
                <a:ext uri="{FF2B5EF4-FFF2-40B4-BE49-F238E27FC236}">
                  <a16:creationId xmlns:a16="http://schemas.microsoft.com/office/drawing/2014/main" id="{7BB52A02-215B-ABD8-7FAA-AF3B50330973}"/>
                </a:ext>
              </a:extLst>
            </p:cNvPr>
            <p:cNvSpPr txBox="1"/>
            <p:nvPr/>
          </p:nvSpPr>
          <p:spPr>
            <a:xfrm>
              <a:off x="3465329" y="5149900"/>
              <a:ext cx="621792" cy="215443"/>
            </a:xfrm>
            <a:prstGeom prst="rect">
              <a:avLst/>
            </a:prstGeom>
            <a:noFill/>
          </p:spPr>
          <p:txBody>
            <a:bodyPr wrap="square" rtlCol="0">
              <a:spAutoFit/>
            </a:bodyPr>
            <a:lstStyle/>
            <a:p>
              <a:r>
                <a:rPr lang="en-US" sz="800" dirty="0"/>
                <a:t>SYNC</a:t>
              </a:r>
            </a:p>
          </p:txBody>
        </p:sp>
        <p:sp>
          <p:nvSpPr>
            <p:cNvPr id="29" name="TextBox 28">
              <a:extLst>
                <a:ext uri="{FF2B5EF4-FFF2-40B4-BE49-F238E27FC236}">
                  <a16:creationId xmlns:a16="http://schemas.microsoft.com/office/drawing/2014/main" id="{96800861-765C-8BE3-D37B-846E3CBDC7D7}"/>
                </a:ext>
              </a:extLst>
            </p:cNvPr>
            <p:cNvSpPr txBox="1"/>
            <p:nvPr/>
          </p:nvSpPr>
          <p:spPr>
            <a:xfrm>
              <a:off x="4573588" y="5138484"/>
              <a:ext cx="484632" cy="215444"/>
            </a:xfrm>
            <a:prstGeom prst="rect">
              <a:avLst/>
            </a:prstGeom>
            <a:noFill/>
          </p:spPr>
          <p:txBody>
            <a:bodyPr wrap="square" rtlCol="0">
              <a:spAutoFit/>
            </a:bodyPr>
            <a:lstStyle/>
            <a:p>
              <a:r>
                <a:rPr lang="en-US" sz="800" dirty="0"/>
                <a:t>PHR</a:t>
              </a:r>
            </a:p>
          </p:txBody>
        </p:sp>
        <p:sp>
          <p:nvSpPr>
            <p:cNvPr id="30" name="TextBox 29">
              <a:extLst>
                <a:ext uri="{FF2B5EF4-FFF2-40B4-BE49-F238E27FC236}">
                  <a16:creationId xmlns:a16="http://schemas.microsoft.com/office/drawing/2014/main" id="{CD3FDD0F-EF28-8DA5-28A5-18A258C0FF4A}"/>
                </a:ext>
              </a:extLst>
            </p:cNvPr>
            <p:cNvSpPr txBox="1"/>
            <p:nvPr/>
          </p:nvSpPr>
          <p:spPr>
            <a:xfrm>
              <a:off x="4979189" y="5144248"/>
              <a:ext cx="831105" cy="215443"/>
            </a:xfrm>
            <a:prstGeom prst="rect">
              <a:avLst/>
            </a:prstGeom>
            <a:noFill/>
          </p:spPr>
          <p:txBody>
            <a:bodyPr wrap="square" rtlCol="0">
              <a:spAutoFit/>
            </a:bodyPr>
            <a:lstStyle/>
            <a:p>
              <a:r>
                <a:rPr lang="en-US" sz="800" dirty="0"/>
                <a:t>Payload</a:t>
              </a:r>
            </a:p>
          </p:txBody>
        </p:sp>
      </p:grpSp>
      <p:grpSp>
        <p:nvGrpSpPr>
          <p:cNvPr id="18" name="Group 17">
            <a:extLst>
              <a:ext uri="{FF2B5EF4-FFF2-40B4-BE49-F238E27FC236}">
                <a16:creationId xmlns:a16="http://schemas.microsoft.com/office/drawing/2014/main" id="{58FF0DB8-754A-2C44-076F-8249874FB018}"/>
              </a:ext>
            </a:extLst>
          </p:cNvPr>
          <p:cNvGrpSpPr/>
          <p:nvPr/>
        </p:nvGrpSpPr>
        <p:grpSpPr>
          <a:xfrm>
            <a:off x="2909789" y="6025705"/>
            <a:ext cx="1814611" cy="222695"/>
            <a:chOff x="3402543" y="4791676"/>
            <a:chExt cx="1867217" cy="268163"/>
          </a:xfrm>
        </p:grpSpPr>
        <p:sp>
          <p:nvSpPr>
            <p:cNvPr id="20" name="Rectangle 19">
              <a:extLst>
                <a:ext uri="{FF2B5EF4-FFF2-40B4-BE49-F238E27FC236}">
                  <a16:creationId xmlns:a16="http://schemas.microsoft.com/office/drawing/2014/main" id="{2D9F064A-46FB-D927-EAA3-BA1D82A168C1}"/>
                </a:ext>
              </a:extLst>
            </p:cNvPr>
            <p:cNvSpPr/>
            <p:nvPr/>
          </p:nvSpPr>
          <p:spPr bwMode="auto">
            <a:xfrm>
              <a:off x="3402543" y="4791676"/>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1" name="Rectangle 20">
              <a:extLst>
                <a:ext uri="{FF2B5EF4-FFF2-40B4-BE49-F238E27FC236}">
                  <a16:creationId xmlns:a16="http://schemas.microsoft.com/office/drawing/2014/main" id="{CA55FA97-2952-6D08-1061-26147FE6B04B}"/>
                </a:ext>
              </a:extLst>
            </p:cNvPr>
            <p:cNvSpPr/>
            <p:nvPr/>
          </p:nvSpPr>
          <p:spPr bwMode="auto">
            <a:xfrm>
              <a:off x="4114481" y="4791684"/>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2" name="Rectangle 21">
              <a:extLst>
                <a:ext uri="{FF2B5EF4-FFF2-40B4-BE49-F238E27FC236}">
                  <a16:creationId xmlns:a16="http://schemas.microsoft.com/office/drawing/2014/main" id="{87132063-37FD-17B7-0FAC-1554B80A84CB}"/>
                </a:ext>
              </a:extLst>
            </p:cNvPr>
            <p:cNvSpPr/>
            <p:nvPr/>
          </p:nvSpPr>
          <p:spPr bwMode="auto">
            <a:xfrm>
              <a:off x="4647968" y="4791681"/>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3" name="TextBox 22">
              <a:extLst>
                <a:ext uri="{FF2B5EF4-FFF2-40B4-BE49-F238E27FC236}">
                  <a16:creationId xmlns:a16="http://schemas.microsoft.com/office/drawing/2014/main" id="{E9E633C9-30C6-C99A-3BCC-D6FB64347891}"/>
                </a:ext>
              </a:extLst>
            </p:cNvPr>
            <p:cNvSpPr txBox="1"/>
            <p:nvPr/>
          </p:nvSpPr>
          <p:spPr>
            <a:xfrm>
              <a:off x="3504698" y="4795433"/>
              <a:ext cx="621792" cy="215445"/>
            </a:xfrm>
            <a:prstGeom prst="rect">
              <a:avLst/>
            </a:prstGeom>
            <a:noFill/>
          </p:spPr>
          <p:txBody>
            <a:bodyPr wrap="square" rtlCol="0">
              <a:spAutoFit/>
            </a:bodyPr>
            <a:lstStyle/>
            <a:p>
              <a:r>
                <a:rPr lang="en-US" sz="800" dirty="0"/>
                <a:t>SYNC</a:t>
              </a:r>
            </a:p>
          </p:txBody>
        </p:sp>
        <p:sp>
          <p:nvSpPr>
            <p:cNvPr id="24" name="TextBox 23">
              <a:extLst>
                <a:ext uri="{FF2B5EF4-FFF2-40B4-BE49-F238E27FC236}">
                  <a16:creationId xmlns:a16="http://schemas.microsoft.com/office/drawing/2014/main" id="{946DD690-A1AC-F39B-9CA4-EE686900EBFF}"/>
                </a:ext>
              </a:extLst>
            </p:cNvPr>
            <p:cNvSpPr txBox="1"/>
            <p:nvPr/>
          </p:nvSpPr>
          <p:spPr>
            <a:xfrm>
              <a:off x="4185164" y="4795433"/>
              <a:ext cx="462050" cy="215445"/>
            </a:xfrm>
            <a:prstGeom prst="rect">
              <a:avLst/>
            </a:prstGeom>
            <a:noFill/>
          </p:spPr>
          <p:txBody>
            <a:bodyPr wrap="square" rtlCol="0">
              <a:spAutoFit/>
            </a:bodyPr>
            <a:lstStyle/>
            <a:p>
              <a:r>
                <a:rPr lang="en-US" sz="800" dirty="0"/>
                <a:t>SFD</a:t>
              </a:r>
            </a:p>
          </p:txBody>
        </p:sp>
        <p:sp>
          <p:nvSpPr>
            <p:cNvPr id="25" name="TextBox 24">
              <a:extLst>
                <a:ext uri="{FF2B5EF4-FFF2-40B4-BE49-F238E27FC236}">
                  <a16:creationId xmlns:a16="http://schemas.microsoft.com/office/drawing/2014/main" id="{22FDA12B-5BD9-B20C-13CD-96460C9B258E}"/>
                </a:ext>
              </a:extLst>
            </p:cNvPr>
            <p:cNvSpPr txBox="1"/>
            <p:nvPr/>
          </p:nvSpPr>
          <p:spPr>
            <a:xfrm>
              <a:off x="4745573" y="4800407"/>
              <a:ext cx="484632" cy="259432"/>
            </a:xfrm>
            <a:prstGeom prst="rect">
              <a:avLst/>
            </a:prstGeom>
            <a:noFill/>
          </p:spPr>
          <p:txBody>
            <a:bodyPr wrap="square" rtlCol="0">
              <a:spAutoFit/>
            </a:bodyPr>
            <a:lstStyle/>
            <a:p>
              <a:r>
                <a:rPr lang="en-US" sz="800" dirty="0" smtClean="0"/>
                <a:t>STS</a:t>
              </a:r>
              <a:endParaRPr lang="en-US" sz="800" dirty="0"/>
            </a:p>
          </p:txBody>
        </p:sp>
      </p:grpSp>
      <p:sp>
        <p:nvSpPr>
          <p:cNvPr id="13" name="TextBox 12">
            <a:extLst>
              <a:ext uri="{FF2B5EF4-FFF2-40B4-BE49-F238E27FC236}">
                <a16:creationId xmlns:a16="http://schemas.microsoft.com/office/drawing/2014/main" id="{A92EF5E6-6884-1E80-1E94-723AD1A32E1A}"/>
              </a:ext>
            </a:extLst>
          </p:cNvPr>
          <p:cNvSpPr txBox="1"/>
          <p:nvPr/>
        </p:nvSpPr>
        <p:spPr>
          <a:xfrm>
            <a:off x="838200" y="4368661"/>
            <a:ext cx="1924424" cy="360099"/>
          </a:xfrm>
          <a:prstGeom prst="rect">
            <a:avLst/>
          </a:prstGeom>
          <a:noFill/>
          <a:ln>
            <a:noFill/>
          </a:ln>
        </p:spPr>
        <p:txBody>
          <a:bodyPr wrap="square" lIns="137160" tIns="91440" rIns="0" bIns="91440" rtlCol="0">
            <a:spAutoFit/>
          </a:bodyPr>
          <a:lstStyle/>
          <a:p>
            <a:pPr algn="l">
              <a:lnSpc>
                <a:spcPct val="95000"/>
              </a:lnSpc>
              <a:spcBef>
                <a:spcPts val="1200"/>
              </a:spcBef>
            </a:pPr>
            <a:r>
              <a:rPr lang="en-US" b="1" dirty="0" smtClean="0">
                <a:latin typeface="+mj-lt"/>
                <a:cs typeface="Arial" panose="020B0604020202020204" pitchFamily="34" charset="0"/>
              </a:rPr>
              <a:t>STS Packet configuration 0</a:t>
            </a:r>
            <a:endParaRPr lang="en-US" sz="1200" b="1" dirty="0">
              <a:latin typeface="+mj-lt"/>
              <a:cs typeface="Arial" panose="020B0604020202020204" pitchFamily="34" charset="0"/>
            </a:endParaRPr>
          </a:p>
        </p:txBody>
      </p:sp>
      <p:sp>
        <p:nvSpPr>
          <p:cNvPr id="70" name="TextBox 69">
            <a:extLst>
              <a:ext uri="{FF2B5EF4-FFF2-40B4-BE49-F238E27FC236}">
                <a16:creationId xmlns:a16="http://schemas.microsoft.com/office/drawing/2014/main" id="{2C2A4331-45C6-E9DC-3640-21692E1F86DA}"/>
              </a:ext>
            </a:extLst>
          </p:cNvPr>
          <p:cNvSpPr txBox="1"/>
          <p:nvPr/>
        </p:nvSpPr>
        <p:spPr>
          <a:xfrm>
            <a:off x="3668910" y="5486501"/>
            <a:ext cx="449033" cy="215444"/>
          </a:xfrm>
          <a:prstGeom prst="rect">
            <a:avLst/>
          </a:prstGeom>
          <a:noFill/>
        </p:spPr>
        <p:txBody>
          <a:bodyPr wrap="square" rtlCol="0">
            <a:spAutoFit/>
          </a:bodyPr>
          <a:lstStyle/>
          <a:p>
            <a:r>
              <a:rPr lang="en-US" sz="800" dirty="0"/>
              <a:t>SFD</a:t>
            </a:r>
          </a:p>
        </p:txBody>
      </p:sp>
      <p:grpSp>
        <p:nvGrpSpPr>
          <p:cNvPr id="71" name="Group 70">
            <a:extLst>
              <a:ext uri="{FF2B5EF4-FFF2-40B4-BE49-F238E27FC236}">
                <a16:creationId xmlns:a16="http://schemas.microsoft.com/office/drawing/2014/main" id="{962CABA1-5110-CF20-820D-ADDBDA3BEB7C}"/>
              </a:ext>
            </a:extLst>
          </p:cNvPr>
          <p:cNvGrpSpPr/>
          <p:nvPr/>
        </p:nvGrpSpPr>
        <p:grpSpPr>
          <a:xfrm>
            <a:off x="2901641" y="5486389"/>
            <a:ext cx="2160504" cy="212069"/>
            <a:chOff x="3347740" y="5138004"/>
            <a:chExt cx="2223136" cy="255366"/>
          </a:xfrm>
        </p:grpSpPr>
        <p:sp>
          <p:nvSpPr>
            <p:cNvPr id="76" name="Rectangle 75">
              <a:extLst>
                <a:ext uri="{FF2B5EF4-FFF2-40B4-BE49-F238E27FC236}">
                  <a16:creationId xmlns:a16="http://schemas.microsoft.com/office/drawing/2014/main" id="{29579F09-D2E0-6CCB-5E5C-4D7C6D6B1133}"/>
                </a:ext>
              </a:extLst>
            </p:cNvPr>
            <p:cNvSpPr/>
            <p:nvPr/>
          </p:nvSpPr>
          <p:spPr bwMode="auto">
            <a:xfrm>
              <a:off x="3347740" y="5139889"/>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7" name="Rectangle 76">
              <a:extLst>
                <a:ext uri="{FF2B5EF4-FFF2-40B4-BE49-F238E27FC236}">
                  <a16:creationId xmlns:a16="http://schemas.microsoft.com/office/drawing/2014/main" id="{A6D19BC8-A2B7-3FAF-8973-6E42248AF80A}"/>
                </a:ext>
              </a:extLst>
            </p:cNvPr>
            <p:cNvSpPr/>
            <p:nvPr/>
          </p:nvSpPr>
          <p:spPr bwMode="auto">
            <a:xfrm>
              <a:off x="4059677" y="5139891"/>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8" name="Rectangle 77">
              <a:extLst>
                <a:ext uri="{FF2B5EF4-FFF2-40B4-BE49-F238E27FC236}">
                  <a16:creationId xmlns:a16="http://schemas.microsoft.com/office/drawing/2014/main" id="{50B3ECC8-85F4-1FBC-7F5F-9FA4575C9284}"/>
                </a:ext>
              </a:extLst>
            </p:cNvPr>
            <p:cNvSpPr/>
            <p:nvPr/>
          </p:nvSpPr>
          <p:spPr bwMode="auto">
            <a:xfrm>
              <a:off x="4593089" y="5139155"/>
              <a:ext cx="34747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Rectangle 78">
              <a:extLst>
                <a:ext uri="{FF2B5EF4-FFF2-40B4-BE49-F238E27FC236}">
                  <a16:creationId xmlns:a16="http://schemas.microsoft.com/office/drawing/2014/main" id="{4AA8C515-353A-9998-193A-7E9F1FBB2B88}"/>
                </a:ext>
              </a:extLst>
            </p:cNvPr>
            <p:cNvSpPr/>
            <p:nvPr/>
          </p:nvSpPr>
          <p:spPr bwMode="auto">
            <a:xfrm>
              <a:off x="4949084" y="5138004"/>
              <a:ext cx="621792" cy="25498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72" name="TextBox 71">
            <a:extLst>
              <a:ext uri="{FF2B5EF4-FFF2-40B4-BE49-F238E27FC236}">
                <a16:creationId xmlns:a16="http://schemas.microsoft.com/office/drawing/2014/main" id="{58C51D8D-969F-C943-C6E2-72B9B08F15E0}"/>
              </a:ext>
            </a:extLst>
          </p:cNvPr>
          <p:cNvSpPr txBox="1"/>
          <p:nvPr/>
        </p:nvSpPr>
        <p:spPr>
          <a:xfrm>
            <a:off x="2999138" y="5487871"/>
            <a:ext cx="604274" cy="178915"/>
          </a:xfrm>
          <a:prstGeom prst="rect">
            <a:avLst/>
          </a:prstGeom>
          <a:noFill/>
        </p:spPr>
        <p:txBody>
          <a:bodyPr wrap="square" rtlCol="0">
            <a:spAutoFit/>
          </a:bodyPr>
          <a:lstStyle/>
          <a:p>
            <a:r>
              <a:rPr lang="en-US" sz="800" dirty="0"/>
              <a:t>SYNC</a:t>
            </a:r>
          </a:p>
        </p:txBody>
      </p:sp>
      <p:sp>
        <p:nvSpPr>
          <p:cNvPr id="73" name="TextBox 72">
            <a:extLst>
              <a:ext uri="{FF2B5EF4-FFF2-40B4-BE49-F238E27FC236}">
                <a16:creationId xmlns:a16="http://schemas.microsoft.com/office/drawing/2014/main" id="{A50B81C6-4B62-3E87-186A-71C299B25BC7}"/>
              </a:ext>
            </a:extLst>
          </p:cNvPr>
          <p:cNvSpPr txBox="1"/>
          <p:nvPr/>
        </p:nvSpPr>
        <p:spPr>
          <a:xfrm>
            <a:off x="4084543" y="5486400"/>
            <a:ext cx="470978" cy="178915"/>
          </a:xfrm>
          <a:prstGeom prst="rect">
            <a:avLst/>
          </a:prstGeom>
          <a:noFill/>
        </p:spPr>
        <p:txBody>
          <a:bodyPr wrap="square" rtlCol="0">
            <a:spAutoFit/>
          </a:bodyPr>
          <a:lstStyle/>
          <a:p>
            <a:r>
              <a:rPr lang="en-US" sz="800" dirty="0" smtClean="0"/>
              <a:t>PHR</a:t>
            </a:r>
            <a:endParaRPr lang="en-US" sz="800" dirty="0"/>
          </a:p>
        </p:txBody>
      </p:sp>
      <p:sp>
        <p:nvSpPr>
          <p:cNvPr id="74" name="TextBox 73">
            <a:extLst>
              <a:ext uri="{FF2B5EF4-FFF2-40B4-BE49-F238E27FC236}">
                <a16:creationId xmlns:a16="http://schemas.microsoft.com/office/drawing/2014/main" id="{F22B7040-3042-F1FA-BAA3-185E26C08435}"/>
              </a:ext>
            </a:extLst>
          </p:cNvPr>
          <p:cNvSpPr txBox="1"/>
          <p:nvPr/>
        </p:nvSpPr>
        <p:spPr>
          <a:xfrm>
            <a:off x="4491604" y="5494592"/>
            <a:ext cx="807690" cy="178915"/>
          </a:xfrm>
          <a:prstGeom prst="rect">
            <a:avLst/>
          </a:prstGeom>
          <a:noFill/>
        </p:spPr>
        <p:txBody>
          <a:bodyPr wrap="square" rtlCol="0">
            <a:spAutoFit/>
          </a:bodyPr>
          <a:lstStyle/>
          <a:p>
            <a:r>
              <a:rPr lang="en-US" sz="800" dirty="0"/>
              <a:t>Payload</a:t>
            </a:r>
          </a:p>
        </p:txBody>
      </p:sp>
      <p:sp>
        <p:nvSpPr>
          <p:cNvPr id="105" name="TextBox 104">
            <a:extLst>
              <a:ext uri="{FF2B5EF4-FFF2-40B4-BE49-F238E27FC236}">
                <a16:creationId xmlns:a16="http://schemas.microsoft.com/office/drawing/2014/main" id="{2C2A4331-45C6-E9DC-3640-21692E1F86DA}"/>
              </a:ext>
            </a:extLst>
          </p:cNvPr>
          <p:cNvSpPr txBox="1"/>
          <p:nvPr/>
        </p:nvSpPr>
        <p:spPr>
          <a:xfrm>
            <a:off x="5146510" y="5486400"/>
            <a:ext cx="449033" cy="215444"/>
          </a:xfrm>
          <a:prstGeom prst="rect">
            <a:avLst/>
          </a:prstGeom>
          <a:noFill/>
        </p:spPr>
        <p:txBody>
          <a:bodyPr wrap="square" rtlCol="0">
            <a:spAutoFit/>
          </a:bodyPr>
          <a:lstStyle/>
          <a:p>
            <a:r>
              <a:rPr lang="en-US" sz="800" dirty="0" smtClean="0"/>
              <a:t>STS</a:t>
            </a:r>
            <a:endParaRPr lang="en-US" sz="800" dirty="0"/>
          </a:p>
        </p:txBody>
      </p:sp>
      <p:sp>
        <p:nvSpPr>
          <p:cNvPr id="107" name="Rectangle 106">
            <a:extLst>
              <a:ext uri="{FF2B5EF4-FFF2-40B4-BE49-F238E27FC236}">
                <a16:creationId xmlns:a16="http://schemas.microsoft.com/office/drawing/2014/main" id="{4AA8C515-353A-9998-193A-7E9F1FBB2B88}"/>
              </a:ext>
            </a:extLst>
          </p:cNvPr>
          <p:cNvSpPr/>
          <p:nvPr/>
        </p:nvSpPr>
        <p:spPr bwMode="auto">
          <a:xfrm>
            <a:off x="5062143" y="5486400"/>
            <a:ext cx="604274" cy="21175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8" name="TextBox 107">
            <a:extLst>
              <a:ext uri="{FF2B5EF4-FFF2-40B4-BE49-F238E27FC236}">
                <a16:creationId xmlns:a16="http://schemas.microsoft.com/office/drawing/2014/main" id="{D36F90C4-F99D-EAAF-2E1B-B17BB5ACB2EF}"/>
              </a:ext>
            </a:extLst>
          </p:cNvPr>
          <p:cNvSpPr txBox="1"/>
          <p:nvPr/>
        </p:nvSpPr>
        <p:spPr>
          <a:xfrm>
            <a:off x="5715000" y="4973901"/>
            <a:ext cx="1777094" cy="360099"/>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Mandatory</a:t>
            </a:r>
          </a:p>
        </p:txBody>
      </p:sp>
      <p:sp>
        <p:nvSpPr>
          <p:cNvPr id="109" name="TextBox 108">
            <a:extLst>
              <a:ext uri="{FF2B5EF4-FFF2-40B4-BE49-F238E27FC236}">
                <a16:creationId xmlns:a16="http://schemas.microsoft.com/office/drawing/2014/main" id="{D36F90C4-F99D-EAAF-2E1B-B17BB5ACB2EF}"/>
              </a:ext>
            </a:extLst>
          </p:cNvPr>
          <p:cNvSpPr txBox="1"/>
          <p:nvPr/>
        </p:nvSpPr>
        <p:spPr>
          <a:xfrm>
            <a:off x="5715000" y="5964501"/>
            <a:ext cx="1777094" cy="360099"/>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Mandatory</a:t>
            </a:r>
          </a:p>
        </p:txBody>
      </p:sp>
      <p:sp>
        <p:nvSpPr>
          <p:cNvPr id="54" name="TextBox 53">
            <a:extLst>
              <a:ext uri="{FF2B5EF4-FFF2-40B4-BE49-F238E27FC236}">
                <a16:creationId xmlns:a16="http://schemas.microsoft.com/office/drawing/2014/main" id="{A92EF5E6-6884-1E80-1E94-723AD1A32E1A}"/>
              </a:ext>
            </a:extLst>
          </p:cNvPr>
          <p:cNvSpPr txBox="1"/>
          <p:nvPr/>
        </p:nvSpPr>
        <p:spPr>
          <a:xfrm>
            <a:off x="838200" y="4897701"/>
            <a:ext cx="1924424" cy="360099"/>
          </a:xfrm>
          <a:prstGeom prst="rect">
            <a:avLst/>
          </a:prstGeom>
          <a:noFill/>
          <a:ln>
            <a:noFill/>
          </a:ln>
        </p:spPr>
        <p:txBody>
          <a:bodyPr wrap="square" lIns="137160" tIns="91440" rIns="0" bIns="91440" rtlCol="0">
            <a:spAutoFit/>
          </a:bodyPr>
          <a:lstStyle/>
          <a:p>
            <a:pPr algn="l">
              <a:lnSpc>
                <a:spcPct val="95000"/>
              </a:lnSpc>
              <a:spcBef>
                <a:spcPts val="1200"/>
              </a:spcBef>
            </a:pPr>
            <a:r>
              <a:rPr lang="en-US" b="1" dirty="0" smtClean="0">
                <a:latin typeface="+mj-lt"/>
                <a:cs typeface="Arial" panose="020B0604020202020204" pitchFamily="34" charset="0"/>
              </a:rPr>
              <a:t>STS Packet configuration 1</a:t>
            </a:r>
            <a:endParaRPr lang="en-US" sz="1200" b="1" dirty="0">
              <a:latin typeface="+mj-lt"/>
              <a:cs typeface="Arial" panose="020B0604020202020204" pitchFamily="34" charset="0"/>
            </a:endParaRPr>
          </a:p>
        </p:txBody>
      </p:sp>
      <p:sp>
        <p:nvSpPr>
          <p:cNvPr id="55" name="TextBox 54">
            <a:extLst>
              <a:ext uri="{FF2B5EF4-FFF2-40B4-BE49-F238E27FC236}">
                <a16:creationId xmlns:a16="http://schemas.microsoft.com/office/drawing/2014/main" id="{A92EF5E6-6884-1E80-1E94-723AD1A32E1A}"/>
              </a:ext>
            </a:extLst>
          </p:cNvPr>
          <p:cNvSpPr txBox="1"/>
          <p:nvPr/>
        </p:nvSpPr>
        <p:spPr>
          <a:xfrm>
            <a:off x="818776" y="5431101"/>
            <a:ext cx="1924424" cy="360099"/>
          </a:xfrm>
          <a:prstGeom prst="rect">
            <a:avLst/>
          </a:prstGeom>
          <a:noFill/>
          <a:ln>
            <a:noFill/>
          </a:ln>
        </p:spPr>
        <p:txBody>
          <a:bodyPr wrap="square" lIns="137160" tIns="91440" rIns="0" bIns="91440" rtlCol="0">
            <a:spAutoFit/>
          </a:bodyPr>
          <a:lstStyle/>
          <a:p>
            <a:pPr algn="l">
              <a:lnSpc>
                <a:spcPct val="95000"/>
              </a:lnSpc>
              <a:spcBef>
                <a:spcPts val="1200"/>
              </a:spcBef>
            </a:pPr>
            <a:r>
              <a:rPr lang="en-US" b="1" dirty="0" smtClean="0">
                <a:latin typeface="+mj-lt"/>
                <a:cs typeface="Arial" panose="020B0604020202020204" pitchFamily="34" charset="0"/>
              </a:rPr>
              <a:t>STS Packet configuration 2</a:t>
            </a:r>
            <a:endParaRPr lang="en-US" sz="1200" b="1" dirty="0">
              <a:latin typeface="+mj-lt"/>
              <a:cs typeface="Arial" panose="020B0604020202020204" pitchFamily="34" charset="0"/>
            </a:endParaRPr>
          </a:p>
        </p:txBody>
      </p:sp>
      <p:sp>
        <p:nvSpPr>
          <p:cNvPr id="56" name="TextBox 55">
            <a:extLst>
              <a:ext uri="{FF2B5EF4-FFF2-40B4-BE49-F238E27FC236}">
                <a16:creationId xmlns:a16="http://schemas.microsoft.com/office/drawing/2014/main" id="{A92EF5E6-6884-1E80-1E94-723AD1A32E1A}"/>
              </a:ext>
            </a:extLst>
          </p:cNvPr>
          <p:cNvSpPr txBox="1"/>
          <p:nvPr/>
        </p:nvSpPr>
        <p:spPr>
          <a:xfrm>
            <a:off x="818776" y="5964501"/>
            <a:ext cx="1924424" cy="360099"/>
          </a:xfrm>
          <a:prstGeom prst="rect">
            <a:avLst/>
          </a:prstGeom>
          <a:noFill/>
          <a:ln>
            <a:noFill/>
          </a:ln>
        </p:spPr>
        <p:txBody>
          <a:bodyPr wrap="square" lIns="137160" tIns="91440" rIns="0" bIns="91440" rtlCol="0">
            <a:spAutoFit/>
          </a:bodyPr>
          <a:lstStyle/>
          <a:p>
            <a:pPr algn="l">
              <a:lnSpc>
                <a:spcPct val="95000"/>
              </a:lnSpc>
              <a:spcBef>
                <a:spcPts val="1200"/>
              </a:spcBef>
            </a:pPr>
            <a:r>
              <a:rPr lang="en-US" b="1" dirty="0" smtClean="0">
                <a:latin typeface="+mj-lt"/>
                <a:cs typeface="Arial" panose="020B0604020202020204" pitchFamily="34" charset="0"/>
              </a:rPr>
              <a:t>STS Packet </a:t>
            </a:r>
            <a:r>
              <a:rPr lang="en-US" b="1" smtClean="0">
                <a:latin typeface="+mj-lt"/>
                <a:cs typeface="Arial" panose="020B0604020202020204" pitchFamily="34" charset="0"/>
              </a:rPr>
              <a:t>configuration 2</a:t>
            </a:r>
            <a:endParaRPr lang="en-US" sz="1200" b="1" dirty="0">
              <a:latin typeface="+mj-lt"/>
              <a:cs typeface="Arial" panose="020B0604020202020204" pitchFamily="34" charset="0"/>
            </a:endParaRPr>
          </a:p>
        </p:txBody>
      </p:sp>
    </p:spTree>
    <p:extLst>
      <p:ext uri="{BB962C8B-B14F-4D97-AF65-F5344CB8AC3E}">
        <p14:creationId xmlns:p14="http://schemas.microsoft.com/office/powerpoint/2010/main" val="1716272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sz="2800" dirty="0" smtClean="0">
                <a:solidFill>
                  <a:schemeClr val="tx1"/>
                </a:solidFill>
              </a:rPr>
              <a:t>MMS ranging fragments for sensing</a:t>
            </a:r>
            <a:endParaRPr lang="en-US" sz="2800" dirty="0">
              <a:solidFill>
                <a:schemeClr val="tx1"/>
              </a:solidFill>
            </a:endParaRP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2332619"/>
          </a:xfrm>
        </p:spPr>
        <p:txBody>
          <a:bodyPr/>
          <a:lstStyle/>
          <a:p>
            <a:pPr fontAlgn="auto">
              <a:spcBef>
                <a:spcPts val="1200"/>
              </a:spcBef>
              <a:spcAft>
                <a:spcPts val="0"/>
              </a:spcAft>
              <a:buClr>
                <a:schemeClr val="tx1"/>
              </a:buClr>
              <a:defRPr/>
            </a:pPr>
            <a:r>
              <a:rPr lang="en-US" sz="1800" dirty="0" smtClean="0">
                <a:solidFill>
                  <a:srgbClr val="000000">
                    <a:lumMod val="85000"/>
                    <a:lumOff val="15000"/>
                  </a:srgbClr>
                </a:solidFill>
                <a:cs typeface="Arial" panose="020B0604020202020204" pitchFamily="34" charset="0"/>
              </a:rPr>
              <a:t>Typical MMS ranging packet has RSFs and RIFs (DCN 23-0128)</a:t>
            </a:r>
          </a:p>
          <a:p>
            <a:pPr lvl="1"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Optional l-91 </a:t>
            </a:r>
            <a:r>
              <a:rPr lang="en-US" sz="1400" dirty="0" err="1" smtClean="0">
                <a:solidFill>
                  <a:srgbClr val="000000">
                    <a:lumMod val="85000"/>
                    <a:lumOff val="15000"/>
                  </a:srgbClr>
                </a:solidFill>
                <a:cs typeface="Arial" panose="020B0604020202020204" pitchFamily="34" charset="0"/>
              </a:rPr>
              <a:t>ipatov</a:t>
            </a:r>
            <a:r>
              <a:rPr lang="en-US" sz="1400" dirty="0" smtClean="0">
                <a:solidFill>
                  <a:srgbClr val="000000">
                    <a:lumMod val="85000"/>
                    <a:lumOff val="15000"/>
                  </a:srgbClr>
                </a:solidFill>
                <a:cs typeface="Arial" panose="020B0604020202020204" pitchFamily="34" charset="0"/>
              </a:rPr>
              <a:t> codes with L=4 spreading to be used for MMRS in this operation</a:t>
            </a:r>
          </a:p>
          <a:p>
            <a:pPr lvl="1"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SYNC fragments and RSF used for performing sensing on top of MMS ranging</a:t>
            </a:r>
          </a:p>
          <a:p>
            <a:pPr fontAlgn="auto">
              <a:spcBef>
                <a:spcPts val="1200"/>
              </a:spcBef>
              <a:spcAft>
                <a:spcPts val="0"/>
              </a:spcAft>
              <a:buClr>
                <a:schemeClr val="tx1"/>
              </a:buClr>
              <a:defRPr/>
            </a:pPr>
            <a:r>
              <a:rPr lang="en-US" sz="1800" dirty="0" smtClean="0">
                <a:solidFill>
                  <a:srgbClr val="000000">
                    <a:lumMod val="85000"/>
                    <a:lumOff val="15000"/>
                  </a:srgbClr>
                </a:solidFill>
                <a:cs typeface="Arial" panose="020B0604020202020204" pitchFamily="34" charset="0"/>
              </a:rPr>
              <a:t>MMS exchanges may be two way – MMS RSFs from one device used for sensing</a:t>
            </a:r>
            <a:endParaRPr lang="en-US" sz="1800" dirty="0">
              <a:solidFill>
                <a:srgbClr val="000000">
                  <a:lumMod val="85000"/>
                  <a:lumOff val="15000"/>
                </a:srgbClr>
              </a:solidFill>
              <a:cs typeface="Arial" panose="020B0604020202020204" pitchFamily="34" charset="0"/>
            </a:endParaRP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4</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Aniruddh et.al. (Samsung)</a:t>
            </a:r>
            <a:endParaRPr lang="en-US" altLang="en-US" dirty="0"/>
          </a:p>
        </p:txBody>
      </p:sp>
      <p:pic>
        <p:nvPicPr>
          <p:cNvPr id="18" name="Picture 17">
            <a:extLst>
              <a:ext uri="{FF2B5EF4-FFF2-40B4-BE49-F238E27FC236}">
                <a16:creationId xmlns:a16="http://schemas.microsoft.com/office/drawing/2014/main" id="{E245ACA8-CD76-5F90-5546-0BC1228054C2}"/>
              </a:ext>
            </a:extLst>
          </p:cNvPr>
          <p:cNvPicPr>
            <a:picLocks noChangeAspect="1"/>
          </p:cNvPicPr>
          <p:nvPr/>
        </p:nvPicPr>
        <p:blipFill>
          <a:blip r:embed="rId3"/>
          <a:stretch>
            <a:fillRect/>
          </a:stretch>
        </p:blipFill>
        <p:spPr>
          <a:xfrm>
            <a:off x="1066800" y="3726933"/>
            <a:ext cx="6553200" cy="2572460"/>
          </a:xfrm>
          <a:prstGeom prst="rect">
            <a:avLst/>
          </a:prstGeom>
        </p:spPr>
      </p:pic>
    </p:spTree>
    <p:extLst>
      <p:ext uri="{BB962C8B-B14F-4D97-AF65-F5344CB8AC3E}">
        <p14:creationId xmlns:p14="http://schemas.microsoft.com/office/powerpoint/2010/main" val="2590529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sz="2800" dirty="0" smtClean="0">
                <a:solidFill>
                  <a:schemeClr val="tx1"/>
                </a:solidFill>
              </a:rPr>
              <a:t>sensing control information  </a:t>
            </a:r>
            <a:endParaRPr lang="en-US" sz="2800" dirty="0">
              <a:solidFill>
                <a:schemeClr val="tx1"/>
              </a:solidFill>
            </a:endParaRP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5</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Aniruddh et.al. (Samsung)</a:t>
            </a:r>
            <a:endParaRPr lang="en-US" altLang="en-US" dirty="0"/>
          </a:p>
        </p:txBody>
      </p:sp>
      <p:sp>
        <p:nvSpPr>
          <p:cNvPr id="7" name="Espace réservé du contenu 2"/>
          <p:cNvSpPr txBox="1">
            <a:spLocks/>
          </p:cNvSpPr>
          <p:nvPr/>
        </p:nvSpPr>
        <p:spPr bwMode="auto">
          <a:xfrm>
            <a:off x="265870" y="1143000"/>
            <a:ext cx="8435975"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lvl1pPr marL="342900" indent="-342900" algn="l" rtl="0" eaLnBrk="1" fontAlgn="base" hangingPunct="1">
              <a:spcBef>
                <a:spcPct val="20000"/>
              </a:spcBef>
              <a:spcAft>
                <a:spcPct val="0"/>
              </a:spcAft>
              <a:buClr>
                <a:schemeClr val="bg2">
                  <a:lumMod val="50000"/>
                </a:schemeClr>
              </a:buClr>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panose="020B0604020202020204" pitchFamily="34" charset="0"/>
              <a:buChar char="•"/>
              <a:defRPr/>
            </a:pPr>
            <a:r>
              <a:rPr lang="en-IN" sz="1600" b="1" dirty="0" smtClean="0"/>
              <a:t>Application Control IE (AC IE) – (23-061r0, 23-021r1)</a:t>
            </a:r>
          </a:p>
          <a:p>
            <a:pPr>
              <a:buFont typeface="Arial" panose="020B0604020202020204" pitchFamily="34" charset="0"/>
              <a:buChar char="•"/>
              <a:defRPr/>
            </a:pPr>
            <a:endParaRPr lang="en-IN" sz="1600" b="1" dirty="0" smtClean="0"/>
          </a:p>
          <a:p>
            <a:pPr>
              <a:buFont typeface="Arial" panose="020B0604020202020204" pitchFamily="34" charset="0"/>
              <a:buChar char="•"/>
              <a:defRPr/>
            </a:pPr>
            <a:endParaRPr lang="en-IN" sz="1600" b="1" dirty="0"/>
          </a:p>
          <a:p>
            <a:pPr marL="0" indent="0">
              <a:buNone/>
              <a:defRPr/>
            </a:pPr>
            <a:endParaRPr lang="en-IN" sz="1600" dirty="0" smtClean="0"/>
          </a:p>
          <a:p>
            <a:pPr>
              <a:buFont typeface="Arial" panose="020B0604020202020204" pitchFamily="34" charset="0"/>
              <a:buChar char="•"/>
              <a:defRPr/>
            </a:pPr>
            <a:r>
              <a:rPr lang="en-IN" sz="1200" dirty="0" smtClean="0"/>
              <a:t>Sensing control updated as per DCN 23-0126. Proposal in </a:t>
            </a:r>
            <a:br>
              <a:rPr lang="en-IN" sz="1200" dirty="0" smtClean="0"/>
            </a:br>
            <a:r>
              <a:rPr lang="en-IN" sz="1200" dirty="0" smtClean="0"/>
              <a:t>DCN 23-178 accommodated, doesn’t need any update in this field.</a:t>
            </a:r>
            <a:endParaRPr lang="en-IN" sz="1600" dirty="0" smtClean="0"/>
          </a:p>
          <a:p>
            <a:pPr>
              <a:buFont typeface="Arial" panose="020B0604020202020204" pitchFamily="34" charset="0"/>
              <a:buChar char="•"/>
              <a:defRPr/>
            </a:pPr>
            <a:endParaRPr lang="en-IN" sz="1600" dirty="0"/>
          </a:p>
          <a:p>
            <a:pPr>
              <a:buFont typeface="Arial" panose="020B0604020202020204" pitchFamily="34" charset="0"/>
              <a:buChar char="•"/>
              <a:defRPr/>
            </a:pPr>
            <a:endParaRPr lang="en-IN" sz="1600" dirty="0" smtClean="0"/>
          </a:p>
          <a:p>
            <a:pPr>
              <a:buFont typeface="Arial" panose="020B0604020202020204" pitchFamily="34" charset="0"/>
              <a:buChar char="•"/>
              <a:defRPr/>
            </a:pPr>
            <a:endParaRPr lang="en-IN" sz="1600" dirty="0"/>
          </a:p>
          <a:p>
            <a:pPr>
              <a:buFont typeface="Arial" panose="020B0604020202020204" pitchFamily="34" charset="0"/>
              <a:buChar char="•"/>
              <a:defRPr/>
            </a:pPr>
            <a:endParaRPr lang="en-IN" sz="1600" dirty="0" smtClean="0"/>
          </a:p>
          <a:p>
            <a:pPr>
              <a:buFont typeface="Arial" panose="020B0604020202020204" pitchFamily="34" charset="0"/>
              <a:buChar char="•"/>
              <a:defRPr/>
            </a:pPr>
            <a:endParaRPr lang="en-IN" sz="1600" dirty="0" smtClean="0"/>
          </a:p>
          <a:p>
            <a:pPr>
              <a:buFont typeface="Arial" panose="020B0604020202020204" pitchFamily="34" charset="0"/>
              <a:buChar char="•"/>
              <a:defRPr/>
            </a:pPr>
            <a:r>
              <a:rPr lang="en-IN" sz="1600" dirty="0" smtClean="0"/>
              <a:t>“Re-purposed transmission for sensing” control field. </a:t>
            </a:r>
            <a:endParaRPr lang="en-IN" sz="1200" dirty="0" smtClean="0"/>
          </a:p>
          <a:p>
            <a:pPr lvl="1">
              <a:buFont typeface="Arial" panose="020B0604020202020204" pitchFamily="34" charset="0"/>
              <a:buChar char="•"/>
              <a:defRPr/>
            </a:pPr>
            <a:r>
              <a:rPr lang="en-IN" sz="1200" dirty="0" smtClean="0"/>
              <a:t>If ranging is re-used for sensing, use configuration in ranging control for packet format and other details.</a:t>
            </a:r>
          </a:p>
          <a:p>
            <a:pPr lvl="1">
              <a:buFont typeface="Arial" panose="020B0604020202020204" pitchFamily="34" charset="0"/>
              <a:buChar char="•"/>
              <a:defRPr/>
            </a:pPr>
            <a:r>
              <a:rPr lang="en-IN" sz="1200" dirty="0" smtClean="0"/>
              <a:t>If data </a:t>
            </a:r>
            <a:r>
              <a:rPr lang="en-IN" sz="1200" dirty="0" err="1" smtClean="0"/>
              <a:t>comm</a:t>
            </a:r>
            <a:r>
              <a:rPr lang="en-IN" sz="1200" dirty="0" smtClean="0"/>
              <a:t> is re-used for sensing, use configuration in data </a:t>
            </a:r>
            <a:r>
              <a:rPr lang="en-IN" sz="1200" dirty="0" err="1" smtClean="0"/>
              <a:t>comm</a:t>
            </a:r>
            <a:r>
              <a:rPr lang="en-IN" sz="1200" dirty="0" smtClean="0"/>
              <a:t> control</a:t>
            </a:r>
          </a:p>
          <a:p>
            <a:pPr lvl="1">
              <a:buFont typeface="Arial" panose="020B0604020202020204" pitchFamily="34" charset="0"/>
              <a:buChar char="•"/>
              <a:defRPr/>
            </a:pPr>
            <a:r>
              <a:rPr lang="en-IN" sz="1200" dirty="0" smtClean="0">
                <a:solidFill>
                  <a:srgbClr val="FF0000"/>
                </a:solidFill>
              </a:rPr>
              <a:t>If MMS </a:t>
            </a:r>
            <a:r>
              <a:rPr lang="en-IN" sz="1200" dirty="0" err="1" smtClean="0">
                <a:solidFill>
                  <a:srgbClr val="FF0000"/>
                </a:solidFill>
              </a:rPr>
              <a:t>tx</a:t>
            </a:r>
            <a:r>
              <a:rPr lang="en-IN" sz="1200" dirty="0" smtClean="0">
                <a:solidFill>
                  <a:srgbClr val="FF0000"/>
                </a:solidFill>
              </a:rPr>
              <a:t> is re-used, use configuration from MMS ranging control field?</a:t>
            </a:r>
          </a:p>
          <a:p>
            <a:pPr lvl="1">
              <a:buFont typeface="Arial" panose="020B0604020202020204" pitchFamily="34" charset="0"/>
              <a:buChar char="•"/>
              <a:defRPr/>
            </a:pPr>
            <a:r>
              <a:rPr lang="en-IN" sz="1200" dirty="0" smtClean="0"/>
              <a:t>(0) </a:t>
            </a:r>
            <a:r>
              <a:rPr lang="en-IN" sz="1200" dirty="0"/>
              <a:t>U</a:t>
            </a:r>
            <a:r>
              <a:rPr lang="en-IN" sz="1200" dirty="0" smtClean="0"/>
              <a:t>se ranging packet, (1) Use data </a:t>
            </a:r>
            <a:r>
              <a:rPr lang="en-IN" sz="1200" dirty="0" err="1" smtClean="0"/>
              <a:t>comm</a:t>
            </a:r>
            <a:r>
              <a:rPr lang="en-IN" sz="1200" dirty="0" smtClean="0"/>
              <a:t> packet, (2) Use MMS ranging packet</a:t>
            </a:r>
            <a:endParaRPr lang="en-IN" sz="1400" b="1" dirty="0"/>
          </a:p>
          <a:p>
            <a:pPr>
              <a:buFont typeface="Arial" panose="020B0604020202020204" pitchFamily="34" charset="0"/>
              <a:buChar char="•"/>
              <a:defRPr/>
            </a:pPr>
            <a:r>
              <a:rPr lang="en-IN" sz="1600" dirty="0" smtClean="0"/>
              <a:t>CIR from sync only or also other parts of packet to be indicated.</a:t>
            </a:r>
          </a:p>
          <a:p>
            <a:pPr lvl="1">
              <a:buFont typeface="Arial" panose="020B0604020202020204" pitchFamily="34" charset="0"/>
              <a:buChar char="•"/>
              <a:defRPr/>
            </a:pPr>
            <a:r>
              <a:rPr lang="en-IN" sz="1200" dirty="0" smtClean="0"/>
              <a:t>0 – CIR report from SYNC only. (RSF only in MMS)</a:t>
            </a:r>
          </a:p>
          <a:p>
            <a:pPr lvl="1">
              <a:buFont typeface="Arial" panose="020B0604020202020204" pitchFamily="34" charset="0"/>
              <a:buChar char="•"/>
              <a:defRPr/>
            </a:pPr>
            <a:r>
              <a:rPr lang="en-IN" sz="1200" dirty="0" smtClean="0"/>
              <a:t>1 – CIR report from SYNC and other fragments: STS (RIF for MMS ranging), PHY payload.</a:t>
            </a:r>
          </a:p>
        </p:txBody>
      </p:sp>
      <p:graphicFrame>
        <p:nvGraphicFramePr>
          <p:cNvPr id="8" name="Table 7"/>
          <p:cNvGraphicFramePr>
            <a:graphicFrameLocks noGrp="1"/>
          </p:cNvGraphicFramePr>
          <p:nvPr>
            <p:extLst/>
          </p:nvPr>
        </p:nvGraphicFramePr>
        <p:xfrm>
          <a:off x="393540" y="1447800"/>
          <a:ext cx="6663093" cy="861759"/>
        </p:xfrm>
        <a:graphic>
          <a:graphicData uri="http://schemas.openxmlformats.org/drawingml/2006/table">
            <a:tbl>
              <a:tblPr/>
              <a:tblGrid>
                <a:gridCol w="738886">
                  <a:extLst>
                    <a:ext uri="{9D8B030D-6E8A-4147-A177-3AD203B41FA5}">
                      <a16:colId xmlns:a16="http://schemas.microsoft.com/office/drawing/2014/main" val="3924953004"/>
                    </a:ext>
                  </a:extLst>
                </a:gridCol>
                <a:gridCol w="741510">
                  <a:extLst>
                    <a:ext uri="{9D8B030D-6E8A-4147-A177-3AD203B41FA5}">
                      <a16:colId xmlns:a16="http://schemas.microsoft.com/office/drawing/2014/main" val="2197964587"/>
                    </a:ext>
                  </a:extLst>
                </a:gridCol>
                <a:gridCol w="741510">
                  <a:extLst>
                    <a:ext uri="{9D8B030D-6E8A-4147-A177-3AD203B41FA5}">
                      <a16:colId xmlns:a16="http://schemas.microsoft.com/office/drawing/2014/main" val="3708061833"/>
                    </a:ext>
                  </a:extLst>
                </a:gridCol>
                <a:gridCol w="738885">
                  <a:extLst>
                    <a:ext uri="{9D8B030D-6E8A-4147-A177-3AD203B41FA5}">
                      <a16:colId xmlns:a16="http://schemas.microsoft.com/office/drawing/2014/main" val="2034749613"/>
                    </a:ext>
                  </a:extLst>
                </a:gridCol>
                <a:gridCol w="741510">
                  <a:extLst>
                    <a:ext uri="{9D8B030D-6E8A-4147-A177-3AD203B41FA5}">
                      <a16:colId xmlns:a16="http://schemas.microsoft.com/office/drawing/2014/main" val="2499723772"/>
                    </a:ext>
                  </a:extLst>
                </a:gridCol>
                <a:gridCol w="740198">
                  <a:extLst>
                    <a:ext uri="{9D8B030D-6E8A-4147-A177-3AD203B41FA5}">
                      <a16:colId xmlns:a16="http://schemas.microsoft.com/office/drawing/2014/main" val="1108671142"/>
                    </a:ext>
                  </a:extLst>
                </a:gridCol>
                <a:gridCol w="740198">
                  <a:extLst>
                    <a:ext uri="{9D8B030D-6E8A-4147-A177-3AD203B41FA5}">
                      <a16:colId xmlns:a16="http://schemas.microsoft.com/office/drawing/2014/main" val="1606472718"/>
                    </a:ext>
                  </a:extLst>
                </a:gridCol>
                <a:gridCol w="740198">
                  <a:extLst>
                    <a:ext uri="{9D8B030D-6E8A-4147-A177-3AD203B41FA5}">
                      <a16:colId xmlns:a16="http://schemas.microsoft.com/office/drawing/2014/main" val="1234627322"/>
                    </a:ext>
                  </a:extLst>
                </a:gridCol>
                <a:gridCol w="740198">
                  <a:extLst>
                    <a:ext uri="{9D8B030D-6E8A-4147-A177-3AD203B41FA5}">
                      <a16:colId xmlns:a16="http://schemas.microsoft.com/office/drawing/2014/main" val="3310417621"/>
                    </a:ext>
                  </a:extLst>
                </a:gridCol>
              </a:tblGrid>
              <a:tr h="274638">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chemeClr val="accent6">
                              <a:lumMod val="75000"/>
                            </a:schemeClr>
                          </a:solidFill>
                          <a:effectLst/>
                          <a:latin typeface="Times New Roman" panose="02020603050405020304" pitchFamily="18" charset="0"/>
                          <a:ea typeface="Malgun Gothic" panose="020B0503020000020004" pitchFamily="34" charset="-127"/>
                          <a:cs typeface="Times New Roman" panose="02020603050405020304" pitchFamily="18" charset="0"/>
                        </a:rPr>
                        <a:t>Octets: 2</a:t>
                      </a:r>
                      <a:endParaRPr kumimoji="0" lang="en-IN" altLang="en-US" sz="1600" b="0" i="0" u="none" strike="noStrike" cap="none" normalizeH="0" baseline="0" dirty="0" smtClean="0">
                        <a:ln>
                          <a:noFill/>
                        </a:ln>
                        <a:solidFill>
                          <a:schemeClr val="accent6">
                            <a:lumMod val="75000"/>
                          </a:schemeClr>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0/4</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0/1</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0/1</a:t>
                      </a:r>
                      <a:endParaRPr kumimoji="0" lang="en-IN" altLang="en-US" sz="16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0/2</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0/TBD</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0/TBD</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rgbClr val="00B0F0"/>
                          </a:solidFill>
                          <a:effectLst/>
                          <a:latin typeface="Times New Roman" panose="02020603050405020304" pitchFamily="18" charset="0"/>
                          <a:ea typeface="Malgun Gothic" panose="020B0503020000020004" pitchFamily="34" charset="-127"/>
                          <a:cs typeface="Times New Roman" panose="02020603050405020304" pitchFamily="18" charset="0"/>
                        </a:rPr>
                        <a:t>0/TBD</a:t>
                      </a:r>
                      <a:endParaRPr kumimoji="0" lang="en-IN" altLang="en-US" sz="1600" b="0" i="0" u="none" strike="noStrike" cap="none" normalizeH="0" baseline="0" dirty="0" smtClean="0">
                        <a:ln>
                          <a:noFill/>
                        </a:ln>
                        <a:solidFill>
                          <a:srgbClr val="00B0F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0/TBD</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76176384"/>
                  </a:ext>
                </a:extLst>
              </a:tr>
              <a:tr h="469900">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chemeClr val="accent6">
                              <a:lumMod val="75000"/>
                            </a:schemeClr>
                          </a:solidFill>
                          <a:effectLst/>
                          <a:latin typeface="Times New Roman" panose="02020603050405020304" pitchFamily="18" charset="0"/>
                          <a:ea typeface="Malgun Gothic" panose="020B0503020000020004" pitchFamily="34" charset="-127"/>
                          <a:cs typeface="Times New Roman" panose="02020603050405020304" pitchFamily="18" charset="0"/>
                        </a:rPr>
                        <a:t>Content Control</a:t>
                      </a:r>
                      <a:endParaRPr kumimoji="0" lang="en-IN" altLang="en-US" sz="1600" b="0" i="0" u="none" strike="noStrike" cap="none" normalizeH="0" baseline="0" dirty="0" smtClean="0">
                        <a:ln>
                          <a:noFill/>
                        </a:ln>
                        <a:solidFill>
                          <a:schemeClr val="accent6">
                            <a:lumMod val="75000"/>
                          </a:schemeClr>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Session ID</a:t>
                      </a:r>
                      <a:endParaRPr kumimoji="0" lang="en-IN" altLang="en-US" sz="16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Block Duration</a:t>
                      </a:r>
                      <a:endParaRPr kumimoji="0" lang="en-IN" altLang="en-US" sz="16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Round Duration</a:t>
                      </a:r>
                      <a:endParaRPr kumimoji="0" lang="en-IN" altLang="en-US" sz="16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Slot Duration</a:t>
                      </a:r>
                      <a:endParaRPr kumimoji="0" lang="en-IN" altLang="en-US" sz="16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Ranging Control</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Data </a:t>
                      </a:r>
                      <a:r>
                        <a:rPr kumimoji="0" lang="en-US" altLang="en-US" sz="1200" b="0" i="0" u="none" strike="noStrike" cap="none" normalizeH="0" baseline="0" dirty="0" err="1"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Comm</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Control</a:t>
                      </a:r>
                      <a:endParaRPr kumimoji="0" lang="en-IN" altLang="en-US" sz="16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rgbClr val="00B0F0"/>
                          </a:solidFill>
                          <a:effectLst/>
                          <a:latin typeface="Times New Roman" panose="02020603050405020304" pitchFamily="18" charset="0"/>
                          <a:ea typeface="Malgun Gothic" panose="020B0503020000020004" pitchFamily="34" charset="-127"/>
                          <a:cs typeface="Times New Roman" panose="02020603050405020304" pitchFamily="18" charset="0"/>
                        </a:rPr>
                        <a:t>Sensing Control</a:t>
                      </a:r>
                      <a:endParaRPr kumimoji="0" lang="en-IN" altLang="en-US" sz="1600" b="0" i="0" u="none" strike="noStrike" cap="none" normalizeH="0" baseline="0" dirty="0" smtClean="0">
                        <a:ln>
                          <a:noFill/>
                        </a:ln>
                        <a:solidFill>
                          <a:srgbClr val="00B0F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err="1"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TDoA</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Control</a:t>
                      </a:r>
                      <a:endParaRPr kumimoji="0" lang="en-IN" altLang="en-US" sz="16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81092247"/>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952074001"/>
              </p:ext>
            </p:extLst>
          </p:nvPr>
        </p:nvGraphicFramePr>
        <p:xfrm>
          <a:off x="-2667006" y="2895600"/>
          <a:ext cx="14097007" cy="1174242"/>
        </p:xfrm>
        <a:graphic>
          <a:graphicData uri="http://schemas.openxmlformats.org/drawingml/2006/table">
            <a:tbl>
              <a:tblPr firstRow="1" firstCol="1" bandRow="1"/>
              <a:tblGrid>
                <a:gridCol w="819455">
                  <a:extLst>
                    <a:ext uri="{9D8B030D-6E8A-4147-A177-3AD203B41FA5}">
                      <a16:colId xmlns:a16="http://schemas.microsoft.com/office/drawing/2014/main" val="578457796"/>
                    </a:ext>
                  </a:extLst>
                </a:gridCol>
                <a:gridCol w="819455">
                  <a:extLst>
                    <a:ext uri="{9D8B030D-6E8A-4147-A177-3AD203B41FA5}">
                      <a16:colId xmlns:a16="http://schemas.microsoft.com/office/drawing/2014/main" val="1996577545"/>
                    </a:ext>
                  </a:extLst>
                </a:gridCol>
                <a:gridCol w="819455">
                  <a:extLst>
                    <a:ext uri="{9D8B030D-6E8A-4147-A177-3AD203B41FA5}">
                      <a16:colId xmlns:a16="http://schemas.microsoft.com/office/drawing/2014/main" val="2946524576"/>
                    </a:ext>
                  </a:extLst>
                </a:gridCol>
                <a:gridCol w="819455">
                  <a:extLst>
                    <a:ext uri="{9D8B030D-6E8A-4147-A177-3AD203B41FA5}">
                      <a16:colId xmlns:a16="http://schemas.microsoft.com/office/drawing/2014/main" val="2380853712"/>
                    </a:ext>
                  </a:extLst>
                </a:gridCol>
                <a:gridCol w="819455">
                  <a:extLst>
                    <a:ext uri="{9D8B030D-6E8A-4147-A177-3AD203B41FA5}">
                      <a16:colId xmlns:a16="http://schemas.microsoft.com/office/drawing/2014/main" val="2648589974"/>
                    </a:ext>
                  </a:extLst>
                </a:gridCol>
                <a:gridCol w="819455">
                  <a:extLst>
                    <a:ext uri="{9D8B030D-6E8A-4147-A177-3AD203B41FA5}">
                      <a16:colId xmlns:a16="http://schemas.microsoft.com/office/drawing/2014/main" val="2237903731"/>
                    </a:ext>
                  </a:extLst>
                </a:gridCol>
                <a:gridCol w="829963">
                  <a:extLst>
                    <a:ext uri="{9D8B030D-6E8A-4147-A177-3AD203B41FA5}">
                      <a16:colId xmlns:a16="http://schemas.microsoft.com/office/drawing/2014/main" val="3297751873"/>
                    </a:ext>
                  </a:extLst>
                </a:gridCol>
                <a:gridCol w="819455">
                  <a:extLst>
                    <a:ext uri="{9D8B030D-6E8A-4147-A177-3AD203B41FA5}">
                      <a16:colId xmlns:a16="http://schemas.microsoft.com/office/drawing/2014/main" val="1108313071"/>
                    </a:ext>
                  </a:extLst>
                </a:gridCol>
                <a:gridCol w="819455">
                  <a:extLst>
                    <a:ext uri="{9D8B030D-6E8A-4147-A177-3AD203B41FA5}">
                      <a16:colId xmlns:a16="http://schemas.microsoft.com/office/drawing/2014/main" val="2654343585"/>
                    </a:ext>
                  </a:extLst>
                </a:gridCol>
                <a:gridCol w="819455">
                  <a:extLst>
                    <a:ext uri="{9D8B030D-6E8A-4147-A177-3AD203B41FA5}">
                      <a16:colId xmlns:a16="http://schemas.microsoft.com/office/drawing/2014/main" val="1008223313"/>
                    </a:ext>
                  </a:extLst>
                </a:gridCol>
                <a:gridCol w="819455">
                  <a:extLst>
                    <a:ext uri="{9D8B030D-6E8A-4147-A177-3AD203B41FA5}">
                      <a16:colId xmlns:a16="http://schemas.microsoft.com/office/drawing/2014/main" val="581333039"/>
                    </a:ext>
                  </a:extLst>
                </a:gridCol>
                <a:gridCol w="819455">
                  <a:extLst>
                    <a:ext uri="{9D8B030D-6E8A-4147-A177-3AD203B41FA5}">
                      <a16:colId xmlns:a16="http://schemas.microsoft.com/office/drawing/2014/main" val="2159177006"/>
                    </a:ext>
                  </a:extLst>
                </a:gridCol>
                <a:gridCol w="819455">
                  <a:extLst>
                    <a:ext uri="{9D8B030D-6E8A-4147-A177-3AD203B41FA5}">
                      <a16:colId xmlns:a16="http://schemas.microsoft.com/office/drawing/2014/main" val="3175007830"/>
                    </a:ext>
                  </a:extLst>
                </a:gridCol>
                <a:gridCol w="819455">
                  <a:extLst>
                    <a:ext uri="{9D8B030D-6E8A-4147-A177-3AD203B41FA5}">
                      <a16:colId xmlns:a16="http://schemas.microsoft.com/office/drawing/2014/main" val="923879628"/>
                    </a:ext>
                  </a:extLst>
                </a:gridCol>
                <a:gridCol w="819455">
                  <a:extLst>
                    <a:ext uri="{9D8B030D-6E8A-4147-A177-3AD203B41FA5}">
                      <a16:colId xmlns:a16="http://schemas.microsoft.com/office/drawing/2014/main" val="916732866"/>
                    </a:ext>
                  </a:extLst>
                </a:gridCol>
                <a:gridCol w="819455">
                  <a:extLst>
                    <a:ext uri="{9D8B030D-6E8A-4147-A177-3AD203B41FA5}">
                      <a16:colId xmlns:a16="http://schemas.microsoft.com/office/drawing/2014/main" val="3631653936"/>
                    </a:ext>
                  </a:extLst>
                </a:gridCol>
                <a:gridCol w="975219">
                  <a:extLst>
                    <a:ext uri="{9D8B030D-6E8A-4147-A177-3AD203B41FA5}">
                      <a16:colId xmlns:a16="http://schemas.microsoft.com/office/drawing/2014/main" val="1701849320"/>
                    </a:ext>
                  </a:extLst>
                </a:gridCol>
              </a:tblGrid>
              <a:tr h="0">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Malgun Gothic" panose="020B0503020000020004" pitchFamily="34" charset="-127"/>
                          <a:cs typeface="Times New Roman" panose="02020603050405020304" pitchFamily="18" charset="0"/>
                        </a:rPr>
                        <a:t>Bits: 0</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Malgun Gothic" panose="020B0503020000020004" pitchFamily="34" charset="-127"/>
                          <a:cs typeface="Times New Roman" panose="02020603050405020304" pitchFamily="18" charset="0"/>
                        </a:rPr>
                        <a:t>1</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DengXian"/>
                          <a:cs typeface="Times New Roman" panose="02020603050405020304" pitchFamily="18" charset="0"/>
                        </a:rPr>
                        <a:t>2</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3</a:t>
                      </a:r>
                      <a:endParaRPr lang="en-IN" sz="1200" b="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0-1</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2-3</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DengXian"/>
                          <a:cs typeface="Times New Roman" panose="02020603050405020304" pitchFamily="18" charset="0"/>
                        </a:rPr>
                        <a:t>4</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5</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6-7</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0</a:t>
                      </a:r>
                      <a:endParaRPr lang="en-IN" sz="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smtClean="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1-4</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5-6</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7-8</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9-10</a:t>
                      </a:r>
                      <a:endParaRPr lang="en-IN" sz="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kern="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11-15</a:t>
                      </a:r>
                      <a:endParaRPr lang="en-IN" sz="12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kern="120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0-1</a:t>
                      </a:r>
                      <a:endParaRPr lang="en-IN" sz="1200" kern="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kern="120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2</a:t>
                      </a:r>
                      <a:endParaRPr lang="en-IN" sz="1200" kern="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4271760"/>
                  </a:ext>
                </a:extLst>
              </a:tr>
              <a:tr h="907603">
                <a:tc>
                  <a:txBody>
                    <a:bodyPr/>
                    <a:lstStyle/>
                    <a:p>
                      <a:pPr algn="ctr">
                        <a:lnSpc>
                          <a:spcPct val="107000"/>
                        </a:lnSpc>
                        <a:spcBef>
                          <a:spcPts val="600"/>
                        </a:spcBef>
                        <a:spcAft>
                          <a:spcPts val="600"/>
                        </a:spcAft>
                      </a:pPr>
                      <a:r>
                        <a:rPr lang="en-US" sz="1200" b="0" dirty="0">
                          <a:solidFill>
                            <a:schemeClr val="accent4"/>
                          </a:solidFill>
                          <a:effectLst/>
                          <a:latin typeface="+mj-lt"/>
                          <a:ea typeface="Malgun Gothic" panose="020B0503020000020004" pitchFamily="34" charset="-127"/>
                          <a:cs typeface="Times New Roman" panose="02020603050405020304" pitchFamily="18" charset="0"/>
                        </a:rPr>
                        <a:t>Common Sensing Control Present</a:t>
                      </a:r>
                      <a:endParaRPr lang="en-IN" sz="1200" b="0" dirty="0">
                        <a:solidFill>
                          <a:schemeClr val="accent4"/>
                        </a:solidFill>
                        <a:effectLst/>
                        <a:latin typeface="+mj-lt"/>
                        <a:ea typeface="Malgun Gothic" panose="020B0503020000020004" pitchFamily="34" charset="-127"/>
                        <a:cs typeface="Times New Roman" panose="02020603050405020304" pitchFamily="18" charset="0"/>
                      </a:endParaRPr>
                    </a:p>
                  </a:txBody>
                  <a:tcPr marL="54970" marR="5497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a:solidFill>
                            <a:schemeClr val="accent4"/>
                          </a:solidFill>
                          <a:effectLst/>
                          <a:latin typeface="+mj-lt"/>
                          <a:ea typeface="Malgun Gothic" panose="020B0503020000020004" pitchFamily="34" charset="-127"/>
                          <a:cs typeface="Times New Roman" panose="02020603050405020304" pitchFamily="18" charset="0"/>
                        </a:rPr>
                        <a:t>CIR Report Parameters Present</a:t>
                      </a:r>
                    </a:p>
                  </a:txBody>
                  <a:tcPr marL="54970" marR="5497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a:solidFill>
                            <a:schemeClr val="accent4"/>
                          </a:solidFill>
                          <a:effectLst/>
                          <a:latin typeface="+mj-lt"/>
                          <a:ea typeface="Malgun Gothic" panose="020B0503020000020004" pitchFamily="34" charset="-127"/>
                          <a:cs typeface="Times New Roman" panose="02020603050405020304" pitchFamily="18" charset="0"/>
                        </a:rPr>
                        <a:t>Frequency Stitching Parameters  Present</a:t>
                      </a:r>
                    </a:p>
                  </a:txBody>
                  <a:tcPr marL="54970" marR="5497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smtClean="0">
                          <a:solidFill>
                            <a:srgbClr val="FF0000"/>
                          </a:solidFill>
                          <a:effectLst/>
                          <a:latin typeface="+mj-lt"/>
                          <a:ea typeface="Malgun Gothic" panose="020B0503020000020004" pitchFamily="34" charset="-127"/>
                          <a:cs typeface="Times New Roman" panose="02020603050405020304" pitchFamily="18" charset="0"/>
                        </a:rPr>
                        <a:t>Re-purpose </a:t>
                      </a:r>
                      <a:r>
                        <a:rPr lang="en-IN" sz="1200" b="0" dirty="0" smtClean="0">
                          <a:solidFill>
                            <a:srgbClr val="FF0000"/>
                          </a:solidFill>
                          <a:effectLst/>
                          <a:latin typeface="+mj-lt"/>
                          <a:ea typeface="Malgun Gothic" panose="020B0503020000020004" pitchFamily="34" charset="-127"/>
                          <a:cs typeface="Times New Roman" panose="02020603050405020304" pitchFamily="18" charset="0"/>
                        </a:rPr>
                        <a:t>transmission </a:t>
                      </a:r>
                      <a:r>
                        <a:rPr lang="en-IN" sz="1200" b="0" dirty="0" smtClean="0">
                          <a:solidFill>
                            <a:srgbClr val="FF0000"/>
                          </a:solidFill>
                          <a:effectLst/>
                          <a:latin typeface="+mj-lt"/>
                          <a:ea typeface="Malgun Gothic" panose="020B0503020000020004" pitchFamily="34" charset="-127"/>
                          <a:cs typeface="Times New Roman" panose="02020603050405020304" pitchFamily="18" charset="0"/>
                        </a:rPr>
                        <a:t>parameters present</a:t>
                      </a:r>
                      <a:endParaRPr lang="en-IN" sz="1200" b="0" dirty="0">
                        <a:solidFill>
                          <a:srgbClr val="FF0000"/>
                        </a:solidFill>
                        <a:effectLst/>
                        <a:latin typeface="+mj-lt"/>
                        <a:ea typeface="Malgun Gothic" panose="020B0503020000020004" pitchFamily="34" charset="-127"/>
                        <a:cs typeface="Times New Roman" panose="02020603050405020304" pitchFamily="18" charset="0"/>
                      </a:endParaRPr>
                    </a:p>
                  </a:txBody>
                  <a:tcPr marL="54970" marR="5497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Sensing </a:t>
                      </a:r>
                      <a:r>
                        <a:rPr lang="en-US" sz="1200" dirty="0" smtClean="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mode</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Sensing Packet format</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Process CIR report for Range/Velocity</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Process CIR report for AOA measurement</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reserved</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Frequency stitching direction</a:t>
                      </a:r>
                      <a:endParaRPr lang="en-IN" sz="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smtClean="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Base</a:t>
                      </a:r>
                      <a:r>
                        <a:rPr lang="en-US" sz="1200" baseline="0" dirty="0" smtClean="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channel number or channel number</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Carrier frequency grid configuration ID</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Aggregated Bandwidth</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Feedback</a:t>
                      </a:r>
                      <a:r>
                        <a:rPr lang="en-IN" sz="1200" baseline="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 control</a:t>
                      </a:r>
                      <a:endParaRPr lang="en-IN" sz="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kern="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reserved</a:t>
                      </a:r>
                      <a:endParaRPr lang="en-IN" sz="12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kern="120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Re-purposed transmission for sensing</a:t>
                      </a:r>
                      <a:endParaRPr lang="en-IN" sz="1200" kern="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kern="120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Source of CIR report </a:t>
                      </a:r>
                      <a:endParaRPr lang="en-IN" sz="1200" kern="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2750285"/>
                  </a:ext>
                </a:extLst>
              </a:tr>
            </a:tbl>
          </a:graphicData>
        </a:graphic>
      </p:graphicFrame>
      <p:sp>
        <p:nvSpPr>
          <p:cNvPr id="12" name="Left Brace 11"/>
          <p:cNvSpPr/>
          <p:nvPr/>
        </p:nvSpPr>
        <p:spPr>
          <a:xfrm rot="16200000" flipH="1">
            <a:off x="6996789" y="519789"/>
            <a:ext cx="332022" cy="4419600"/>
          </a:xfrm>
          <a:prstGeom prst="leftBrace">
            <a:avLst/>
          </a:prstGeom>
          <a:noFill/>
          <a:ln w="6350" cap="flat" cmpd="sng" algn="ctr">
            <a:solidFill>
              <a:srgbClr val="5B9BD5"/>
            </a:solidFill>
            <a:prstDash val="solid"/>
            <a:miter lim="800000"/>
          </a:ln>
          <a:effectLst/>
        </p:spPr>
        <p:txBody>
          <a:bodyPr anchor="ctr"/>
          <a:lstStyle/>
          <a:p>
            <a:pPr algn="ctr" eaLnBrk="1" fontAlgn="auto" hangingPunct="1">
              <a:spcBef>
                <a:spcPts val="0"/>
              </a:spcBef>
              <a:spcAft>
                <a:spcPts val="0"/>
              </a:spcAft>
              <a:defRPr/>
            </a:pPr>
            <a:endParaRPr lang="en-IN" sz="1800" kern="0">
              <a:solidFill>
                <a:prstClr val="black"/>
              </a:solidFill>
              <a:latin typeface="Calibri" panose="020F0502020204030204"/>
            </a:endParaRPr>
          </a:p>
        </p:txBody>
      </p:sp>
      <p:sp>
        <p:nvSpPr>
          <p:cNvPr id="13" name="TextBox 10"/>
          <p:cNvSpPr txBox="1">
            <a:spLocks noChangeArrowheads="1"/>
          </p:cNvSpPr>
          <p:nvPr/>
        </p:nvSpPr>
        <p:spPr bwMode="auto">
          <a:xfrm>
            <a:off x="5713413" y="2362200"/>
            <a:ext cx="27447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bg1"/>
                </a:solidFill>
                <a:latin typeface="Times New Roman" panose="02020603050405020304" pitchFamily="18" charset="0"/>
                <a:cs typeface="WenQuanYi Zen Hei" charset="0"/>
              </a:defRPr>
            </a:lvl1pPr>
            <a:lvl2pPr>
              <a:defRPr sz="2400">
                <a:solidFill>
                  <a:schemeClr val="bg1"/>
                </a:solidFill>
                <a:latin typeface="Times New Roman" panose="02020603050405020304" pitchFamily="18" charset="0"/>
                <a:cs typeface="WenQuanYi Zen Hei" charset="0"/>
              </a:defRPr>
            </a:lvl2pPr>
            <a:lvl3pPr>
              <a:defRPr sz="2400">
                <a:solidFill>
                  <a:schemeClr val="bg1"/>
                </a:solidFill>
                <a:latin typeface="Times New Roman" panose="02020603050405020304" pitchFamily="18" charset="0"/>
                <a:cs typeface="WenQuanYi Zen Hei" charset="0"/>
              </a:defRPr>
            </a:lvl3pPr>
            <a:lvl4pPr>
              <a:defRPr sz="2400">
                <a:solidFill>
                  <a:schemeClr val="bg1"/>
                </a:solidFill>
                <a:latin typeface="Times New Roman" panose="02020603050405020304" pitchFamily="18" charset="0"/>
                <a:cs typeface="WenQuanYi Zen Hei" charset="0"/>
              </a:defRPr>
            </a:lvl4pPr>
            <a:lvl5pPr>
              <a:defRPr sz="2400">
                <a:solidFill>
                  <a:schemeClr val="bg1"/>
                </a:solidFill>
                <a:latin typeface="Times New Roman" panose="02020603050405020304" pitchFamily="18" charset="0"/>
                <a:cs typeface="WenQuanYi Zen Hei"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cs typeface="WenQuanYi Zen Hei"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cs typeface="WenQuanYi Zen Hei"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cs typeface="WenQuanYi Zen Hei"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cs typeface="WenQuanYi Zen Hei" charset="0"/>
              </a:defRPr>
            </a:lvl9pPr>
          </a:lstStyle>
          <a:p>
            <a:pPr eaLnBrk="1" hangingPunct="1"/>
            <a:r>
              <a:rPr lang="en-IN" altLang="en-US" sz="1200" dirty="0" smtClean="0">
                <a:solidFill>
                  <a:srgbClr val="000000"/>
                </a:solidFill>
                <a:latin typeface="Arial" panose="020B0604020202020204" pitchFamily="34" charset="0"/>
                <a:cs typeface="Arial" panose="020B0604020202020204" pitchFamily="34" charset="0"/>
              </a:rPr>
              <a:t>Present if frequency stitching enabled</a:t>
            </a:r>
            <a:endParaRPr lang="en-IN" altLang="en-US" sz="1400" dirty="0" smtClean="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848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bwMode="auto">
          <a:xfrm>
            <a:off x="366713" y="1219200"/>
            <a:ext cx="8435975"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lvl1pPr marL="342900" indent="-342900" algn="l" rtl="0" eaLnBrk="1" fontAlgn="base" hangingPunct="1">
              <a:spcBef>
                <a:spcPct val="20000"/>
              </a:spcBef>
              <a:spcAft>
                <a:spcPct val="0"/>
              </a:spcAft>
              <a:buClr>
                <a:schemeClr val="bg2">
                  <a:lumMod val="50000"/>
                </a:schemeClr>
              </a:buClr>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panose="020B0604020202020204" pitchFamily="34" charset="0"/>
              <a:buChar char="•"/>
              <a:defRPr/>
            </a:pPr>
            <a:r>
              <a:rPr lang="en-IN" sz="2000" b="1" dirty="0" smtClean="0"/>
              <a:t>Content of this slide is from DCN 23-063r0 and DCN 23-0136r1</a:t>
            </a:r>
          </a:p>
          <a:p>
            <a:pPr>
              <a:buFont typeface="Arial" panose="020B0604020202020204" pitchFamily="34" charset="0"/>
              <a:buChar char="•"/>
              <a:defRPr/>
            </a:pPr>
            <a:r>
              <a:rPr lang="en-US" sz="1800" dirty="0" smtClean="0"/>
              <a:t>The Scheduling IE is used by the controller to schedule slots to be used by intended device.</a:t>
            </a:r>
          </a:p>
          <a:p>
            <a:pPr>
              <a:buFont typeface="Arial" panose="020B0604020202020204" pitchFamily="34" charset="0"/>
              <a:buChar char="•"/>
              <a:defRPr/>
            </a:pPr>
            <a:endParaRPr lang="en-US" sz="1800" dirty="0"/>
          </a:p>
          <a:p>
            <a:pPr>
              <a:buFont typeface="Arial" panose="020B0604020202020204" pitchFamily="34" charset="0"/>
              <a:buChar char="•"/>
              <a:defRPr/>
            </a:pPr>
            <a:endParaRPr lang="en-US" sz="1800" dirty="0" smtClean="0"/>
          </a:p>
          <a:p>
            <a:pPr>
              <a:buFont typeface="Arial" panose="020B0604020202020204" pitchFamily="34" charset="0"/>
              <a:buChar char="•"/>
              <a:defRPr/>
            </a:pPr>
            <a:endParaRPr lang="en-US" sz="1800" dirty="0"/>
          </a:p>
          <a:p>
            <a:pPr marL="0" indent="0">
              <a:buNone/>
              <a:defRPr/>
            </a:pPr>
            <a:endParaRPr lang="en-US" sz="1800" dirty="0"/>
          </a:p>
          <a:p>
            <a:pPr>
              <a:buFont typeface="Arial" panose="020B0604020202020204" pitchFamily="34" charset="0"/>
              <a:buChar char="•"/>
              <a:defRPr/>
            </a:pPr>
            <a:r>
              <a:rPr lang="en-US" sz="1800" dirty="0" smtClean="0"/>
              <a:t>In scenario A – </a:t>
            </a:r>
          </a:p>
          <a:p>
            <a:pPr lvl="1">
              <a:buFont typeface="Arial" panose="020B0604020202020204" pitchFamily="34" charset="0"/>
              <a:buChar char="•"/>
              <a:defRPr/>
            </a:pPr>
            <a:r>
              <a:rPr lang="en-US" sz="1600" dirty="0" smtClean="0"/>
              <a:t>Activity would be ranging /data and “indicator for re-use of transmission” flag would be set to 1</a:t>
            </a:r>
          </a:p>
          <a:p>
            <a:pPr>
              <a:buFont typeface="Arial" panose="020B0604020202020204" pitchFamily="34" charset="0"/>
              <a:buChar char="•"/>
              <a:defRPr/>
            </a:pPr>
            <a:r>
              <a:rPr lang="en-US" sz="1800" dirty="0" smtClean="0"/>
              <a:t>In scenario B – </a:t>
            </a:r>
          </a:p>
          <a:p>
            <a:pPr lvl="1">
              <a:buFont typeface="Arial" panose="020B0604020202020204" pitchFamily="34" charset="0"/>
              <a:buChar char="•"/>
              <a:defRPr/>
            </a:pPr>
            <a:r>
              <a:rPr lang="en-US" sz="1600" dirty="0" smtClean="0"/>
              <a:t>Activity for Device B would be ranging and “Indicator for re-use of </a:t>
            </a:r>
            <a:r>
              <a:rPr lang="en-US" sz="1600" dirty="0" err="1" smtClean="0"/>
              <a:t>tx</a:t>
            </a:r>
            <a:r>
              <a:rPr lang="en-US" sz="1600" dirty="0" smtClean="0"/>
              <a:t>” flag would not be set. </a:t>
            </a:r>
          </a:p>
          <a:p>
            <a:pPr lvl="1">
              <a:buFont typeface="Arial" panose="020B0604020202020204" pitchFamily="34" charset="0"/>
              <a:buChar char="•"/>
              <a:defRPr/>
            </a:pPr>
            <a:r>
              <a:rPr lang="en-US" sz="1600" dirty="0" smtClean="0"/>
              <a:t>Activity for Device C would be sensing and “indicator for re-use of </a:t>
            </a:r>
            <a:r>
              <a:rPr lang="en-US" sz="1600" dirty="0" err="1" smtClean="0"/>
              <a:t>tx</a:t>
            </a:r>
            <a:r>
              <a:rPr lang="en-US" sz="1600" dirty="0" smtClean="0"/>
              <a:t>” flag would be set to indicate the packet used would be of ranging. </a:t>
            </a:r>
            <a:endParaRPr lang="en-US" sz="1600" dirty="0"/>
          </a:p>
          <a:p>
            <a:pPr lvl="1">
              <a:buFont typeface="Arial" panose="020B0604020202020204" pitchFamily="34" charset="0"/>
              <a:buChar char="•"/>
              <a:defRPr/>
            </a:pPr>
            <a:r>
              <a:rPr lang="en-US" sz="1600" dirty="0" smtClean="0"/>
              <a:t>For Device C “</a:t>
            </a:r>
            <a:r>
              <a:rPr lang="en-US" sz="1600" dirty="0" smtClean="0"/>
              <a:t>Re-purpose </a:t>
            </a:r>
            <a:r>
              <a:rPr lang="en-US" sz="1600" dirty="0" err="1" smtClean="0"/>
              <a:t>tx</a:t>
            </a:r>
            <a:r>
              <a:rPr lang="en-US" sz="1600" dirty="0" smtClean="0"/>
              <a:t>” </a:t>
            </a:r>
            <a:r>
              <a:rPr lang="en-US" sz="1600" dirty="0" smtClean="0"/>
              <a:t>in sensing control gives more details about packet used and other </a:t>
            </a:r>
            <a:r>
              <a:rPr lang="en-US" sz="1600" dirty="0" err="1" smtClean="0"/>
              <a:t>config</a:t>
            </a:r>
            <a:r>
              <a:rPr lang="en-US" sz="1600" dirty="0" smtClean="0"/>
              <a:t>.</a:t>
            </a:r>
            <a:endParaRPr lang="en-IN" sz="1600" dirty="0" smtClean="0"/>
          </a:p>
          <a:p>
            <a:pPr>
              <a:buFont typeface="Arial" panose="020B0604020202020204" pitchFamily="34" charset="0"/>
              <a:buChar char="•"/>
              <a:defRPr/>
            </a:pPr>
            <a:endParaRPr lang="en-IN" sz="1400" b="1" dirty="0" smtClean="0"/>
          </a:p>
          <a:p>
            <a:pPr>
              <a:buFont typeface="Arial" panose="020B0604020202020204" pitchFamily="34" charset="0"/>
              <a:buChar char="•"/>
              <a:defRPr/>
            </a:pPr>
            <a:endParaRPr lang="en-IN" sz="1400" b="1" dirty="0" smtClean="0"/>
          </a:p>
          <a:p>
            <a:pPr>
              <a:buFont typeface="Arial" panose="020B0604020202020204" pitchFamily="34" charset="0"/>
              <a:buChar char="•"/>
              <a:defRPr/>
            </a:pPr>
            <a:endParaRPr lang="en-IN" sz="1400" b="1" dirty="0" smtClean="0"/>
          </a:p>
          <a:p>
            <a:pPr>
              <a:buFont typeface="Arial" panose="020B0604020202020204" pitchFamily="34" charset="0"/>
              <a:buChar char="•"/>
              <a:defRPr/>
            </a:pPr>
            <a:endParaRPr lang="en-IN" sz="1400" b="1" dirty="0" smtClean="0"/>
          </a:p>
          <a:p>
            <a:pPr marL="0" indent="0">
              <a:defRPr/>
            </a:pPr>
            <a:endParaRPr lang="en-IN" sz="1400" b="1" dirty="0" smtClean="0"/>
          </a:p>
        </p:txBody>
      </p:sp>
      <p:sp>
        <p:nvSpPr>
          <p:cNvPr id="8" name="Titre 1"/>
          <p:cNvSpPr>
            <a:spLocks noGrp="1" noChangeArrowheads="1"/>
          </p:cNvSpPr>
          <p:nvPr>
            <p:ph type="title"/>
          </p:nvPr>
        </p:nvSpPr>
        <p:spPr>
          <a:xfrm>
            <a:off x="457200" y="623888"/>
            <a:ext cx="8229600" cy="582612"/>
          </a:xfrm>
        </p:spPr>
        <p:txBody>
          <a:bodyPr/>
          <a:lstStyle/>
          <a:p>
            <a:r>
              <a:rPr lang="en-US" altLang="en-US" sz="3200" dirty="0" smtClean="0">
                <a:solidFill>
                  <a:schemeClr val="tx1"/>
                </a:solidFill>
              </a:rPr>
              <a:t>Scheduling IE</a:t>
            </a:r>
          </a:p>
        </p:txBody>
      </p:sp>
      <p:graphicFrame>
        <p:nvGraphicFramePr>
          <p:cNvPr id="9" name="Table 8"/>
          <p:cNvGraphicFramePr>
            <a:graphicFrameLocks noGrp="1"/>
          </p:cNvGraphicFramePr>
          <p:nvPr>
            <p:extLst>
              <p:ext uri="{D42A27DB-BD31-4B8C-83A1-F6EECF244321}">
                <p14:modId xmlns:p14="http://schemas.microsoft.com/office/powerpoint/2010/main" val="2881497607"/>
              </p:ext>
            </p:extLst>
          </p:nvPr>
        </p:nvGraphicFramePr>
        <p:xfrm>
          <a:off x="685800" y="2133600"/>
          <a:ext cx="7315200" cy="1174242"/>
        </p:xfrm>
        <a:graphic>
          <a:graphicData uri="http://schemas.openxmlformats.org/drawingml/2006/table">
            <a:tbl>
              <a:tblPr firstRow="1" firstCol="1" bandRow="1"/>
              <a:tblGrid>
                <a:gridCol w="9144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914400">
                  <a:extLst>
                    <a:ext uri="{9D8B030D-6E8A-4147-A177-3AD203B41FA5}">
                      <a16:colId xmlns:a16="http://schemas.microsoft.com/office/drawing/2014/main" val="4132328351"/>
                    </a:ext>
                  </a:extLst>
                </a:gridCol>
                <a:gridCol w="914400">
                  <a:extLst>
                    <a:ext uri="{9D8B030D-6E8A-4147-A177-3AD203B41FA5}">
                      <a16:colId xmlns:a16="http://schemas.microsoft.com/office/drawing/2014/main" val="20005"/>
                    </a:ext>
                  </a:extLst>
                </a:gridCol>
                <a:gridCol w="914400">
                  <a:extLst>
                    <a:ext uri="{9D8B030D-6E8A-4147-A177-3AD203B41FA5}">
                      <a16:colId xmlns:a16="http://schemas.microsoft.com/office/drawing/2014/main" val="20006"/>
                    </a:ext>
                  </a:extLst>
                </a:gridCol>
              </a:tblGrid>
              <a:tr h="391411">
                <a:tc>
                  <a:txBody>
                    <a:bodyPr/>
                    <a:lstStyle/>
                    <a:p>
                      <a:pPr algn="ctr">
                        <a:lnSpc>
                          <a:spcPct val="107000"/>
                        </a:lnSpc>
                        <a:spcBef>
                          <a:spcPts val="600"/>
                        </a:spcBef>
                        <a:spcAft>
                          <a:spcPts val="600"/>
                        </a:spcAft>
                      </a:pPr>
                      <a:r>
                        <a:rPr lang="en-US" sz="1200" dirty="0">
                          <a:effectLst/>
                          <a:latin typeface="+mj-lt"/>
                          <a:ea typeface="Malgun Gothic" panose="020B0503020000020004" pitchFamily="34" charset="-127"/>
                          <a:cs typeface="Times New Roman" panose="02020603050405020304" pitchFamily="18" charset="0"/>
                        </a:rPr>
                        <a:t>Bits: 0–3</a:t>
                      </a:r>
                      <a:endParaRPr lang="en-IN" sz="1200" dirty="0">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dirty="0">
                          <a:effectLst/>
                          <a:latin typeface="+mj-lt"/>
                          <a:ea typeface="Malgun Gothic" panose="020B0503020000020004" pitchFamily="34" charset="-127"/>
                          <a:cs typeface="Times New Roman" panose="02020603050405020304" pitchFamily="18" charset="0"/>
                        </a:rPr>
                        <a:t>4-6</a:t>
                      </a:r>
                      <a:endParaRPr lang="en-IN" sz="1200" dirty="0">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dirty="0">
                          <a:effectLst/>
                          <a:latin typeface="+mj-lt"/>
                          <a:ea typeface="Malgun Gothic" panose="020B0503020000020004" pitchFamily="34" charset="-127"/>
                          <a:cs typeface="Times New Roman" panose="02020603050405020304" pitchFamily="18" charset="0"/>
                        </a:rPr>
                        <a:t>7</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dirty="0">
                          <a:effectLst/>
                          <a:latin typeface="+mj-lt"/>
                          <a:ea typeface="Malgun Gothic" panose="020B0503020000020004" pitchFamily="34" charset="-127"/>
                          <a:cs typeface="Times New Roman" panose="02020603050405020304" pitchFamily="18" charset="0"/>
                        </a:rPr>
                        <a:t>8</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dirty="0">
                          <a:solidFill>
                            <a:srgbClr val="FF0000"/>
                          </a:solidFill>
                          <a:effectLst/>
                          <a:latin typeface="+mj-lt"/>
                          <a:ea typeface="Malgun Gothic" panose="020B0503020000020004" pitchFamily="34" charset="-127"/>
                          <a:cs typeface="Times New Roman" panose="02020603050405020304" pitchFamily="18" charset="0"/>
                        </a:rPr>
                        <a:t>9-10</a:t>
                      </a:r>
                      <a:endParaRPr lang="en-IN" sz="1200" dirty="0">
                        <a:solidFill>
                          <a:srgbClr val="FF0000"/>
                        </a:solidFill>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dirty="0" smtClean="0">
                          <a:solidFill>
                            <a:srgbClr val="FF0000"/>
                          </a:solidFill>
                          <a:effectLst/>
                          <a:latin typeface="+mj-lt"/>
                          <a:ea typeface="Malgun Gothic" panose="020B0503020000020004" pitchFamily="34" charset="-127"/>
                          <a:cs typeface="Times New Roman" panose="02020603050405020304" pitchFamily="18" charset="0"/>
                        </a:rPr>
                        <a:t>11</a:t>
                      </a:r>
                      <a:endParaRPr lang="en-IN" sz="1200" dirty="0">
                        <a:solidFill>
                          <a:srgbClr val="FF0000"/>
                        </a:solidFill>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dirty="0" smtClean="0">
                          <a:effectLst/>
                          <a:latin typeface="+mj-lt"/>
                          <a:ea typeface="Malgun Gothic" panose="020B0503020000020004" pitchFamily="34" charset="-127"/>
                          <a:cs typeface="Times New Roman" panose="02020603050405020304" pitchFamily="18" charset="0"/>
                        </a:rPr>
                        <a:t>12-15</a:t>
                      </a:r>
                      <a:endParaRPr lang="en-IN" sz="1200" dirty="0">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a:effectLst/>
                          <a:latin typeface="+mj-lt"/>
                          <a:ea typeface="Malgun Gothic" panose="020B0503020000020004" pitchFamily="34" charset="-127"/>
                          <a:cs typeface="Times New Roman" panose="02020603050405020304" pitchFamily="18" charset="0"/>
                        </a:rPr>
                        <a:t>Octets: variable</a:t>
                      </a:r>
                      <a:endParaRPr lang="en-IN" sz="1200">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26189">
                <a:tc>
                  <a:txBody>
                    <a:bodyPr/>
                    <a:lstStyle/>
                    <a:p>
                      <a:pPr algn="ctr">
                        <a:lnSpc>
                          <a:spcPct val="107000"/>
                        </a:lnSpc>
                        <a:spcBef>
                          <a:spcPts val="600"/>
                        </a:spcBef>
                        <a:spcAft>
                          <a:spcPts val="600"/>
                        </a:spcAft>
                      </a:pPr>
                      <a:r>
                        <a:rPr lang="en-US" sz="1200" dirty="0">
                          <a:effectLst/>
                          <a:latin typeface="+mj-lt"/>
                          <a:ea typeface="Malgun Gothic" panose="020B0503020000020004" pitchFamily="34" charset="-127"/>
                          <a:cs typeface="Times New Roman" panose="02020603050405020304" pitchFamily="18" charset="0"/>
                        </a:rPr>
                        <a:t>Scheduling List Length</a:t>
                      </a:r>
                      <a:endParaRPr lang="en-IN" sz="1200" dirty="0">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dirty="0">
                          <a:effectLst/>
                          <a:latin typeface="+mj-lt"/>
                          <a:ea typeface="Malgun Gothic" panose="020B0503020000020004" pitchFamily="34" charset="-127"/>
                          <a:cs typeface="Times New Roman" panose="02020603050405020304" pitchFamily="18" charset="0"/>
                        </a:rPr>
                        <a:t>Scheduling List Type</a:t>
                      </a:r>
                      <a:endParaRPr lang="en-IN" sz="1200" dirty="0">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dirty="0">
                          <a:effectLst/>
                          <a:latin typeface="+mj-lt"/>
                          <a:ea typeface="Malgun Gothic" panose="020B0503020000020004" pitchFamily="34" charset="-127"/>
                          <a:cs typeface="Times New Roman" panose="02020603050405020304" pitchFamily="18" charset="0"/>
                        </a:rPr>
                        <a:t>Address size</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dirty="0">
                          <a:effectLst/>
                          <a:latin typeface="+mj-lt"/>
                          <a:ea typeface="Malgun Gothic" panose="020B0503020000020004" pitchFamily="34" charset="-127"/>
                          <a:cs typeface="Times New Roman" panose="02020603050405020304" pitchFamily="18" charset="0"/>
                        </a:rPr>
                        <a:t>Receiver address present</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dirty="0">
                          <a:solidFill>
                            <a:srgbClr val="FF0000"/>
                          </a:solidFill>
                          <a:effectLst/>
                          <a:latin typeface="+mj-lt"/>
                          <a:ea typeface="Malgun Gothic" panose="020B0503020000020004" pitchFamily="34" charset="-127"/>
                          <a:cs typeface="Times New Roman" panose="02020603050405020304" pitchFamily="18" charset="0"/>
                        </a:rPr>
                        <a:t>Activity</a:t>
                      </a:r>
                      <a:endParaRPr lang="en-IN" sz="1200" dirty="0">
                        <a:solidFill>
                          <a:srgbClr val="FF0000"/>
                        </a:solidFill>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dirty="0" smtClean="0">
                          <a:solidFill>
                            <a:srgbClr val="FF0000"/>
                          </a:solidFill>
                          <a:effectLst/>
                          <a:latin typeface="+mj-lt"/>
                          <a:ea typeface="Malgun Gothic" panose="020B0503020000020004" pitchFamily="34" charset="-127"/>
                          <a:cs typeface="Times New Roman" panose="02020603050405020304" pitchFamily="18" charset="0"/>
                        </a:rPr>
                        <a:t>Indicator for Re-use of transmission for sensing</a:t>
                      </a:r>
                      <a:endParaRPr lang="en-IN" sz="1200" dirty="0">
                        <a:solidFill>
                          <a:srgbClr val="FF0000"/>
                        </a:solidFill>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dirty="0">
                          <a:effectLst/>
                          <a:latin typeface="+mj-lt"/>
                          <a:ea typeface="Malgun Gothic" panose="020B0503020000020004" pitchFamily="34" charset="-127"/>
                          <a:cs typeface="Times New Roman" panose="02020603050405020304" pitchFamily="18" charset="0"/>
                        </a:rPr>
                        <a:t>Reserved</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dirty="0">
                          <a:effectLst/>
                          <a:latin typeface="+mj-lt"/>
                          <a:ea typeface="Malgun Gothic" panose="020B0503020000020004" pitchFamily="34" charset="-127"/>
                          <a:cs typeface="Times New Roman" panose="02020603050405020304" pitchFamily="18" charset="0"/>
                        </a:rPr>
                        <a:t>Scheduling List</a:t>
                      </a:r>
                      <a:endParaRPr lang="en-IN" sz="1200" dirty="0">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20203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Packet Structure</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18995" y="1182958"/>
            <a:ext cx="8407678"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chemeClr val="accent2"/>
                </a:solidFill>
                <a:effectLst/>
                <a:uLnTx/>
                <a:uFillTx/>
                <a:ea typeface="+mn-ea"/>
                <a:cs typeface="Arial" panose="020B0604020202020204" pitchFamily="34" charset="0"/>
              </a:rPr>
              <a:t>Segments</a:t>
            </a:r>
          </a:p>
          <a:p>
            <a:pPr marL="685800" lvl="1" fontAlgn="auto">
              <a:spcBef>
                <a:spcPts val="1200"/>
              </a:spcBef>
              <a:spcAft>
                <a:spcPts val="0"/>
              </a:spcAft>
              <a:buClr>
                <a:schemeClr val="tx1"/>
              </a:buClr>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We agree that in the baseline mandatory mode, SENS field has one segment.</a:t>
            </a:r>
          </a:p>
          <a:p>
            <a:pPr marL="685800" lvl="1" fontAlgn="auto">
              <a:spcBef>
                <a:spcPts val="1200"/>
              </a:spcBef>
              <a:spcAft>
                <a:spcPts val="0"/>
              </a:spcAft>
              <a:buClr>
                <a:schemeClr val="tx1"/>
              </a:buClr>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We agree on optional support for 2, 3 and 4 segments in the SENS field.</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chemeClr val="accent2"/>
                </a:solidFill>
                <a:effectLst/>
                <a:uLnTx/>
                <a:uFillTx/>
                <a:ea typeface="+mn-ea"/>
                <a:cs typeface="Arial" panose="020B0604020202020204" pitchFamily="34" charset="0"/>
              </a:rPr>
              <a:t>Gap</a:t>
            </a:r>
          </a:p>
          <a:p>
            <a:pPr marL="685800" lvl="1" fontAlgn="auto">
              <a:spcBef>
                <a:spcPts val="1200"/>
              </a:spcBef>
              <a:spcAft>
                <a:spcPts val="0"/>
              </a:spcAft>
              <a:buClr>
                <a:schemeClr val="tx1"/>
              </a:buClr>
              <a:buFont typeface="Courier New" panose="02070309020205020404" pitchFamily="49" charset="0"/>
              <a:buChar char="o"/>
              <a:defRPr/>
            </a:pP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We agree that SENS field includes silent intervals called “gaps”</a:t>
            </a:r>
          </a:p>
          <a:p>
            <a:pPr marL="971550" lvl="2" indent="-171450" fontAlgn="auto">
              <a:spcBef>
                <a:spcPts val="1200"/>
              </a:spcBef>
              <a:spcAft>
                <a:spcPts val="0"/>
              </a:spcAft>
              <a:buClr>
                <a:schemeClr val="tx1"/>
              </a:buClr>
              <a:buFont typeface="Arial" panose="020B0604020202020204" pitchFamily="34" charset="0"/>
              <a:buChar char="•"/>
              <a:defRPr/>
            </a:pPr>
            <a:r>
              <a:rPr lang="en-US" sz="1600" dirty="0">
                <a:solidFill>
                  <a:srgbClr val="000000"/>
                </a:solidFill>
                <a:cs typeface="Arial" panose="020B0604020202020204" pitchFamily="34" charset="0"/>
              </a:rPr>
              <a:t>When multiple segments are used</a:t>
            </a: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 we agree to include </a:t>
            </a:r>
            <a:r>
              <a:rPr lang="en-US" sz="1600" dirty="0">
                <a:solidFill>
                  <a:srgbClr val="000000"/>
                </a:solidFill>
                <a:cs typeface="Arial" panose="020B0604020202020204" pitchFamily="34" charset="0"/>
              </a:rPr>
              <a:t>gaps between segments.</a:t>
            </a:r>
          </a:p>
          <a:p>
            <a:pPr marL="971550" lvl="2" indent="-171450" fontAlgn="auto">
              <a:spcBef>
                <a:spcPts val="1200"/>
              </a:spcBef>
              <a:spcAft>
                <a:spcPts val="0"/>
              </a:spcAft>
              <a:buClr>
                <a:schemeClr val="tx1"/>
              </a:buClr>
              <a:buFont typeface="Arial" panose="020B0604020202020204" pitchFamily="34" charset="0"/>
              <a:buChar char="•"/>
              <a:defRPr/>
            </a:pPr>
            <a:r>
              <a:rPr lang="en-US" sz="1600" dirty="0">
                <a:solidFill>
                  <a:srgbClr val="000000"/>
                </a:solidFill>
                <a:cs typeface="Arial" panose="020B0604020202020204" pitchFamily="34" charset="0"/>
              </a:rPr>
              <a:t>The duration of each gap interval is one SENS symbol.</a:t>
            </a:r>
          </a:p>
          <a:p>
            <a:pPr marL="971550" lvl="2" indent="-171450" fontAlgn="auto">
              <a:spcBef>
                <a:spcPts val="1200"/>
              </a:spcBef>
              <a:spcAft>
                <a:spcPts val="0"/>
              </a:spcAft>
              <a:buClr>
                <a:schemeClr val="tx1"/>
              </a:buClr>
              <a:buFont typeface="Arial" panose="020B0604020202020204" pitchFamily="34" charset="0"/>
              <a:buChar char="•"/>
              <a:defRPr/>
            </a:pPr>
            <a:r>
              <a:rPr lang="en-US" sz="1600" dirty="0">
                <a:solidFill>
                  <a:srgbClr val="000000"/>
                </a:solidFill>
                <a:cs typeface="Arial" panose="020B0604020202020204" pitchFamily="34" charset="0"/>
              </a:rPr>
              <a:t>See next slides for figures</a:t>
            </a:r>
          </a:p>
          <a:p>
            <a:pPr marL="49403" indent="-285750" fontAlgn="auto">
              <a:lnSpc>
                <a:spcPct val="200000"/>
              </a:lnSpc>
              <a:spcBef>
                <a:spcPts val="0"/>
              </a:spcBef>
              <a:spcAft>
                <a:spcPts val="0"/>
              </a:spcAft>
              <a:buClr>
                <a:schemeClr val="accent2"/>
              </a:buClr>
              <a:buFont typeface="Arial" panose="020B0604020202020204" pitchFamily="34" charset="0"/>
              <a:buChar char="•"/>
              <a:defRPr/>
            </a:pPr>
            <a:r>
              <a:rPr lang="en-US" sz="1800" dirty="0">
                <a:solidFill>
                  <a:schemeClr val="accent2"/>
                </a:solidFill>
                <a:cs typeface="Arial" panose="020B0604020202020204" pitchFamily="34" charset="0"/>
              </a:rPr>
              <a:t>RMARKER</a:t>
            </a:r>
          </a:p>
          <a:p>
            <a:pPr marL="449453" lvl="1" fontAlgn="auto">
              <a:lnSpc>
                <a:spcPct val="150000"/>
              </a:lnSpc>
              <a:spcBef>
                <a:spcPts val="0"/>
              </a:spcBef>
              <a:spcAft>
                <a:spcPts val="0"/>
              </a:spcAft>
              <a:buClr>
                <a:schemeClr val="tx2"/>
              </a:buClr>
              <a:buFont typeface="Courier New" panose="02070309020205020404" pitchFamily="49" charset="0"/>
              <a:buChar char="o"/>
              <a:defRPr/>
            </a:pPr>
            <a:r>
              <a:rPr lang="en-US" sz="1600" dirty="0">
                <a:cs typeface="Arial" panose="020B0604020202020204" pitchFamily="34" charset="0"/>
              </a:rPr>
              <a:t>We agree to have one RMARKER for sensing packets. The position of the RMARKER is at the peak of first pulse after SFD (as per 4z).</a:t>
            </a:r>
          </a:p>
          <a:p>
            <a:pPr marL="971550" lvl="2" indent="-171450" fontAlgn="auto">
              <a:spcBef>
                <a:spcPts val="1200"/>
              </a:spcBef>
              <a:spcAft>
                <a:spcPts val="0"/>
              </a:spcAft>
              <a:buClr>
                <a:schemeClr val="tx1"/>
              </a:buClr>
              <a:buFont typeface="Arial" panose="020B0604020202020204" pitchFamily="34" charset="0"/>
              <a:buChar char="•"/>
              <a:defRPr/>
            </a:pPr>
            <a:endParaRPr lang="en-US" sz="1400"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7</a:t>
            </a:fld>
            <a:endParaRPr lang="en-GB" dirty="0"/>
          </a:p>
        </p:txBody>
      </p:sp>
      <p:sp>
        <p:nvSpPr>
          <p:cNvPr id="7" name="Rectangle 6"/>
          <p:cNvSpPr/>
          <p:nvPr/>
        </p:nvSpPr>
        <p:spPr>
          <a:xfrm>
            <a:off x="6714671" y="6477000"/>
            <a:ext cx="1819729" cy="276999"/>
          </a:xfrm>
          <a:prstGeom prst="rect">
            <a:avLst/>
          </a:prstGeom>
        </p:spPr>
        <p:txBody>
          <a:bodyPr wrap="none">
            <a:spAutoFit/>
          </a:bodyPr>
          <a:lstStyle/>
          <a:p>
            <a:r>
              <a:rPr lang="en-US" altLang="en-US" dirty="0"/>
              <a:t>Aniruddh et.al. (Samsung)</a:t>
            </a:r>
          </a:p>
        </p:txBody>
      </p:sp>
    </p:spTree>
    <p:extLst>
      <p:ext uri="{BB962C8B-B14F-4D97-AF65-F5344CB8AC3E}">
        <p14:creationId xmlns:p14="http://schemas.microsoft.com/office/powerpoint/2010/main" val="3274717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Packet Structure</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419878" y="1058917"/>
            <a:ext cx="8304243" cy="3831605"/>
          </a:xfrm>
        </p:spPr>
        <p:txBody>
          <a:bodyPr/>
          <a:lstStyle/>
          <a:p>
            <a:pPr marL="49403" indent="-285750" fontAlgn="auto">
              <a:lnSpc>
                <a:spcPct val="200000"/>
              </a:lnSpc>
              <a:spcBef>
                <a:spcPts val="0"/>
              </a:spcBef>
              <a:spcAft>
                <a:spcPts val="0"/>
              </a:spcAft>
              <a:buClr>
                <a:schemeClr val="accent2"/>
              </a:buClr>
              <a:buFont typeface="Arial" panose="020B0604020202020204" pitchFamily="34" charset="0"/>
              <a:buChar char="•"/>
              <a:defRPr/>
            </a:pPr>
            <a:r>
              <a:rPr lang="en-US" sz="1800" dirty="0">
                <a:solidFill>
                  <a:schemeClr val="accent2"/>
                </a:solidFill>
                <a:cs typeface="Arial" panose="020B0604020202020204" pitchFamily="34" charset="0"/>
              </a:rPr>
              <a:t>Number of SENS Symbols</a:t>
            </a:r>
          </a:p>
          <a:p>
            <a:pPr marL="449453" lvl="1" fontAlgn="auto">
              <a:lnSpc>
                <a:spcPct val="150000"/>
              </a:lnSpc>
              <a:spcBef>
                <a:spcPts val="0"/>
              </a:spcBef>
              <a:spcAft>
                <a:spcPts val="0"/>
              </a:spcAft>
              <a:buFont typeface="Courier New" panose="02070309020205020404" pitchFamily="49" charset="0"/>
              <a:buChar char="o"/>
              <a:defRPr/>
            </a:pPr>
            <a:r>
              <a:rPr lang="en-US" sz="1600" dirty="0">
                <a:cs typeface="Arial" panose="020B0604020202020204" pitchFamily="34" charset="0"/>
              </a:rPr>
              <a:t>Each symbol corresponds to one period of SENS sequence with spreading</a:t>
            </a:r>
          </a:p>
          <a:p>
            <a:pPr marL="449453" lvl="1" fontAlgn="auto">
              <a:lnSpc>
                <a:spcPct val="150000"/>
              </a:lnSpc>
              <a:spcBef>
                <a:spcPts val="0"/>
              </a:spcBef>
              <a:spcAft>
                <a:spcPts val="0"/>
              </a:spcAft>
              <a:buFont typeface="Courier New" panose="02070309020205020404" pitchFamily="49" charset="0"/>
              <a:buChar char="o"/>
              <a:defRPr/>
            </a:pPr>
            <a:r>
              <a:rPr lang="en-US" sz="1600" dirty="0">
                <a:cs typeface="Arial" panose="020B0604020202020204" pitchFamily="34" charset="0"/>
              </a:rPr>
              <a:t>We agree to support 32, 64, 128 (Mandatory) 16, 256, 512 (optional) symbols per segment for SENS.</a:t>
            </a:r>
          </a:p>
          <a:p>
            <a:pPr marL="449453" lvl="1" fontAlgn="auto">
              <a:lnSpc>
                <a:spcPct val="150000"/>
              </a:lnSpc>
              <a:spcBef>
                <a:spcPts val="0"/>
              </a:spcBef>
              <a:spcAft>
                <a:spcPts val="0"/>
              </a:spcAft>
              <a:buFont typeface="Courier New" panose="02070309020205020404" pitchFamily="49" charset="0"/>
              <a:buChar char="o"/>
              <a:defRPr/>
            </a:pPr>
            <a:r>
              <a:rPr lang="en-US" sz="1600" dirty="0">
                <a:cs typeface="Arial" panose="020B0604020202020204" pitchFamily="34" charset="0"/>
              </a:rPr>
              <a:t>Sequence selection</a:t>
            </a:r>
          </a:p>
          <a:p>
            <a:pPr marL="792353" lvl="2" fontAlgn="auto">
              <a:lnSpc>
                <a:spcPct val="150000"/>
              </a:lnSpc>
              <a:spcBef>
                <a:spcPts val="0"/>
              </a:spcBef>
              <a:spcAft>
                <a:spcPts val="0"/>
              </a:spcAft>
              <a:buFont typeface="Arial" panose="020B0604020202020204" pitchFamily="34" charset="0"/>
              <a:buChar char="•"/>
              <a:defRPr/>
            </a:pPr>
            <a:r>
              <a:rPr lang="en-US" sz="1600" dirty="0">
                <a:cs typeface="Arial" panose="020B0604020202020204" pitchFamily="34" charset="0"/>
              </a:rPr>
              <a:t>We agree that when both SENS and SYNC use length 91 </a:t>
            </a:r>
            <a:r>
              <a:rPr lang="en-US" sz="1600" dirty="0" err="1">
                <a:cs typeface="Arial" panose="020B0604020202020204" pitchFamily="34" charset="0"/>
              </a:rPr>
              <a:t>Ipatov</a:t>
            </a:r>
            <a:r>
              <a:rPr lang="en-US" sz="1600" dirty="0">
                <a:cs typeface="Arial" panose="020B0604020202020204" pitchFamily="34" charset="0"/>
              </a:rPr>
              <a:t> sequence, they shall use same </a:t>
            </a:r>
            <a:r>
              <a:rPr lang="en-US" sz="1600" dirty="0" err="1">
                <a:cs typeface="Arial" panose="020B0604020202020204" pitchFamily="34" charset="0"/>
              </a:rPr>
              <a:t>Ipatov</a:t>
            </a:r>
            <a:r>
              <a:rPr lang="en-US" sz="1600" dirty="0">
                <a:cs typeface="Arial" panose="020B0604020202020204" pitchFamily="34" charset="0"/>
              </a:rPr>
              <a:t> code index.</a:t>
            </a:r>
            <a:endParaRPr lang="en-US" sz="2000" b="1" dirty="0">
              <a:solidFill>
                <a:schemeClr val="accent2"/>
              </a:solidFill>
              <a:cs typeface="Arial" panose="020B0604020202020204" pitchFamily="34" charset="0"/>
            </a:endParaRPr>
          </a:p>
          <a:p>
            <a:pPr marL="49403" indent="-285750" fontAlgn="auto">
              <a:lnSpc>
                <a:spcPct val="200000"/>
              </a:lnSpc>
              <a:spcBef>
                <a:spcPts val="0"/>
              </a:spcBef>
              <a:spcAft>
                <a:spcPts val="0"/>
              </a:spcAft>
              <a:buClr>
                <a:schemeClr val="accent2"/>
              </a:buClr>
              <a:buFont typeface="Arial" panose="020B0604020202020204" pitchFamily="34" charset="0"/>
              <a:buChar char="•"/>
              <a:defRPr/>
            </a:pPr>
            <a:r>
              <a:rPr lang="en-US" sz="1800" dirty="0">
                <a:solidFill>
                  <a:schemeClr val="accent2"/>
                </a:solidFill>
                <a:cs typeface="Arial" panose="020B0604020202020204" pitchFamily="34" charset="0"/>
              </a:rPr>
              <a:t>CIR Report</a:t>
            </a:r>
          </a:p>
          <a:p>
            <a:pPr marL="449453" lvl="1" fontAlgn="auto">
              <a:spcBef>
                <a:spcPts val="0"/>
              </a:spcBef>
              <a:spcAft>
                <a:spcPts val="0"/>
              </a:spcAft>
              <a:buClr>
                <a:schemeClr val="tx1"/>
              </a:buClr>
              <a:buFont typeface="Courier New" panose="02070309020205020404" pitchFamily="49" charset="0"/>
              <a:buChar char="o"/>
              <a:defRPr/>
            </a:pPr>
            <a:r>
              <a:rPr lang="en-US" sz="1600" dirty="0">
                <a:cs typeface="Arial" panose="020B0604020202020204" pitchFamily="34" charset="0"/>
              </a:rPr>
              <a:t>For sensing packets, we agree to support one CIR report per SENS segment per Rx. </a:t>
            </a:r>
            <a:endParaRPr lang="en-US" sz="1400" dirty="0">
              <a:solidFill>
                <a:schemeClr val="accent2"/>
              </a:solidFill>
              <a:cs typeface="Arial" panose="020B0604020202020204" pitchFamily="34" charset="0"/>
            </a:endParaRP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8</a:t>
            </a:fld>
            <a:endParaRPr lang="en-GB" dirty="0"/>
          </a:p>
        </p:txBody>
      </p:sp>
      <p:sp>
        <p:nvSpPr>
          <p:cNvPr id="7" name="Rectangle 6"/>
          <p:cNvSpPr/>
          <p:nvPr/>
        </p:nvSpPr>
        <p:spPr>
          <a:xfrm>
            <a:off x="6714671" y="6477000"/>
            <a:ext cx="1819729" cy="276999"/>
          </a:xfrm>
          <a:prstGeom prst="rect">
            <a:avLst/>
          </a:prstGeom>
        </p:spPr>
        <p:txBody>
          <a:bodyPr wrap="none">
            <a:spAutoFit/>
          </a:bodyPr>
          <a:lstStyle/>
          <a:p>
            <a:r>
              <a:rPr lang="en-US" altLang="en-US" dirty="0"/>
              <a:t>Aniruddh et.al. (Samsung)</a:t>
            </a:r>
          </a:p>
        </p:txBody>
      </p:sp>
    </p:spTree>
    <p:extLst>
      <p:ext uri="{BB962C8B-B14F-4D97-AF65-F5344CB8AC3E}">
        <p14:creationId xmlns:p14="http://schemas.microsoft.com/office/powerpoint/2010/main" val="2809125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762000"/>
            <a:ext cx="8407679" cy="321771"/>
          </a:xfrm>
        </p:spPr>
        <p:txBody>
          <a:bodyPr/>
          <a:lstStyle/>
          <a:p>
            <a:r>
              <a:rPr lang="en-US" dirty="0">
                <a:solidFill>
                  <a:schemeClr val="tx1"/>
                </a:solidFill>
              </a:rPr>
              <a:t>Sensing Packet Fields</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533400" y="1371600"/>
            <a:ext cx="8304243" cy="3831605"/>
          </a:xfrm>
        </p:spPr>
        <p:txBody>
          <a:bodyPr/>
          <a:lstStyle/>
          <a:p>
            <a:pPr fontAlgn="auto">
              <a:spcBef>
                <a:spcPts val="1200"/>
              </a:spcBef>
              <a:spcAft>
                <a:spcPts val="0"/>
              </a:spcAft>
              <a:buFont typeface="Arial" panose="020B0604020202020204" pitchFamily="34" charset="0"/>
              <a:buChar char="•"/>
              <a:defRPr/>
            </a:pPr>
            <a:r>
              <a:rPr lang="en-US" sz="1800" dirty="0">
                <a:solidFill>
                  <a:srgbClr val="000000">
                    <a:lumMod val="85000"/>
                    <a:lumOff val="15000"/>
                  </a:srgbClr>
                </a:solidFill>
                <a:cs typeface="Arial" panose="020B0604020202020204" pitchFamily="34" charset="0"/>
              </a:rPr>
              <a:t>We agree on the following values for SYNC and SFD configs for sensing packets</a:t>
            </a:r>
          </a:p>
          <a:p>
            <a:pPr marL="685800" lvl="1" fontAlgn="auto">
              <a:spcBef>
                <a:spcPts val="1200"/>
              </a:spcBef>
              <a:spcAft>
                <a:spcPts val="0"/>
              </a:spcAft>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SYNC PSR: </a:t>
            </a:r>
            <a:r>
              <a:rPr lang="en-US" sz="1600" dirty="0">
                <a:cs typeface="Arial" panose="020B0604020202020204" pitchFamily="34" charset="0"/>
              </a:rPr>
              <a:t>32, 64 (mandatory), 16, 128, 256 (optional).</a:t>
            </a:r>
          </a:p>
          <a:p>
            <a:pPr marL="685800" lvl="1" fontAlgn="auto">
              <a:spcBef>
                <a:spcPts val="1200"/>
              </a:spcBef>
              <a:spcAft>
                <a:spcPts val="0"/>
              </a:spcAft>
              <a:buFont typeface="Courier New" panose="02070309020205020404" pitchFamily="49" charset="0"/>
              <a:buChar char="o"/>
              <a:defRPr/>
            </a:pPr>
            <a:r>
              <a:rPr lang="en-US" sz="1600" dirty="0">
                <a:cs typeface="Arial" panose="020B0604020202020204" pitchFamily="34" charset="0"/>
              </a:rPr>
              <a:t>SFD length: Same as 15.4z, as specified in table 15-7c.</a:t>
            </a:r>
          </a:p>
          <a:p>
            <a:pPr marL="685800" lvl="1" fontAlgn="auto">
              <a:spcBef>
                <a:spcPts val="1200"/>
              </a:spcBef>
              <a:spcAft>
                <a:spcPts val="0"/>
              </a:spcAft>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For sensing, we agree that fixed PSR is negotiated at higher layers, and the value does not change from packet to packet.</a:t>
            </a:r>
          </a:p>
          <a:p>
            <a:pPr marL="685800" lvl="1" fontAlgn="auto">
              <a:spcBef>
                <a:spcPts val="1200"/>
              </a:spcBef>
              <a:spcAft>
                <a:spcPts val="0"/>
              </a:spcAft>
              <a:buFont typeface="Courier New" panose="02070309020205020404" pitchFamily="49" charset="0"/>
              <a:buChar char="o"/>
              <a:defRPr/>
            </a:pPr>
            <a:endParaRPr lang="en-US" sz="1600" dirty="0">
              <a:solidFill>
                <a:srgbClr val="000000">
                  <a:lumMod val="85000"/>
                  <a:lumOff val="15000"/>
                </a:srgbClr>
              </a:solidFill>
              <a:cs typeface="Arial" panose="020B0604020202020204" pitchFamily="34" charset="0"/>
            </a:endParaRPr>
          </a:p>
          <a:p>
            <a:pPr fontAlgn="auto">
              <a:spcBef>
                <a:spcPts val="1200"/>
              </a:spcBef>
              <a:spcAft>
                <a:spcPts val="0"/>
              </a:spcAft>
              <a:buFont typeface="Arial" panose="020B0604020202020204" pitchFamily="34" charset="0"/>
              <a:buChar char="•"/>
              <a:defRPr/>
            </a:pPr>
            <a:r>
              <a:rPr lang="en-US" sz="1800" dirty="0">
                <a:cs typeface="Arial" panose="020B0604020202020204" pitchFamily="34" charset="0"/>
              </a:rPr>
              <a:t>We agree to use 4z PHR, with payload data rates of 1.95, 7.8, 31.2, 62.4 (mandatory), and 124.8Mbps (optional). </a:t>
            </a:r>
          </a:p>
          <a:p>
            <a:pPr lvl="1" fontAlgn="auto">
              <a:spcBef>
                <a:spcPts val="1200"/>
              </a:spcBef>
              <a:spcAft>
                <a:spcPts val="0"/>
              </a:spcAft>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FEC: We agree on BCC K=7 as the FEC for SNES1 and SENS2 packets.</a:t>
            </a:r>
          </a:p>
          <a:p>
            <a:pPr marL="173736" indent="-173736" fontAlgn="auto">
              <a:spcBef>
                <a:spcPts val="1200"/>
              </a:spcBef>
              <a:spcAft>
                <a:spcPts val="0"/>
              </a:spcAft>
              <a:buFont typeface="Arial" panose="020B0604020202020204" pitchFamily="34" charset="0"/>
              <a:buChar char="•"/>
              <a:defRPr/>
            </a:pPr>
            <a:endParaRPr lang="en-US" sz="1800" dirty="0">
              <a:solidFill>
                <a:srgbClr val="000000">
                  <a:lumMod val="85000"/>
                  <a:lumOff val="15000"/>
                </a:srgbClr>
              </a:solidFill>
              <a:cs typeface="Arial" panose="020B0604020202020204" pitchFamily="34" charset="0"/>
            </a:endParaRP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9</a:t>
            </a:fld>
            <a:endParaRPr lang="en-GB" dirty="0"/>
          </a:p>
        </p:txBody>
      </p:sp>
      <p:sp>
        <p:nvSpPr>
          <p:cNvPr id="7" name="Rectangle 6"/>
          <p:cNvSpPr/>
          <p:nvPr/>
        </p:nvSpPr>
        <p:spPr>
          <a:xfrm>
            <a:off x="6714671" y="6477000"/>
            <a:ext cx="1819729" cy="276999"/>
          </a:xfrm>
          <a:prstGeom prst="rect">
            <a:avLst/>
          </a:prstGeom>
        </p:spPr>
        <p:txBody>
          <a:bodyPr wrap="none">
            <a:spAutoFit/>
          </a:bodyPr>
          <a:lstStyle/>
          <a:p>
            <a:r>
              <a:rPr lang="en-US" altLang="en-US" dirty="0"/>
              <a:t>Aniruddh et.al. (Samsung)</a:t>
            </a:r>
          </a:p>
        </p:txBody>
      </p:sp>
    </p:spTree>
    <p:extLst>
      <p:ext uri="{BB962C8B-B14F-4D97-AF65-F5344CB8AC3E}">
        <p14:creationId xmlns:p14="http://schemas.microsoft.com/office/powerpoint/2010/main" val="3386362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Office Theme</Template>
  <TotalTime>155510</TotalTime>
  <Words>1136</Words>
  <Application>Microsoft Office PowerPoint</Application>
  <PresentationFormat>On-screen Show (4:3)</PresentationFormat>
  <Paragraphs>244</Paragraphs>
  <Slides>9</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Malgun Gothic</vt:lpstr>
      <vt:lpstr>Arial</vt:lpstr>
      <vt:lpstr>Calibri</vt:lpstr>
      <vt:lpstr>Courier New</vt:lpstr>
      <vt:lpstr>DengXian</vt:lpstr>
      <vt:lpstr>Times New Roman</vt:lpstr>
      <vt:lpstr>Office Theme</vt:lpstr>
      <vt:lpstr>PowerPoint Presentation</vt:lpstr>
      <vt:lpstr>Background</vt:lpstr>
      <vt:lpstr>Use of ranging &amp; data comm packets for Sensing</vt:lpstr>
      <vt:lpstr>MMS ranging fragments for sensing</vt:lpstr>
      <vt:lpstr>sensing control information  </vt:lpstr>
      <vt:lpstr>Scheduling IE</vt:lpstr>
      <vt:lpstr>Sensing Packet Structure</vt:lpstr>
      <vt:lpstr>Sensing Packet Structure</vt:lpstr>
      <vt:lpstr>Sensing Packet Fields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Aniruddh Rao Kabbinale/IoT Connectivity Standards /SRI-Bangalore/Staff Engineer/Samsung Electronics</cp:lastModifiedBy>
  <cp:revision>482</cp:revision>
  <cp:lastPrinted>1998-02-10T13:28:06Z</cp:lastPrinted>
  <dcterms:created xsi:type="dcterms:W3CDTF">2021-07-16T20:39:58Z</dcterms:created>
  <dcterms:modified xsi:type="dcterms:W3CDTF">2023-05-17T13:36:11Z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