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58" r:id="rId3"/>
    <p:sldId id="296" r:id="rId4"/>
    <p:sldId id="304" r:id="rId5"/>
    <p:sldId id="298" r:id="rId6"/>
    <p:sldId id="300" r:id="rId7"/>
    <p:sldId id="325" r:id="rId8"/>
    <p:sldId id="305" r:id="rId9"/>
    <p:sldId id="307" r:id="rId10"/>
    <p:sldId id="319" r:id="rId11"/>
    <p:sldId id="321" r:id="rId12"/>
    <p:sldId id="322" r:id="rId13"/>
    <p:sldId id="326" r:id="rId14"/>
    <p:sldId id="329" r:id="rId15"/>
    <p:sldId id="330" r:id="rId16"/>
    <p:sldId id="301" r:id="rId17"/>
    <p:sldId id="331" r:id="rId18"/>
    <p:sldId id="31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B4C7E7"/>
    <a:srgbClr val="385723"/>
    <a:srgbClr val="C5E0B4"/>
    <a:srgbClr val="F8CBAD"/>
    <a:srgbClr val="C55A11"/>
    <a:srgbClr val="CC00CC"/>
    <a:srgbClr val="B36BE2"/>
    <a:srgbClr val="FF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92D997-D30E-40C7-B299-8681893AF567}" v="13875" dt="2023-05-17T12:55:17.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40"/>
    <p:restoredTop sz="93300" autoAdjust="0"/>
  </p:normalViewPr>
  <p:slideViewPr>
    <p:cSldViewPr>
      <p:cViewPr varScale="1">
        <p:scale>
          <a:sx n="95" d="100"/>
          <a:sy n="95" d="100"/>
        </p:scale>
        <p:origin x="1608" y="84"/>
      </p:cViewPr>
      <p:guideLst>
        <p:guide orient="horz" pos="2304"/>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liker  Claudio" userId="9b681498-f06f-4ec0-b07e-3484b69879be" providerId="ADAL" clId="{A492D997-D30E-40C7-B299-8681893AF567}"/>
    <pc:docChg chg="undo redo custSel addSld delSld modSld sldOrd modMainMaster addSection delSection modSection">
      <pc:chgData name="Anliker  Claudio" userId="9b681498-f06f-4ec0-b07e-3484b69879be" providerId="ADAL" clId="{A492D997-D30E-40C7-B299-8681893AF567}" dt="2023-05-17T12:55:17.116" v="34579" actId="20577"/>
      <pc:docMkLst>
        <pc:docMk/>
      </pc:docMkLst>
      <pc:sldChg chg="modSp del mod">
        <pc:chgData name="Anliker  Claudio" userId="9b681498-f06f-4ec0-b07e-3484b69879be" providerId="ADAL" clId="{A492D997-D30E-40C7-B299-8681893AF567}" dt="2023-05-09T16:54:36.744" v="2638" actId="47"/>
        <pc:sldMkLst>
          <pc:docMk/>
          <pc:sldMk cId="0" sldId="256"/>
        </pc:sldMkLst>
        <pc:spChg chg="mod">
          <ac:chgData name="Anliker  Claudio" userId="9b681498-f06f-4ec0-b07e-3484b69879be" providerId="ADAL" clId="{A492D997-D30E-40C7-B299-8681893AF567}" dt="2023-05-09T16:31:19.138" v="513" actId="20577"/>
          <ac:spMkLst>
            <pc:docMk/>
            <pc:sldMk cId="0" sldId="256"/>
            <ac:spMk id="152" creationId="{00000000-0000-0000-0000-000000000000}"/>
          </ac:spMkLst>
        </pc:spChg>
      </pc:sldChg>
      <pc:sldChg chg="modSp mod">
        <pc:chgData name="Anliker  Claudio" userId="9b681498-f06f-4ec0-b07e-3484b69879be" providerId="ADAL" clId="{A492D997-D30E-40C7-B299-8681893AF567}" dt="2023-05-17T12:42:39.056" v="33929"/>
        <pc:sldMkLst>
          <pc:docMk/>
          <pc:sldMk cId="0" sldId="258"/>
        </pc:sldMkLst>
        <pc:spChg chg="mod">
          <ac:chgData name="Anliker  Claudio" userId="9b681498-f06f-4ec0-b07e-3484b69879be" providerId="ADAL" clId="{A492D997-D30E-40C7-B299-8681893AF567}" dt="2023-05-17T12:42:39.056" v="33929"/>
          <ac:spMkLst>
            <pc:docMk/>
            <pc:sldMk cId="0" sldId="258"/>
            <ac:spMk id="9" creationId="{975C7F9B-444C-69EB-F6AF-F52AE31181E0}"/>
          </ac:spMkLst>
        </pc:spChg>
        <pc:graphicFrameChg chg="mod modGraphic">
          <ac:chgData name="Anliker  Claudio" userId="9b681498-f06f-4ec0-b07e-3484b69879be" providerId="ADAL" clId="{A492D997-D30E-40C7-B299-8681893AF567}" dt="2023-05-17T10:23:20.023" v="33905"/>
          <ac:graphicFrameMkLst>
            <pc:docMk/>
            <pc:sldMk cId="0" sldId="258"/>
            <ac:graphicFrameMk id="7" creationId="{12C07D4E-4F4C-4F23-899C-C95C037AF3C9}"/>
          </ac:graphicFrameMkLst>
        </pc:graphicFrameChg>
      </pc:sldChg>
      <pc:sldChg chg="modSp mod">
        <pc:chgData name="Anliker  Claudio" userId="9b681498-f06f-4ec0-b07e-3484b69879be" providerId="ADAL" clId="{A492D997-D30E-40C7-B299-8681893AF567}" dt="2023-05-17T12:44:04.674" v="33964" actId="20577"/>
        <pc:sldMkLst>
          <pc:docMk/>
          <pc:sldMk cId="0" sldId="259"/>
        </pc:sldMkLst>
        <pc:spChg chg="mod">
          <ac:chgData name="Anliker  Claudio" userId="9b681498-f06f-4ec0-b07e-3484b69879be" providerId="ADAL" clId="{A492D997-D30E-40C7-B299-8681893AF567}" dt="2023-05-09T16:27:22.874" v="454" actId="20577"/>
          <ac:spMkLst>
            <pc:docMk/>
            <pc:sldMk cId="0" sldId="259"/>
            <ac:spMk id="5" creationId="{00000000-0000-0000-0000-000000000000}"/>
          </ac:spMkLst>
        </pc:spChg>
        <pc:spChg chg="mod">
          <ac:chgData name="Anliker  Claudio" userId="9b681498-f06f-4ec0-b07e-3484b69879be" providerId="ADAL" clId="{A492D997-D30E-40C7-B299-8681893AF567}" dt="2023-05-17T12:42:31.026" v="33928"/>
          <ac:spMkLst>
            <pc:docMk/>
            <pc:sldMk cId="0" sldId="259"/>
            <ac:spMk id="7" creationId="{E8E688F6-CF36-1B6A-C221-0E4A35EDA851}"/>
          </ac:spMkLst>
        </pc:spChg>
        <pc:spChg chg="mod">
          <ac:chgData name="Anliker  Claudio" userId="9b681498-f06f-4ec0-b07e-3484b69879be" providerId="ADAL" clId="{A492D997-D30E-40C7-B299-8681893AF567}" dt="2023-05-17T12:44:04.674" v="33964" actId="20577"/>
          <ac:spMkLst>
            <pc:docMk/>
            <pc:sldMk cId="0" sldId="259"/>
            <ac:spMk id="27651" creationId="{00000000-0000-0000-0000-000000000000}"/>
          </ac:spMkLst>
        </pc:spChg>
      </pc:sldChg>
      <pc:sldChg chg="del">
        <pc:chgData name="Anliker  Claudio" userId="9b681498-f06f-4ec0-b07e-3484b69879be" providerId="ADAL" clId="{A492D997-D30E-40C7-B299-8681893AF567}" dt="2023-05-15T21:27:36.433" v="28249" actId="47"/>
        <pc:sldMkLst>
          <pc:docMk/>
          <pc:sldMk cId="2347968855" sldId="284"/>
        </pc:sldMkLst>
      </pc:sldChg>
      <pc:sldChg chg="del">
        <pc:chgData name="Anliker  Claudio" userId="9b681498-f06f-4ec0-b07e-3484b69879be" providerId="ADAL" clId="{A492D997-D30E-40C7-B299-8681893AF567}" dt="2023-05-15T21:27:37.102" v="28250" actId="47"/>
        <pc:sldMkLst>
          <pc:docMk/>
          <pc:sldMk cId="809745855" sldId="285"/>
        </pc:sldMkLst>
      </pc:sldChg>
      <pc:sldChg chg="del">
        <pc:chgData name="Anliker  Claudio" userId="9b681498-f06f-4ec0-b07e-3484b69879be" providerId="ADAL" clId="{A492D997-D30E-40C7-B299-8681893AF567}" dt="2023-05-15T21:27:39.325" v="28252" actId="47"/>
        <pc:sldMkLst>
          <pc:docMk/>
          <pc:sldMk cId="3865843185" sldId="286"/>
        </pc:sldMkLst>
      </pc:sldChg>
      <pc:sldChg chg="del">
        <pc:chgData name="Anliker  Claudio" userId="9b681498-f06f-4ec0-b07e-3484b69879be" providerId="ADAL" clId="{A492D997-D30E-40C7-B299-8681893AF567}" dt="2023-05-15T21:27:38.835" v="28251" actId="47"/>
        <pc:sldMkLst>
          <pc:docMk/>
          <pc:sldMk cId="1793678415" sldId="287"/>
        </pc:sldMkLst>
      </pc:sldChg>
      <pc:sldChg chg="del">
        <pc:chgData name="Anliker  Claudio" userId="9b681498-f06f-4ec0-b07e-3484b69879be" providerId="ADAL" clId="{A492D997-D30E-40C7-B299-8681893AF567}" dt="2023-05-15T21:27:39.519" v="28253" actId="47"/>
        <pc:sldMkLst>
          <pc:docMk/>
          <pc:sldMk cId="2622214541" sldId="288"/>
        </pc:sldMkLst>
      </pc:sldChg>
      <pc:sldChg chg="del">
        <pc:chgData name="Anliker  Claudio" userId="9b681498-f06f-4ec0-b07e-3484b69879be" providerId="ADAL" clId="{A492D997-D30E-40C7-B299-8681893AF567}" dt="2023-05-15T21:27:39.685" v="28254" actId="47"/>
        <pc:sldMkLst>
          <pc:docMk/>
          <pc:sldMk cId="3250507007" sldId="289"/>
        </pc:sldMkLst>
      </pc:sldChg>
      <pc:sldChg chg="del">
        <pc:chgData name="Anliker  Claudio" userId="9b681498-f06f-4ec0-b07e-3484b69879be" providerId="ADAL" clId="{A492D997-D30E-40C7-B299-8681893AF567}" dt="2023-05-15T21:27:39.860" v="28255" actId="47"/>
        <pc:sldMkLst>
          <pc:docMk/>
          <pc:sldMk cId="2878420079" sldId="290"/>
        </pc:sldMkLst>
      </pc:sldChg>
      <pc:sldChg chg="del">
        <pc:chgData name="Anliker  Claudio" userId="9b681498-f06f-4ec0-b07e-3484b69879be" providerId="ADAL" clId="{A492D997-D30E-40C7-B299-8681893AF567}" dt="2023-05-15T21:27:40.319" v="28256" actId="47"/>
        <pc:sldMkLst>
          <pc:docMk/>
          <pc:sldMk cId="3101870634" sldId="293"/>
        </pc:sldMkLst>
      </pc:sldChg>
      <pc:sldChg chg="add del">
        <pc:chgData name="Anliker  Claudio" userId="9b681498-f06f-4ec0-b07e-3484b69879be" providerId="ADAL" clId="{A492D997-D30E-40C7-B299-8681893AF567}" dt="2023-05-15T21:27:54.809" v="28269" actId="47"/>
        <pc:sldMkLst>
          <pc:docMk/>
          <pc:sldMk cId="3537426111" sldId="294"/>
        </pc:sldMkLst>
      </pc:sldChg>
      <pc:sldChg chg="del">
        <pc:chgData name="Anliker  Claudio" userId="9b681498-f06f-4ec0-b07e-3484b69879be" providerId="ADAL" clId="{A492D997-D30E-40C7-B299-8681893AF567}" dt="2023-05-15T21:27:40.650" v="28257" actId="47"/>
        <pc:sldMkLst>
          <pc:docMk/>
          <pc:sldMk cId="2382795659" sldId="295"/>
        </pc:sldMkLst>
      </pc:sldChg>
      <pc:sldChg chg="modSp mod">
        <pc:chgData name="Anliker  Claudio" userId="9b681498-f06f-4ec0-b07e-3484b69879be" providerId="ADAL" clId="{A492D997-D30E-40C7-B299-8681893AF567}" dt="2023-05-17T12:42:42.970" v="33930"/>
        <pc:sldMkLst>
          <pc:docMk/>
          <pc:sldMk cId="3741739126" sldId="296"/>
        </pc:sldMkLst>
        <pc:spChg chg="mod">
          <ac:chgData name="Anliker  Claudio" userId="9b681498-f06f-4ec0-b07e-3484b69879be" providerId="ADAL" clId="{A492D997-D30E-40C7-B299-8681893AF567}" dt="2023-05-17T09:24:45.959" v="32541" actId="20577"/>
          <ac:spMkLst>
            <pc:docMk/>
            <pc:sldMk cId="3741739126" sldId="296"/>
            <ac:spMk id="7" creationId="{A3EF8197-0C11-B927-C726-22EE3BD30ED0}"/>
          </ac:spMkLst>
        </pc:spChg>
        <pc:spChg chg="mod">
          <ac:chgData name="Anliker  Claudio" userId="9b681498-f06f-4ec0-b07e-3484b69879be" providerId="ADAL" clId="{A492D997-D30E-40C7-B299-8681893AF567}" dt="2023-05-17T12:42:42.970" v="33930"/>
          <ac:spMkLst>
            <pc:docMk/>
            <pc:sldMk cId="3741739126" sldId="296"/>
            <ac:spMk id="8" creationId="{B253EBC0-9D95-DFC6-4C5A-8178ACB3CEA0}"/>
          </ac:spMkLst>
        </pc:spChg>
      </pc:sldChg>
      <pc:sldChg chg="del">
        <pc:chgData name="Anliker  Claudio" userId="9b681498-f06f-4ec0-b07e-3484b69879be" providerId="ADAL" clId="{A492D997-D30E-40C7-B299-8681893AF567}" dt="2023-05-15T21:27:40.823" v="28258" actId="47"/>
        <pc:sldMkLst>
          <pc:docMk/>
          <pc:sldMk cId="916800626" sldId="297"/>
        </pc:sldMkLst>
      </pc:sldChg>
      <pc:sldChg chg="addSp delSp modSp new mod addAnim delAnim modAnim">
        <pc:chgData name="Anliker  Claudio" userId="9b681498-f06f-4ec0-b07e-3484b69879be" providerId="ADAL" clId="{A492D997-D30E-40C7-B299-8681893AF567}" dt="2023-05-17T12:43:03.151" v="33936"/>
        <pc:sldMkLst>
          <pc:docMk/>
          <pc:sldMk cId="283517655" sldId="298"/>
        </pc:sldMkLst>
        <pc:spChg chg="mod">
          <ac:chgData name="Anliker  Claudio" userId="9b681498-f06f-4ec0-b07e-3484b69879be" providerId="ADAL" clId="{A492D997-D30E-40C7-B299-8681893AF567}" dt="2023-05-14T08:57:37.171" v="22624" actId="20577"/>
          <ac:spMkLst>
            <pc:docMk/>
            <pc:sldMk cId="283517655" sldId="298"/>
            <ac:spMk id="2" creationId="{528BBD88-1CC9-163E-B55B-08C30281A55D}"/>
          </ac:spMkLst>
        </pc:spChg>
        <pc:spChg chg="mod">
          <ac:chgData name="Anliker  Claudio" userId="9b681498-f06f-4ec0-b07e-3484b69879be" providerId="ADAL" clId="{A492D997-D30E-40C7-B299-8681893AF567}" dt="2023-05-17T09:27:03.503" v="32655" actId="20577"/>
          <ac:spMkLst>
            <pc:docMk/>
            <pc:sldMk cId="283517655" sldId="298"/>
            <ac:spMk id="3" creationId="{8B7EFAF9-6B31-0EE6-848E-DCD24D3EF7AB}"/>
          </ac:spMkLst>
        </pc:spChg>
        <pc:spChg chg="add mod">
          <ac:chgData name="Anliker  Claudio" userId="9b681498-f06f-4ec0-b07e-3484b69879be" providerId="ADAL" clId="{A492D997-D30E-40C7-B299-8681893AF567}" dt="2023-05-17T09:25:07.017" v="32544" actId="1036"/>
          <ac:spMkLst>
            <pc:docMk/>
            <pc:sldMk cId="283517655" sldId="298"/>
            <ac:spMk id="7" creationId="{712AF245-A817-958A-D5BB-B30D1AFE038F}"/>
          </ac:spMkLst>
        </pc:spChg>
        <pc:spChg chg="add del mod">
          <ac:chgData name="Anliker  Claudio" userId="9b681498-f06f-4ec0-b07e-3484b69879be" providerId="ADAL" clId="{A492D997-D30E-40C7-B299-8681893AF567}" dt="2023-05-16T18:58:01.754" v="32121" actId="478"/>
          <ac:spMkLst>
            <pc:docMk/>
            <pc:sldMk cId="283517655" sldId="298"/>
            <ac:spMk id="8" creationId="{901362E6-C327-38C9-5FB2-01BCFCC73A93}"/>
          </ac:spMkLst>
        </pc:spChg>
        <pc:spChg chg="add mod">
          <ac:chgData name="Anliker  Claudio" userId="9b681498-f06f-4ec0-b07e-3484b69879be" providerId="ADAL" clId="{A492D997-D30E-40C7-B299-8681893AF567}" dt="2023-05-17T09:25:07.017" v="32544" actId="1036"/>
          <ac:spMkLst>
            <pc:docMk/>
            <pc:sldMk cId="283517655" sldId="298"/>
            <ac:spMk id="9" creationId="{515E5CEF-8A14-28F9-D938-86D7AF8D45EE}"/>
          </ac:spMkLst>
        </pc:spChg>
        <pc:spChg chg="add del">
          <ac:chgData name="Anliker  Claudio" userId="9b681498-f06f-4ec0-b07e-3484b69879be" providerId="ADAL" clId="{A492D997-D30E-40C7-B299-8681893AF567}" dt="2023-05-17T12:42:56.495" v="33935" actId="22"/>
          <ac:spMkLst>
            <pc:docMk/>
            <pc:sldMk cId="283517655" sldId="298"/>
            <ac:spMk id="10" creationId="{8F142F87-611C-DFC1-747A-C38C5EA88410}"/>
          </ac:spMkLst>
        </pc:spChg>
        <pc:spChg chg="add del mod">
          <ac:chgData name="Anliker  Claudio" userId="9b681498-f06f-4ec0-b07e-3484b69879be" providerId="ADAL" clId="{A492D997-D30E-40C7-B299-8681893AF567}" dt="2023-05-16T18:58:32.272" v="32144" actId="478"/>
          <ac:spMkLst>
            <pc:docMk/>
            <pc:sldMk cId="283517655" sldId="298"/>
            <ac:spMk id="10" creationId="{B6E31135-CB12-2EDE-30D0-C7A74873C154}"/>
          </ac:spMkLst>
        </pc:spChg>
        <pc:spChg chg="add mod">
          <ac:chgData name="Anliker  Claudio" userId="9b681498-f06f-4ec0-b07e-3484b69879be" providerId="ADAL" clId="{A492D997-D30E-40C7-B299-8681893AF567}" dt="2023-05-17T12:43:03.151" v="33936"/>
          <ac:spMkLst>
            <pc:docMk/>
            <pc:sldMk cId="283517655" sldId="298"/>
            <ac:spMk id="11" creationId="{C86A7962-EB61-57DB-3826-7EE116593830}"/>
          </ac:spMkLst>
        </pc:spChg>
        <pc:spChg chg="add mod">
          <ac:chgData name="Anliker  Claudio" userId="9b681498-f06f-4ec0-b07e-3484b69879be" providerId="ADAL" clId="{A492D997-D30E-40C7-B299-8681893AF567}" dt="2023-05-17T09:25:07.017" v="32544" actId="1036"/>
          <ac:spMkLst>
            <pc:docMk/>
            <pc:sldMk cId="283517655" sldId="298"/>
            <ac:spMk id="13" creationId="{B387C7EA-8009-0B39-AADD-FFC8B376021E}"/>
          </ac:spMkLst>
        </pc:spChg>
        <pc:spChg chg="add del mod">
          <ac:chgData name="Anliker  Claudio" userId="9b681498-f06f-4ec0-b07e-3484b69879be" providerId="ADAL" clId="{A492D997-D30E-40C7-B299-8681893AF567}" dt="2023-05-16T18:59:42.461" v="32178"/>
          <ac:spMkLst>
            <pc:docMk/>
            <pc:sldMk cId="283517655" sldId="298"/>
            <ac:spMk id="19" creationId="{DCD2734B-7947-0D88-26CE-E8CF5F1E0E05}"/>
          </ac:spMkLst>
        </pc:spChg>
        <pc:spChg chg="add mod">
          <ac:chgData name="Anliker  Claudio" userId="9b681498-f06f-4ec0-b07e-3484b69879be" providerId="ADAL" clId="{A492D997-D30E-40C7-B299-8681893AF567}" dt="2023-05-17T09:25:07.017" v="32544" actId="1036"/>
          <ac:spMkLst>
            <pc:docMk/>
            <pc:sldMk cId="283517655" sldId="298"/>
            <ac:spMk id="20" creationId="{02F11D03-DE02-51D5-5404-4D51D0FFE13E}"/>
          </ac:spMkLst>
        </pc:spChg>
        <pc:spChg chg="add mod">
          <ac:chgData name="Anliker  Claudio" userId="9b681498-f06f-4ec0-b07e-3484b69879be" providerId="ADAL" clId="{A492D997-D30E-40C7-B299-8681893AF567}" dt="2023-05-17T09:25:07.017" v="32544" actId="1036"/>
          <ac:spMkLst>
            <pc:docMk/>
            <pc:sldMk cId="283517655" sldId="298"/>
            <ac:spMk id="28" creationId="{7068965E-B3CF-FC84-3EED-BBB3421D0A6D}"/>
          </ac:spMkLst>
        </pc:spChg>
        <pc:spChg chg="add del mod">
          <ac:chgData name="Anliker  Claudio" userId="9b681498-f06f-4ec0-b07e-3484b69879be" providerId="ADAL" clId="{A492D997-D30E-40C7-B299-8681893AF567}" dt="2023-05-16T19:00:41.564" v="32201"/>
          <ac:spMkLst>
            <pc:docMk/>
            <pc:sldMk cId="283517655" sldId="298"/>
            <ac:spMk id="29" creationId="{8B109E3B-7AAC-F7AF-C176-DF30F5F8D6BA}"/>
          </ac:spMkLst>
        </pc:spChg>
        <pc:spChg chg="add del mod">
          <ac:chgData name="Anliker  Claudio" userId="9b681498-f06f-4ec0-b07e-3484b69879be" providerId="ADAL" clId="{A492D997-D30E-40C7-B299-8681893AF567}" dt="2023-05-16T19:01:00.231" v="32206" actId="21"/>
          <ac:spMkLst>
            <pc:docMk/>
            <pc:sldMk cId="283517655" sldId="298"/>
            <ac:spMk id="30" creationId="{230E7B6D-9A03-7BD6-54EC-2B9329D2F450}"/>
          </ac:spMkLst>
        </pc:spChg>
        <pc:spChg chg="add mod">
          <ac:chgData name="Anliker  Claudio" userId="9b681498-f06f-4ec0-b07e-3484b69879be" providerId="ADAL" clId="{A492D997-D30E-40C7-B299-8681893AF567}" dt="2023-05-17T09:25:07.017" v="32544" actId="1036"/>
          <ac:spMkLst>
            <pc:docMk/>
            <pc:sldMk cId="283517655" sldId="298"/>
            <ac:spMk id="31" creationId="{AF83EE58-1272-5CB6-A145-35AFD9E8332A}"/>
          </ac:spMkLst>
        </pc:spChg>
        <pc:cxnChg chg="add mod">
          <ac:chgData name="Anliker  Claudio" userId="9b681498-f06f-4ec0-b07e-3484b69879be" providerId="ADAL" clId="{A492D997-D30E-40C7-B299-8681893AF567}" dt="2023-05-17T09:25:07.017" v="32544" actId="1036"/>
          <ac:cxnSpMkLst>
            <pc:docMk/>
            <pc:sldMk cId="283517655" sldId="298"/>
            <ac:cxnSpMk id="12" creationId="{571F6F9B-E342-D08A-9C1E-483F28950C2F}"/>
          </ac:cxnSpMkLst>
        </pc:cxnChg>
        <pc:cxnChg chg="add mod">
          <ac:chgData name="Anliker  Claudio" userId="9b681498-f06f-4ec0-b07e-3484b69879be" providerId="ADAL" clId="{A492D997-D30E-40C7-B299-8681893AF567}" dt="2023-05-17T09:25:07.017" v="32544" actId="1036"/>
          <ac:cxnSpMkLst>
            <pc:docMk/>
            <pc:sldMk cId="283517655" sldId="298"/>
            <ac:cxnSpMk id="15" creationId="{9BEB7EC0-19CC-E467-AA79-EC2FBBA1B39C}"/>
          </ac:cxnSpMkLst>
        </pc:cxnChg>
        <pc:cxnChg chg="add mod">
          <ac:chgData name="Anliker  Claudio" userId="9b681498-f06f-4ec0-b07e-3484b69879be" providerId="ADAL" clId="{A492D997-D30E-40C7-B299-8681893AF567}" dt="2023-05-17T09:25:07.017" v="32544" actId="1036"/>
          <ac:cxnSpMkLst>
            <pc:docMk/>
            <pc:sldMk cId="283517655" sldId="298"/>
            <ac:cxnSpMk id="16" creationId="{578CB1A7-BBE8-2C16-8967-C44DDEA62969}"/>
          </ac:cxnSpMkLst>
        </pc:cxnChg>
        <pc:cxnChg chg="add mod">
          <ac:chgData name="Anliker  Claudio" userId="9b681498-f06f-4ec0-b07e-3484b69879be" providerId="ADAL" clId="{A492D997-D30E-40C7-B299-8681893AF567}" dt="2023-05-17T09:25:07.017" v="32544" actId="1036"/>
          <ac:cxnSpMkLst>
            <pc:docMk/>
            <pc:sldMk cId="283517655" sldId="298"/>
            <ac:cxnSpMk id="21" creationId="{A674DFD2-F9FA-CF8C-A01E-4219068E742D}"/>
          </ac:cxnSpMkLst>
        </pc:cxnChg>
        <pc:cxnChg chg="add mod">
          <ac:chgData name="Anliker  Claudio" userId="9b681498-f06f-4ec0-b07e-3484b69879be" providerId="ADAL" clId="{A492D997-D30E-40C7-B299-8681893AF567}" dt="2023-05-17T09:25:07.017" v="32544" actId="1036"/>
          <ac:cxnSpMkLst>
            <pc:docMk/>
            <pc:sldMk cId="283517655" sldId="298"/>
            <ac:cxnSpMk id="22" creationId="{FA14CB7C-BAE3-5C27-8492-45D38AC52FB7}"/>
          </ac:cxnSpMkLst>
        </pc:cxnChg>
        <pc:cxnChg chg="add mod">
          <ac:chgData name="Anliker  Claudio" userId="9b681498-f06f-4ec0-b07e-3484b69879be" providerId="ADAL" clId="{A492D997-D30E-40C7-B299-8681893AF567}" dt="2023-05-17T09:25:07.017" v="32544" actId="1036"/>
          <ac:cxnSpMkLst>
            <pc:docMk/>
            <pc:sldMk cId="283517655" sldId="298"/>
            <ac:cxnSpMk id="23" creationId="{8C495ED1-3C31-9CBD-E6C8-B6CCB5B7F323}"/>
          </ac:cxnSpMkLst>
        </pc:cxnChg>
        <pc:cxnChg chg="add mod">
          <ac:chgData name="Anliker  Claudio" userId="9b681498-f06f-4ec0-b07e-3484b69879be" providerId="ADAL" clId="{A492D997-D30E-40C7-B299-8681893AF567}" dt="2023-05-17T09:25:07.017" v="32544" actId="1036"/>
          <ac:cxnSpMkLst>
            <pc:docMk/>
            <pc:sldMk cId="283517655" sldId="298"/>
            <ac:cxnSpMk id="27" creationId="{4B80A825-EDB0-E272-E705-8A88A85282B9}"/>
          </ac:cxnSpMkLst>
        </pc:cxnChg>
        <pc:cxnChg chg="add mod">
          <ac:chgData name="Anliker  Claudio" userId="9b681498-f06f-4ec0-b07e-3484b69879be" providerId="ADAL" clId="{A492D997-D30E-40C7-B299-8681893AF567}" dt="2023-05-17T09:25:07.017" v="32544" actId="1036"/>
          <ac:cxnSpMkLst>
            <pc:docMk/>
            <pc:sldMk cId="283517655" sldId="298"/>
            <ac:cxnSpMk id="33" creationId="{7C44F245-45BB-A5D2-C993-43C901000DF0}"/>
          </ac:cxnSpMkLst>
        </pc:cxnChg>
        <pc:cxnChg chg="add mod">
          <ac:chgData name="Anliker  Claudio" userId="9b681498-f06f-4ec0-b07e-3484b69879be" providerId="ADAL" clId="{A492D997-D30E-40C7-B299-8681893AF567}" dt="2023-05-17T09:25:07.017" v="32544" actId="1036"/>
          <ac:cxnSpMkLst>
            <pc:docMk/>
            <pc:sldMk cId="283517655" sldId="298"/>
            <ac:cxnSpMk id="34" creationId="{9ACCFC1A-B941-963A-C790-80804CFCFB73}"/>
          </ac:cxnSpMkLst>
        </pc:cxnChg>
        <pc:cxnChg chg="add mod">
          <ac:chgData name="Anliker  Claudio" userId="9b681498-f06f-4ec0-b07e-3484b69879be" providerId="ADAL" clId="{A492D997-D30E-40C7-B299-8681893AF567}" dt="2023-05-17T09:25:07.017" v="32544" actId="1036"/>
          <ac:cxnSpMkLst>
            <pc:docMk/>
            <pc:sldMk cId="283517655" sldId="298"/>
            <ac:cxnSpMk id="37" creationId="{CA5B999E-4B04-CAD0-B0CE-EBEC72C59BDF}"/>
          </ac:cxnSpMkLst>
        </pc:cxnChg>
        <pc:cxnChg chg="add mod">
          <ac:chgData name="Anliker  Claudio" userId="9b681498-f06f-4ec0-b07e-3484b69879be" providerId="ADAL" clId="{A492D997-D30E-40C7-B299-8681893AF567}" dt="2023-05-17T09:25:07.017" v="32544" actId="1036"/>
          <ac:cxnSpMkLst>
            <pc:docMk/>
            <pc:sldMk cId="283517655" sldId="298"/>
            <ac:cxnSpMk id="38" creationId="{4C9BAACB-2B6A-63B1-1771-C9372235F3D7}"/>
          </ac:cxnSpMkLst>
        </pc:cxnChg>
        <pc:cxnChg chg="add mod">
          <ac:chgData name="Anliker  Claudio" userId="9b681498-f06f-4ec0-b07e-3484b69879be" providerId="ADAL" clId="{A492D997-D30E-40C7-B299-8681893AF567}" dt="2023-05-17T09:25:07.017" v="32544" actId="1036"/>
          <ac:cxnSpMkLst>
            <pc:docMk/>
            <pc:sldMk cId="283517655" sldId="298"/>
            <ac:cxnSpMk id="41" creationId="{BA529046-5A88-CE35-2976-7C8CBE50AE7D}"/>
          </ac:cxnSpMkLst>
        </pc:cxnChg>
        <pc:cxnChg chg="add mod">
          <ac:chgData name="Anliker  Claudio" userId="9b681498-f06f-4ec0-b07e-3484b69879be" providerId="ADAL" clId="{A492D997-D30E-40C7-B299-8681893AF567}" dt="2023-05-17T09:25:07.017" v="32544" actId="1036"/>
          <ac:cxnSpMkLst>
            <pc:docMk/>
            <pc:sldMk cId="283517655" sldId="298"/>
            <ac:cxnSpMk id="42" creationId="{765055D9-84AF-CD88-6D3D-CB2D620FC9AE}"/>
          </ac:cxnSpMkLst>
        </pc:cxnChg>
        <pc:cxnChg chg="add mod">
          <ac:chgData name="Anliker  Claudio" userId="9b681498-f06f-4ec0-b07e-3484b69879be" providerId="ADAL" clId="{A492D997-D30E-40C7-B299-8681893AF567}" dt="2023-05-17T09:25:07.017" v="32544" actId="1036"/>
          <ac:cxnSpMkLst>
            <pc:docMk/>
            <pc:sldMk cId="283517655" sldId="298"/>
            <ac:cxnSpMk id="43" creationId="{BDF49EF9-4A0D-83B2-4542-769744808DF1}"/>
          </ac:cxnSpMkLst>
        </pc:cxnChg>
        <pc:cxnChg chg="add mod">
          <ac:chgData name="Anliker  Claudio" userId="9b681498-f06f-4ec0-b07e-3484b69879be" providerId="ADAL" clId="{A492D997-D30E-40C7-B299-8681893AF567}" dt="2023-05-17T09:25:07.017" v="32544" actId="1036"/>
          <ac:cxnSpMkLst>
            <pc:docMk/>
            <pc:sldMk cId="283517655" sldId="298"/>
            <ac:cxnSpMk id="44" creationId="{82914C76-9D46-2383-8940-835E5A8442D4}"/>
          </ac:cxnSpMkLst>
        </pc:cxnChg>
        <pc:cxnChg chg="add mod">
          <ac:chgData name="Anliker  Claudio" userId="9b681498-f06f-4ec0-b07e-3484b69879be" providerId="ADAL" clId="{A492D997-D30E-40C7-B299-8681893AF567}" dt="2023-05-17T09:25:07.017" v="32544" actId="1036"/>
          <ac:cxnSpMkLst>
            <pc:docMk/>
            <pc:sldMk cId="283517655" sldId="298"/>
            <ac:cxnSpMk id="45" creationId="{4870B6D2-CC11-D3DC-9683-F7E28881EFF6}"/>
          </ac:cxnSpMkLst>
        </pc:cxnChg>
        <pc:cxnChg chg="add mod">
          <ac:chgData name="Anliker  Claudio" userId="9b681498-f06f-4ec0-b07e-3484b69879be" providerId="ADAL" clId="{A492D997-D30E-40C7-B299-8681893AF567}" dt="2023-05-17T09:25:07.017" v="32544" actId="1036"/>
          <ac:cxnSpMkLst>
            <pc:docMk/>
            <pc:sldMk cId="283517655" sldId="298"/>
            <ac:cxnSpMk id="46" creationId="{B64AFA51-CBC7-004D-7CA5-79ED21DC00C1}"/>
          </ac:cxnSpMkLst>
        </pc:cxnChg>
        <pc:cxnChg chg="add mod">
          <ac:chgData name="Anliker  Claudio" userId="9b681498-f06f-4ec0-b07e-3484b69879be" providerId="ADAL" clId="{A492D997-D30E-40C7-B299-8681893AF567}" dt="2023-05-17T09:25:07.017" v="32544" actId="1036"/>
          <ac:cxnSpMkLst>
            <pc:docMk/>
            <pc:sldMk cId="283517655" sldId="298"/>
            <ac:cxnSpMk id="47" creationId="{A666F583-4640-2A01-14FE-500A2B4221CB}"/>
          </ac:cxnSpMkLst>
        </pc:cxnChg>
        <pc:cxnChg chg="add mod">
          <ac:chgData name="Anliker  Claudio" userId="9b681498-f06f-4ec0-b07e-3484b69879be" providerId="ADAL" clId="{A492D997-D30E-40C7-B299-8681893AF567}" dt="2023-05-17T09:25:07.017" v="32544" actId="1036"/>
          <ac:cxnSpMkLst>
            <pc:docMk/>
            <pc:sldMk cId="283517655" sldId="298"/>
            <ac:cxnSpMk id="48" creationId="{3A828AE0-1C41-7287-6A8F-6E1E7ADB1F4D}"/>
          </ac:cxnSpMkLst>
        </pc:cxnChg>
        <pc:cxnChg chg="add mod">
          <ac:chgData name="Anliker  Claudio" userId="9b681498-f06f-4ec0-b07e-3484b69879be" providerId="ADAL" clId="{A492D997-D30E-40C7-B299-8681893AF567}" dt="2023-05-17T09:25:07.017" v="32544" actId="1036"/>
          <ac:cxnSpMkLst>
            <pc:docMk/>
            <pc:sldMk cId="283517655" sldId="298"/>
            <ac:cxnSpMk id="49" creationId="{B039F98F-3724-F1C7-29EA-062AB0334489}"/>
          </ac:cxnSpMkLst>
        </pc:cxnChg>
        <pc:cxnChg chg="add mod">
          <ac:chgData name="Anliker  Claudio" userId="9b681498-f06f-4ec0-b07e-3484b69879be" providerId="ADAL" clId="{A492D997-D30E-40C7-B299-8681893AF567}" dt="2023-05-17T09:25:07.017" v="32544" actId="1036"/>
          <ac:cxnSpMkLst>
            <pc:docMk/>
            <pc:sldMk cId="283517655" sldId="298"/>
            <ac:cxnSpMk id="50" creationId="{BCCF2E59-5A5B-8DB1-FF14-0F56992DECC8}"/>
          </ac:cxnSpMkLst>
        </pc:cxnChg>
      </pc:sldChg>
      <pc:sldChg chg="addSp delSp modSp new del mod">
        <pc:chgData name="Anliker  Claudio" userId="9b681498-f06f-4ec0-b07e-3484b69879be" providerId="ADAL" clId="{A492D997-D30E-40C7-B299-8681893AF567}" dt="2023-05-11T16:58:41.942" v="13298" actId="47"/>
        <pc:sldMkLst>
          <pc:docMk/>
          <pc:sldMk cId="3947168471" sldId="299"/>
        </pc:sldMkLst>
        <pc:spChg chg="mod">
          <ac:chgData name="Anliker  Claudio" userId="9b681498-f06f-4ec0-b07e-3484b69879be" providerId="ADAL" clId="{A492D997-D30E-40C7-B299-8681893AF567}" dt="2023-05-09T16:55:50.265" v="2813" actId="6549"/>
          <ac:spMkLst>
            <pc:docMk/>
            <pc:sldMk cId="3947168471" sldId="299"/>
            <ac:spMk id="2" creationId="{CCD74157-35DB-2AC3-CD85-C5D0ECDA21A9}"/>
          </ac:spMkLst>
        </pc:spChg>
        <pc:spChg chg="mod">
          <ac:chgData name="Anliker  Claudio" userId="9b681498-f06f-4ec0-b07e-3484b69879be" providerId="ADAL" clId="{A492D997-D30E-40C7-B299-8681893AF567}" dt="2023-05-11T16:35:39.744" v="12940" actId="20577"/>
          <ac:spMkLst>
            <pc:docMk/>
            <pc:sldMk cId="3947168471" sldId="299"/>
            <ac:spMk id="3" creationId="{102F53F2-9A13-B712-802C-6B955AD292D0}"/>
          </ac:spMkLst>
        </pc:spChg>
        <pc:spChg chg="add del mod">
          <ac:chgData name="Anliker  Claudio" userId="9b681498-f06f-4ec0-b07e-3484b69879be" providerId="ADAL" clId="{A492D997-D30E-40C7-B299-8681893AF567}" dt="2023-05-11T16:20:53.197" v="11909" actId="478"/>
          <ac:spMkLst>
            <pc:docMk/>
            <pc:sldMk cId="3947168471" sldId="299"/>
            <ac:spMk id="15" creationId="{44E63BD7-E3C5-DF02-42CA-0A11C9792403}"/>
          </ac:spMkLst>
        </pc:spChg>
        <pc:spChg chg="add del mod">
          <ac:chgData name="Anliker  Claudio" userId="9b681498-f06f-4ec0-b07e-3484b69879be" providerId="ADAL" clId="{A492D997-D30E-40C7-B299-8681893AF567}" dt="2023-05-11T16:20:23.423" v="11897" actId="478"/>
          <ac:spMkLst>
            <pc:docMk/>
            <pc:sldMk cId="3947168471" sldId="299"/>
            <ac:spMk id="20" creationId="{0085E6B5-0D25-1E61-6233-C77609A8045C}"/>
          </ac:spMkLst>
        </pc:spChg>
        <pc:spChg chg="add del mod">
          <ac:chgData name="Anliker  Claudio" userId="9b681498-f06f-4ec0-b07e-3484b69879be" providerId="ADAL" clId="{A492D997-D30E-40C7-B299-8681893AF567}" dt="2023-05-11T16:21:19.822" v="11918" actId="478"/>
          <ac:spMkLst>
            <pc:docMk/>
            <pc:sldMk cId="3947168471" sldId="299"/>
            <ac:spMk id="21" creationId="{7737108B-2D20-9986-8421-17BDA46EF82F}"/>
          </ac:spMkLst>
        </pc:spChg>
        <pc:spChg chg="add del mod">
          <ac:chgData name="Anliker  Claudio" userId="9b681498-f06f-4ec0-b07e-3484b69879be" providerId="ADAL" clId="{A492D997-D30E-40C7-B299-8681893AF567}" dt="2023-05-11T16:29:51.456" v="12060" actId="478"/>
          <ac:spMkLst>
            <pc:docMk/>
            <pc:sldMk cId="3947168471" sldId="299"/>
            <ac:spMk id="34" creationId="{02EEDAB9-417D-7D43-2D2D-E004177881DE}"/>
          </ac:spMkLst>
        </pc:spChg>
        <pc:spChg chg="add del mod">
          <ac:chgData name="Anliker  Claudio" userId="9b681498-f06f-4ec0-b07e-3484b69879be" providerId="ADAL" clId="{A492D997-D30E-40C7-B299-8681893AF567}" dt="2023-05-11T16:29:51.456" v="12060" actId="478"/>
          <ac:spMkLst>
            <pc:docMk/>
            <pc:sldMk cId="3947168471" sldId="299"/>
            <ac:spMk id="35" creationId="{1967E044-666E-526E-F773-85FD5475B386}"/>
          </ac:spMkLst>
        </pc:spChg>
        <pc:spChg chg="add del mod">
          <ac:chgData name="Anliker  Claudio" userId="9b681498-f06f-4ec0-b07e-3484b69879be" providerId="ADAL" clId="{A492D997-D30E-40C7-B299-8681893AF567}" dt="2023-05-11T16:25:06.641" v="11999" actId="478"/>
          <ac:spMkLst>
            <pc:docMk/>
            <pc:sldMk cId="3947168471" sldId="299"/>
            <ac:spMk id="47" creationId="{833B9614-0D0C-42C0-8EF6-FE4AEEEAE660}"/>
          </ac:spMkLst>
        </pc:spChg>
        <pc:spChg chg="add del mod">
          <ac:chgData name="Anliker  Claudio" userId="9b681498-f06f-4ec0-b07e-3484b69879be" providerId="ADAL" clId="{A492D997-D30E-40C7-B299-8681893AF567}" dt="2023-05-11T16:25:05.429" v="11998" actId="478"/>
          <ac:spMkLst>
            <pc:docMk/>
            <pc:sldMk cId="3947168471" sldId="299"/>
            <ac:spMk id="48" creationId="{C7D21616-BAE9-63E0-FC57-C119B97E2938}"/>
          </ac:spMkLst>
        </pc:spChg>
        <pc:spChg chg="add del mod">
          <ac:chgData name="Anliker  Claudio" userId="9b681498-f06f-4ec0-b07e-3484b69879be" providerId="ADAL" clId="{A492D997-D30E-40C7-B299-8681893AF567}" dt="2023-05-11T16:29:51.456" v="12060" actId="478"/>
          <ac:spMkLst>
            <pc:docMk/>
            <pc:sldMk cId="3947168471" sldId="299"/>
            <ac:spMk id="63" creationId="{622DBF13-B176-7130-038F-DF6893B158F6}"/>
          </ac:spMkLst>
        </pc:spChg>
        <pc:spChg chg="add del mod">
          <ac:chgData name="Anliker  Claudio" userId="9b681498-f06f-4ec0-b07e-3484b69879be" providerId="ADAL" clId="{A492D997-D30E-40C7-B299-8681893AF567}" dt="2023-05-11T16:29:51.456" v="12060" actId="478"/>
          <ac:spMkLst>
            <pc:docMk/>
            <pc:sldMk cId="3947168471" sldId="299"/>
            <ac:spMk id="64" creationId="{7E53363F-3695-5214-FE76-AD8C3DFDE592}"/>
          </ac:spMkLst>
        </pc:spChg>
        <pc:picChg chg="add del mod">
          <ac:chgData name="Anliker  Claudio" userId="9b681498-f06f-4ec0-b07e-3484b69879be" providerId="ADAL" clId="{A492D997-D30E-40C7-B299-8681893AF567}" dt="2023-05-11T16:29:51.456" v="12060" actId="478"/>
          <ac:picMkLst>
            <pc:docMk/>
            <pc:sldMk cId="3947168471" sldId="299"/>
            <ac:picMk id="50" creationId="{8FBD2509-7AAD-813C-E77A-1907967943CD}"/>
          </ac:picMkLst>
        </pc:picChg>
        <pc:picChg chg="add del mod">
          <ac:chgData name="Anliker  Claudio" userId="9b681498-f06f-4ec0-b07e-3484b69879be" providerId="ADAL" clId="{A492D997-D30E-40C7-B299-8681893AF567}" dt="2023-05-11T16:29:51.456" v="12060" actId="478"/>
          <ac:picMkLst>
            <pc:docMk/>
            <pc:sldMk cId="3947168471" sldId="299"/>
            <ac:picMk id="51" creationId="{6B0A83C9-4B26-2DC2-3A57-1C7EE1131EF7}"/>
          </ac:picMkLst>
        </pc:picChg>
        <pc:cxnChg chg="add del mod">
          <ac:chgData name="Anliker  Claudio" userId="9b681498-f06f-4ec0-b07e-3484b69879be" providerId="ADAL" clId="{A492D997-D30E-40C7-B299-8681893AF567}" dt="2023-05-11T16:29:51.456" v="12060" actId="478"/>
          <ac:cxnSpMkLst>
            <pc:docMk/>
            <pc:sldMk cId="3947168471" sldId="299"/>
            <ac:cxnSpMk id="8" creationId="{4E701974-A357-2DCC-EE67-38060F946AFA}"/>
          </ac:cxnSpMkLst>
        </pc:cxnChg>
        <pc:cxnChg chg="add del mod">
          <ac:chgData name="Anliker  Claudio" userId="9b681498-f06f-4ec0-b07e-3484b69879be" providerId="ADAL" clId="{A492D997-D30E-40C7-B299-8681893AF567}" dt="2023-05-11T16:29:51.456" v="12060" actId="478"/>
          <ac:cxnSpMkLst>
            <pc:docMk/>
            <pc:sldMk cId="3947168471" sldId="299"/>
            <ac:cxnSpMk id="9" creationId="{E09FB9CD-3DBF-2568-0019-7D42AE459EE5}"/>
          </ac:cxnSpMkLst>
        </pc:cxnChg>
        <pc:cxnChg chg="add del mod">
          <ac:chgData name="Anliker  Claudio" userId="9b681498-f06f-4ec0-b07e-3484b69879be" providerId="ADAL" clId="{A492D997-D30E-40C7-B299-8681893AF567}" dt="2023-05-11T16:29:51.456" v="12060" actId="478"/>
          <ac:cxnSpMkLst>
            <pc:docMk/>
            <pc:sldMk cId="3947168471" sldId="299"/>
            <ac:cxnSpMk id="11" creationId="{259DFD5B-0B8A-4F07-F3C0-9FB13B7EE8BD}"/>
          </ac:cxnSpMkLst>
        </pc:cxnChg>
        <pc:cxnChg chg="add del mod">
          <ac:chgData name="Anliker  Claudio" userId="9b681498-f06f-4ec0-b07e-3484b69879be" providerId="ADAL" clId="{A492D997-D30E-40C7-B299-8681893AF567}" dt="2023-05-11T16:19:30.903" v="11839" actId="478"/>
          <ac:cxnSpMkLst>
            <pc:docMk/>
            <pc:sldMk cId="3947168471" sldId="299"/>
            <ac:cxnSpMk id="13" creationId="{26DD39A2-DEB1-987B-E2FC-8E01BD0C859D}"/>
          </ac:cxnSpMkLst>
        </pc:cxnChg>
        <pc:cxnChg chg="add del mod">
          <ac:chgData name="Anliker  Claudio" userId="9b681498-f06f-4ec0-b07e-3484b69879be" providerId="ADAL" clId="{A492D997-D30E-40C7-B299-8681893AF567}" dt="2023-05-11T16:29:51.456" v="12060" actId="478"/>
          <ac:cxnSpMkLst>
            <pc:docMk/>
            <pc:sldMk cId="3947168471" sldId="299"/>
            <ac:cxnSpMk id="17" creationId="{2094BC74-EE2C-B549-857A-4A4F7582990D}"/>
          </ac:cxnSpMkLst>
        </pc:cxnChg>
        <pc:cxnChg chg="add del mod">
          <ac:chgData name="Anliker  Claudio" userId="9b681498-f06f-4ec0-b07e-3484b69879be" providerId="ADAL" clId="{A492D997-D30E-40C7-B299-8681893AF567}" dt="2023-05-11T16:29:51.456" v="12060" actId="478"/>
          <ac:cxnSpMkLst>
            <pc:docMk/>
            <pc:sldMk cId="3947168471" sldId="299"/>
            <ac:cxnSpMk id="18" creationId="{78CF3B4C-793B-7615-E300-D44095AF255A}"/>
          </ac:cxnSpMkLst>
        </pc:cxnChg>
        <pc:cxnChg chg="add del mod">
          <ac:chgData name="Anliker  Claudio" userId="9b681498-f06f-4ec0-b07e-3484b69879be" providerId="ADAL" clId="{A492D997-D30E-40C7-B299-8681893AF567}" dt="2023-05-11T16:29:51.456" v="12060" actId="478"/>
          <ac:cxnSpMkLst>
            <pc:docMk/>
            <pc:sldMk cId="3947168471" sldId="299"/>
            <ac:cxnSpMk id="19" creationId="{1BB63ADA-F61A-C028-19CD-0FE24E3480FE}"/>
          </ac:cxnSpMkLst>
        </pc:cxnChg>
        <pc:cxnChg chg="add del mod">
          <ac:chgData name="Anliker  Claudio" userId="9b681498-f06f-4ec0-b07e-3484b69879be" providerId="ADAL" clId="{A492D997-D30E-40C7-B299-8681893AF567}" dt="2023-05-11T16:29:51.456" v="12060" actId="478"/>
          <ac:cxnSpMkLst>
            <pc:docMk/>
            <pc:sldMk cId="3947168471" sldId="299"/>
            <ac:cxnSpMk id="22" creationId="{A462EE71-B03F-15C2-1495-208E7F4CFD7F}"/>
          </ac:cxnSpMkLst>
        </pc:cxnChg>
        <pc:cxnChg chg="add del mod">
          <ac:chgData name="Anliker  Claudio" userId="9b681498-f06f-4ec0-b07e-3484b69879be" providerId="ADAL" clId="{A492D997-D30E-40C7-B299-8681893AF567}" dt="2023-05-11T16:29:51.456" v="12060" actId="478"/>
          <ac:cxnSpMkLst>
            <pc:docMk/>
            <pc:sldMk cId="3947168471" sldId="299"/>
            <ac:cxnSpMk id="25" creationId="{84482B26-49D6-8791-F474-B89D20E5EF14}"/>
          </ac:cxnSpMkLst>
        </pc:cxnChg>
        <pc:cxnChg chg="add del mod">
          <ac:chgData name="Anliker  Claudio" userId="9b681498-f06f-4ec0-b07e-3484b69879be" providerId="ADAL" clId="{A492D997-D30E-40C7-B299-8681893AF567}" dt="2023-05-11T16:29:51.456" v="12060" actId="478"/>
          <ac:cxnSpMkLst>
            <pc:docMk/>
            <pc:sldMk cId="3947168471" sldId="299"/>
            <ac:cxnSpMk id="26" creationId="{4B22B3F3-CCE7-9B6B-6246-2E3A8D4A6B9F}"/>
          </ac:cxnSpMkLst>
        </pc:cxnChg>
        <pc:cxnChg chg="add del mod">
          <ac:chgData name="Anliker  Claudio" userId="9b681498-f06f-4ec0-b07e-3484b69879be" providerId="ADAL" clId="{A492D997-D30E-40C7-B299-8681893AF567}" dt="2023-05-11T16:29:51.456" v="12060" actId="478"/>
          <ac:cxnSpMkLst>
            <pc:docMk/>
            <pc:sldMk cId="3947168471" sldId="299"/>
            <ac:cxnSpMk id="27" creationId="{B711DC72-4737-8BBD-D8AD-1617DEF1E473}"/>
          </ac:cxnSpMkLst>
        </pc:cxnChg>
        <pc:cxnChg chg="add del mod">
          <ac:chgData name="Anliker  Claudio" userId="9b681498-f06f-4ec0-b07e-3484b69879be" providerId="ADAL" clId="{A492D997-D30E-40C7-B299-8681893AF567}" dt="2023-05-11T16:29:51.456" v="12060" actId="478"/>
          <ac:cxnSpMkLst>
            <pc:docMk/>
            <pc:sldMk cId="3947168471" sldId="299"/>
            <ac:cxnSpMk id="28" creationId="{6FC7C25B-30C1-F253-1470-5D1EDC118AE1}"/>
          </ac:cxnSpMkLst>
        </pc:cxnChg>
        <pc:cxnChg chg="add del mod">
          <ac:chgData name="Anliker  Claudio" userId="9b681498-f06f-4ec0-b07e-3484b69879be" providerId="ADAL" clId="{A492D997-D30E-40C7-B299-8681893AF567}" dt="2023-05-11T16:29:51.456" v="12060" actId="478"/>
          <ac:cxnSpMkLst>
            <pc:docMk/>
            <pc:sldMk cId="3947168471" sldId="299"/>
            <ac:cxnSpMk id="29" creationId="{C64D85F2-A2A6-0DBC-3B3E-C614948376F1}"/>
          </ac:cxnSpMkLst>
        </pc:cxnChg>
        <pc:cxnChg chg="add del mod">
          <ac:chgData name="Anliker  Claudio" userId="9b681498-f06f-4ec0-b07e-3484b69879be" providerId="ADAL" clId="{A492D997-D30E-40C7-B299-8681893AF567}" dt="2023-05-11T16:29:51.456" v="12060" actId="478"/>
          <ac:cxnSpMkLst>
            <pc:docMk/>
            <pc:sldMk cId="3947168471" sldId="299"/>
            <ac:cxnSpMk id="30" creationId="{9C390909-12B4-F7E1-F1BD-C7494DDDA921}"/>
          </ac:cxnSpMkLst>
        </pc:cxnChg>
        <pc:cxnChg chg="add del mod">
          <ac:chgData name="Anliker  Claudio" userId="9b681498-f06f-4ec0-b07e-3484b69879be" providerId="ADAL" clId="{A492D997-D30E-40C7-B299-8681893AF567}" dt="2023-05-11T16:29:51.456" v="12060" actId="478"/>
          <ac:cxnSpMkLst>
            <pc:docMk/>
            <pc:sldMk cId="3947168471" sldId="299"/>
            <ac:cxnSpMk id="31" creationId="{294B4D68-4E0E-E780-8171-C83F8D337255}"/>
          </ac:cxnSpMkLst>
        </pc:cxnChg>
        <pc:cxnChg chg="add del mod">
          <ac:chgData name="Anliker  Claudio" userId="9b681498-f06f-4ec0-b07e-3484b69879be" providerId="ADAL" clId="{A492D997-D30E-40C7-B299-8681893AF567}" dt="2023-05-11T16:29:51.456" v="12060" actId="478"/>
          <ac:cxnSpMkLst>
            <pc:docMk/>
            <pc:sldMk cId="3947168471" sldId="299"/>
            <ac:cxnSpMk id="32" creationId="{E4EC2755-FABC-3123-8457-9E3597921C38}"/>
          </ac:cxnSpMkLst>
        </pc:cxnChg>
        <pc:cxnChg chg="add del mod">
          <ac:chgData name="Anliker  Claudio" userId="9b681498-f06f-4ec0-b07e-3484b69879be" providerId="ADAL" clId="{A492D997-D30E-40C7-B299-8681893AF567}" dt="2023-05-11T16:29:51.456" v="12060" actId="478"/>
          <ac:cxnSpMkLst>
            <pc:docMk/>
            <pc:sldMk cId="3947168471" sldId="299"/>
            <ac:cxnSpMk id="37" creationId="{742BC5B1-124D-C002-6B5A-684F6156086E}"/>
          </ac:cxnSpMkLst>
        </pc:cxnChg>
        <pc:cxnChg chg="add del mod">
          <ac:chgData name="Anliker  Claudio" userId="9b681498-f06f-4ec0-b07e-3484b69879be" providerId="ADAL" clId="{A492D997-D30E-40C7-B299-8681893AF567}" dt="2023-05-11T16:29:51.456" v="12060" actId="478"/>
          <ac:cxnSpMkLst>
            <pc:docMk/>
            <pc:sldMk cId="3947168471" sldId="299"/>
            <ac:cxnSpMk id="38" creationId="{2D800B57-FCEB-A043-14D5-E485B4B0F0F5}"/>
          </ac:cxnSpMkLst>
        </pc:cxnChg>
        <pc:cxnChg chg="add del mod">
          <ac:chgData name="Anliker  Claudio" userId="9b681498-f06f-4ec0-b07e-3484b69879be" providerId="ADAL" clId="{A492D997-D30E-40C7-B299-8681893AF567}" dt="2023-05-11T16:29:51.456" v="12060" actId="478"/>
          <ac:cxnSpMkLst>
            <pc:docMk/>
            <pc:sldMk cId="3947168471" sldId="299"/>
            <ac:cxnSpMk id="41" creationId="{4925E0E6-AA01-EC71-FED0-274CDB3CCC94}"/>
          </ac:cxnSpMkLst>
        </pc:cxnChg>
        <pc:cxnChg chg="add del mod">
          <ac:chgData name="Anliker  Claudio" userId="9b681498-f06f-4ec0-b07e-3484b69879be" providerId="ADAL" clId="{A492D997-D30E-40C7-B299-8681893AF567}" dt="2023-05-11T16:29:51.456" v="12060" actId="478"/>
          <ac:cxnSpMkLst>
            <pc:docMk/>
            <pc:sldMk cId="3947168471" sldId="299"/>
            <ac:cxnSpMk id="44" creationId="{61DDE5C7-C079-86A0-8757-2D88B3E6C6D5}"/>
          </ac:cxnSpMkLst>
        </pc:cxnChg>
        <pc:cxnChg chg="add del mod">
          <ac:chgData name="Anliker  Claudio" userId="9b681498-f06f-4ec0-b07e-3484b69879be" providerId="ADAL" clId="{A492D997-D30E-40C7-B299-8681893AF567}" dt="2023-05-11T16:29:51.456" v="12060" actId="478"/>
          <ac:cxnSpMkLst>
            <pc:docMk/>
            <pc:sldMk cId="3947168471" sldId="299"/>
            <ac:cxnSpMk id="57" creationId="{526C441D-0D87-8461-3E7D-7ACF37C20BD3}"/>
          </ac:cxnSpMkLst>
        </pc:cxnChg>
        <pc:cxnChg chg="add del mod">
          <ac:chgData name="Anliker  Claudio" userId="9b681498-f06f-4ec0-b07e-3484b69879be" providerId="ADAL" clId="{A492D997-D30E-40C7-B299-8681893AF567}" dt="2023-05-11T16:29:51.456" v="12060" actId="478"/>
          <ac:cxnSpMkLst>
            <pc:docMk/>
            <pc:sldMk cId="3947168471" sldId="299"/>
            <ac:cxnSpMk id="60" creationId="{C0E6A5ED-502E-0EA4-EF41-9AC0047100DE}"/>
          </ac:cxnSpMkLst>
        </pc:cxnChg>
      </pc:sldChg>
      <pc:sldChg chg="addSp modSp new mod modAnim">
        <pc:chgData name="Anliker  Claudio" userId="9b681498-f06f-4ec0-b07e-3484b69879be" providerId="ADAL" clId="{A492D997-D30E-40C7-B299-8681893AF567}" dt="2023-05-17T12:43:05.548" v="33937"/>
        <pc:sldMkLst>
          <pc:docMk/>
          <pc:sldMk cId="2417992284" sldId="300"/>
        </pc:sldMkLst>
        <pc:spChg chg="mod">
          <ac:chgData name="Anliker  Claudio" userId="9b681498-f06f-4ec0-b07e-3484b69879be" providerId="ADAL" clId="{A492D997-D30E-40C7-B299-8681893AF567}" dt="2023-05-14T09:03:51.146" v="22783" actId="20577"/>
          <ac:spMkLst>
            <pc:docMk/>
            <pc:sldMk cId="2417992284" sldId="300"/>
            <ac:spMk id="2" creationId="{85F03F68-8069-33B3-C96D-513CB7667635}"/>
          </ac:spMkLst>
        </pc:spChg>
        <pc:spChg chg="mod">
          <ac:chgData name="Anliker  Claudio" userId="9b681498-f06f-4ec0-b07e-3484b69879be" providerId="ADAL" clId="{A492D997-D30E-40C7-B299-8681893AF567}" dt="2023-05-16T15:32:25.871" v="29614" actId="20577"/>
          <ac:spMkLst>
            <pc:docMk/>
            <pc:sldMk cId="2417992284" sldId="300"/>
            <ac:spMk id="3" creationId="{B8FE75C7-E143-8193-D543-E82A43EC548B}"/>
          </ac:spMkLst>
        </pc:spChg>
        <pc:spChg chg="add mod">
          <ac:chgData name="Anliker  Claudio" userId="9b681498-f06f-4ec0-b07e-3484b69879be" providerId="ADAL" clId="{A492D997-D30E-40C7-B299-8681893AF567}" dt="2023-05-17T12:43:05.548" v="33937"/>
          <ac:spMkLst>
            <pc:docMk/>
            <pc:sldMk cId="2417992284" sldId="300"/>
            <ac:spMk id="7" creationId="{31B5803F-011B-E6B0-E8AC-126332E69444}"/>
          </ac:spMkLst>
        </pc:spChg>
      </pc:sldChg>
      <pc:sldChg chg="addSp modSp new add del mod ord modAnim">
        <pc:chgData name="Anliker  Claudio" userId="9b681498-f06f-4ec0-b07e-3484b69879be" providerId="ADAL" clId="{A492D997-D30E-40C7-B299-8681893AF567}" dt="2023-05-17T12:55:17.116" v="34579" actId="20577"/>
        <pc:sldMkLst>
          <pc:docMk/>
          <pc:sldMk cId="825985197" sldId="301"/>
        </pc:sldMkLst>
        <pc:spChg chg="mod">
          <ac:chgData name="Anliker  Claudio" userId="9b681498-f06f-4ec0-b07e-3484b69879be" providerId="ADAL" clId="{A492D997-D30E-40C7-B299-8681893AF567}" dt="2023-05-12T06:40:46.307" v="14499" actId="20577"/>
          <ac:spMkLst>
            <pc:docMk/>
            <pc:sldMk cId="825985197" sldId="301"/>
            <ac:spMk id="2" creationId="{1F400E40-4AE8-7581-17EB-9CF861502B07}"/>
          </ac:spMkLst>
        </pc:spChg>
        <pc:spChg chg="mod">
          <ac:chgData name="Anliker  Claudio" userId="9b681498-f06f-4ec0-b07e-3484b69879be" providerId="ADAL" clId="{A492D997-D30E-40C7-B299-8681893AF567}" dt="2023-05-17T12:55:17.116" v="34579" actId="20577"/>
          <ac:spMkLst>
            <pc:docMk/>
            <pc:sldMk cId="825985197" sldId="301"/>
            <ac:spMk id="3" creationId="{6D480092-4ABF-C824-2353-C56B9CE0854E}"/>
          </ac:spMkLst>
        </pc:spChg>
        <pc:spChg chg="add mod">
          <ac:chgData name="Anliker  Claudio" userId="9b681498-f06f-4ec0-b07e-3484b69879be" providerId="ADAL" clId="{A492D997-D30E-40C7-B299-8681893AF567}" dt="2023-05-17T12:43:46.103" v="33949"/>
          <ac:spMkLst>
            <pc:docMk/>
            <pc:sldMk cId="825985197" sldId="301"/>
            <ac:spMk id="7" creationId="{4150447B-2A29-EC8C-2287-C9495AA09E9F}"/>
          </ac:spMkLst>
        </pc:spChg>
      </pc:sldChg>
      <pc:sldChg chg="modSp new del mod">
        <pc:chgData name="Anliker  Claudio" userId="9b681498-f06f-4ec0-b07e-3484b69879be" providerId="ADAL" clId="{A492D997-D30E-40C7-B299-8681893AF567}" dt="2023-05-12T06:54:10.081" v="15640" actId="47"/>
        <pc:sldMkLst>
          <pc:docMk/>
          <pc:sldMk cId="3188726199" sldId="302"/>
        </pc:sldMkLst>
        <pc:spChg chg="mod">
          <ac:chgData name="Anliker  Claudio" userId="9b681498-f06f-4ec0-b07e-3484b69879be" providerId="ADAL" clId="{A492D997-D30E-40C7-B299-8681893AF567}" dt="2023-05-09T16:52:00.011" v="2333" actId="20577"/>
          <ac:spMkLst>
            <pc:docMk/>
            <pc:sldMk cId="3188726199" sldId="302"/>
            <ac:spMk id="2" creationId="{1D8E8AE2-2D47-A339-D605-BC0CFCD7840E}"/>
          </ac:spMkLst>
        </pc:spChg>
        <pc:spChg chg="mod">
          <ac:chgData name="Anliker  Claudio" userId="9b681498-f06f-4ec0-b07e-3484b69879be" providerId="ADAL" clId="{A492D997-D30E-40C7-B299-8681893AF567}" dt="2023-05-09T16:53:49.042" v="2577" actId="20577"/>
          <ac:spMkLst>
            <pc:docMk/>
            <pc:sldMk cId="3188726199" sldId="302"/>
            <ac:spMk id="3" creationId="{0AAED4CD-B5C7-762A-4467-88A4A1E0307F}"/>
          </ac:spMkLst>
        </pc:spChg>
      </pc:sldChg>
      <pc:sldChg chg="modSp new del mod">
        <pc:chgData name="Anliker  Claudio" userId="9b681498-f06f-4ec0-b07e-3484b69879be" providerId="ADAL" clId="{A492D997-D30E-40C7-B299-8681893AF567}" dt="2023-05-15T21:27:34.576" v="28248" actId="47"/>
        <pc:sldMkLst>
          <pc:docMk/>
          <pc:sldMk cId="362192027" sldId="303"/>
        </pc:sldMkLst>
        <pc:spChg chg="mod">
          <ac:chgData name="Anliker  Claudio" userId="9b681498-f06f-4ec0-b07e-3484b69879be" providerId="ADAL" clId="{A492D997-D30E-40C7-B299-8681893AF567}" dt="2023-05-09T16:56:35.386" v="2832" actId="20577"/>
          <ac:spMkLst>
            <pc:docMk/>
            <pc:sldMk cId="362192027" sldId="303"/>
            <ac:spMk id="2" creationId="{CF37D844-90A3-1CF0-9825-B7AA8085E03B}"/>
          </ac:spMkLst>
        </pc:spChg>
      </pc:sldChg>
      <pc:sldChg chg="modSp add mod modNotesTx">
        <pc:chgData name="Anliker  Claudio" userId="9b681498-f06f-4ec0-b07e-3484b69879be" providerId="ADAL" clId="{A492D997-D30E-40C7-B299-8681893AF567}" dt="2023-05-17T12:42:50.717" v="33933"/>
        <pc:sldMkLst>
          <pc:docMk/>
          <pc:sldMk cId="843935318" sldId="304"/>
        </pc:sldMkLst>
        <pc:spChg chg="mod">
          <ac:chgData name="Anliker  Claudio" userId="9b681498-f06f-4ec0-b07e-3484b69879be" providerId="ADAL" clId="{A492D997-D30E-40C7-B299-8681893AF567}" dt="2023-05-17T12:42:50.717" v="33933"/>
          <ac:spMkLst>
            <pc:docMk/>
            <pc:sldMk cId="843935318" sldId="304"/>
            <ac:spMk id="8" creationId="{B253EBC0-9D95-DFC6-4C5A-8178ACB3CEA0}"/>
          </ac:spMkLst>
        </pc:spChg>
        <pc:spChg chg="mod">
          <ac:chgData name="Anliker  Claudio" userId="9b681498-f06f-4ec0-b07e-3484b69879be" providerId="ADAL" clId="{A492D997-D30E-40C7-B299-8681893AF567}" dt="2023-05-09T16:54:43.699" v="2643" actId="20577"/>
          <ac:spMkLst>
            <pc:docMk/>
            <pc:sldMk cId="843935318" sldId="304"/>
            <ac:spMk id="152" creationId="{00000000-0000-0000-0000-000000000000}"/>
          </ac:spMkLst>
        </pc:spChg>
      </pc:sldChg>
      <pc:sldChg chg="addSp delSp modSp add mod modNotesTx">
        <pc:chgData name="Anliker  Claudio" userId="9b681498-f06f-4ec0-b07e-3484b69879be" providerId="ADAL" clId="{A492D997-D30E-40C7-B299-8681893AF567}" dt="2023-05-17T12:43:23.914" v="33941"/>
        <pc:sldMkLst>
          <pc:docMk/>
          <pc:sldMk cId="2166653798" sldId="305"/>
        </pc:sldMkLst>
        <pc:spChg chg="add del mod">
          <ac:chgData name="Anliker  Claudio" userId="9b681498-f06f-4ec0-b07e-3484b69879be" providerId="ADAL" clId="{A492D997-D30E-40C7-B299-8681893AF567}" dt="2023-05-17T12:43:13.578" v="33940"/>
          <ac:spMkLst>
            <pc:docMk/>
            <pc:sldMk cId="2166653798" sldId="305"/>
            <ac:spMk id="3" creationId="{B8E27F9B-21EC-6023-5ABC-C5B128926F4B}"/>
          </ac:spMkLst>
        </pc:spChg>
        <pc:spChg chg="mod">
          <ac:chgData name="Anliker  Claudio" userId="9b681498-f06f-4ec0-b07e-3484b69879be" providerId="ADAL" clId="{A492D997-D30E-40C7-B299-8681893AF567}" dt="2023-05-17T12:43:23.914" v="33941"/>
          <ac:spMkLst>
            <pc:docMk/>
            <pc:sldMk cId="2166653798" sldId="305"/>
            <ac:spMk id="8" creationId="{B253EBC0-9D95-DFC6-4C5A-8178ACB3CEA0}"/>
          </ac:spMkLst>
        </pc:spChg>
        <pc:spChg chg="mod">
          <ac:chgData name="Anliker  Claudio" userId="9b681498-f06f-4ec0-b07e-3484b69879be" providerId="ADAL" clId="{A492D997-D30E-40C7-B299-8681893AF567}" dt="2023-05-09T16:57:29.579" v="2908" actId="20577"/>
          <ac:spMkLst>
            <pc:docMk/>
            <pc:sldMk cId="2166653798" sldId="305"/>
            <ac:spMk id="152" creationId="{00000000-0000-0000-0000-000000000000}"/>
          </ac:spMkLst>
        </pc:spChg>
      </pc:sldChg>
      <pc:sldChg chg="addSp delSp modSp new del">
        <pc:chgData name="Anliker  Claudio" userId="9b681498-f06f-4ec0-b07e-3484b69879be" providerId="ADAL" clId="{A492D997-D30E-40C7-B299-8681893AF567}" dt="2023-05-15T21:27:33.975" v="28247" actId="47"/>
        <pc:sldMkLst>
          <pc:docMk/>
          <pc:sldMk cId="1016801520" sldId="306"/>
        </pc:sldMkLst>
        <pc:spChg chg="add del mod">
          <ac:chgData name="Anliker  Claudio" userId="9b681498-f06f-4ec0-b07e-3484b69879be" providerId="ADAL" clId="{A492D997-D30E-40C7-B299-8681893AF567}" dt="2023-05-10T06:38:54.043" v="4910"/>
          <ac:spMkLst>
            <pc:docMk/>
            <pc:sldMk cId="1016801520" sldId="306"/>
            <ac:spMk id="10" creationId="{3CFFC617-C0DD-722B-9F27-38E2B336A9D5}"/>
          </ac:spMkLst>
        </pc:spChg>
        <pc:spChg chg="add del mod">
          <ac:chgData name="Anliker  Claudio" userId="9b681498-f06f-4ec0-b07e-3484b69879be" providerId="ADAL" clId="{A492D997-D30E-40C7-B299-8681893AF567}" dt="2023-05-10T06:38:54.043" v="4910"/>
          <ac:spMkLst>
            <pc:docMk/>
            <pc:sldMk cId="1016801520" sldId="306"/>
            <ac:spMk id="12" creationId="{E6897524-D9E6-2A53-9162-5CFABCB26EF3}"/>
          </ac:spMkLst>
        </pc:spChg>
        <pc:spChg chg="add del mod">
          <ac:chgData name="Anliker  Claudio" userId="9b681498-f06f-4ec0-b07e-3484b69879be" providerId="ADAL" clId="{A492D997-D30E-40C7-B299-8681893AF567}" dt="2023-05-10T06:38:54.043" v="4910"/>
          <ac:spMkLst>
            <pc:docMk/>
            <pc:sldMk cId="1016801520" sldId="306"/>
            <ac:spMk id="14" creationId="{C9347561-85AB-3AD1-CFD8-F821E292171A}"/>
          </ac:spMkLst>
        </pc:spChg>
        <pc:spChg chg="add del mod">
          <ac:chgData name="Anliker  Claudio" userId="9b681498-f06f-4ec0-b07e-3484b69879be" providerId="ADAL" clId="{A492D997-D30E-40C7-B299-8681893AF567}" dt="2023-05-10T06:38:54.043" v="4910"/>
          <ac:spMkLst>
            <pc:docMk/>
            <pc:sldMk cId="1016801520" sldId="306"/>
            <ac:spMk id="15" creationId="{AA3CC575-7291-7E71-F40B-6C83C6883E12}"/>
          </ac:spMkLst>
        </pc:spChg>
        <pc:spChg chg="add del mod">
          <ac:chgData name="Anliker  Claudio" userId="9b681498-f06f-4ec0-b07e-3484b69879be" providerId="ADAL" clId="{A492D997-D30E-40C7-B299-8681893AF567}" dt="2023-05-10T06:38:54.043" v="4910"/>
          <ac:spMkLst>
            <pc:docMk/>
            <pc:sldMk cId="1016801520" sldId="306"/>
            <ac:spMk id="16" creationId="{9814FC66-956E-23D9-448E-2425A57DA5A4}"/>
          </ac:spMkLst>
        </pc:spChg>
        <pc:spChg chg="add del mod">
          <ac:chgData name="Anliker  Claudio" userId="9b681498-f06f-4ec0-b07e-3484b69879be" providerId="ADAL" clId="{A492D997-D30E-40C7-B299-8681893AF567}" dt="2023-05-10T06:38:54.043" v="4910"/>
          <ac:spMkLst>
            <pc:docMk/>
            <pc:sldMk cId="1016801520" sldId="306"/>
            <ac:spMk id="18" creationId="{A28DD2B8-AFF3-2CD5-74D2-459E1516642E}"/>
          </ac:spMkLst>
        </pc:spChg>
        <pc:spChg chg="add del mod">
          <ac:chgData name="Anliker  Claudio" userId="9b681498-f06f-4ec0-b07e-3484b69879be" providerId="ADAL" clId="{A492D997-D30E-40C7-B299-8681893AF567}" dt="2023-05-10T06:38:54.043" v="4910"/>
          <ac:spMkLst>
            <pc:docMk/>
            <pc:sldMk cId="1016801520" sldId="306"/>
            <ac:spMk id="19" creationId="{7871B66B-A319-CF86-7BC7-320EA9B65E3C}"/>
          </ac:spMkLst>
        </pc:spChg>
        <pc:spChg chg="add del mod">
          <ac:chgData name="Anliker  Claudio" userId="9b681498-f06f-4ec0-b07e-3484b69879be" providerId="ADAL" clId="{A492D997-D30E-40C7-B299-8681893AF567}" dt="2023-05-10T06:38:54.043" v="4910"/>
          <ac:spMkLst>
            <pc:docMk/>
            <pc:sldMk cId="1016801520" sldId="306"/>
            <ac:spMk id="21" creationId="{3E006E55-1771-C808-C5BD-B8FFE456BB50}"/>
          </ac:spMkLst>
        </pc:spChg>
        <pc:spChg chg="add del mod">
          <ac:chgData name="Anliker  Claudio" userId="9b681498-f06f-4ec0-b07e-3484b69879be" providerId="ADAL" clId="{A492D997-D30E-40C7-B299-8681893AF567}" dt="2023-05-10T06:38:54.043" v="4910"/>
          <ac:spMkLst>
            <pc:docMk/>
            <pc:sldMk cId="1016801520" sldId="306"/>
            <ac:spMk id="22" creationId="{86E5739E-A71E-9FD1-FA16-161DA8A2F517}"/>
          </ac:spMkLst>
        </pc:spChg>
        <pc:spChg chg="add del mod">
          <ac:chgData name="Anliker  Claudio" userId="9b681498-f06f-4ec0-b07e-3484b69879be" providerId="ADAL" clId="{A492D997-D30E-40C7-B299-8681893AF567}" dt="2023-05-10T06:38:54.043" v="4910"/>
          <ac:spMkLst>
            <pc:docMk/>
            <pc:sldMk cId="1016801520" sldId="306"/>
            <ac:spMk id="24" creationId="{DA04715D-6488-DCBD-AE1B-463CA382EC74}"/>
          </ac:spMkLst>
        </pc:spChg>
        <pc:spChg chg="add del mod">
          <ac:chgData name="Anliker  Claudio" userId="9b681498-f06f-4ec0-b07e-3484b69879be" providerId="ADAL" clId="{A492D997-D30E-40C7-B299-8681893AF567}" dt="2023-05-10T06:38:54.043" v="4910"/>
          <ac:spMkLst>
            <pc:docMk/>
            <pc:sldMk cId="1016801520" sldId="306"/>
            <ac:spMk id="26" creationId="{1417DC26-ADFB-3F55-B5C0-6B6F2FBD8C48}"/>
          </ac:spMkLst>
        </pc:spChg>
        <pc:spChg chg="add del mod">
          <ac:chgData name="Anliker  Claudio" userId="9b681498-f06f-4ec0-b07e-3484b69879be" providerId="ADAL" clId="{A492D997-D30E-40C7-B299-8681893AF567}" dt="2023-05-10T06:38:54.043" v="4910"/>
          <ac:spMkLst>
            <pc:docMk/>
            <pc:sldMk cId="1016801520" sldId="306"/>
            <ac:spMk id="30" creationId="{75A70DB7-A20B-8DF3-6083-A5FC4F4A4882}"/>
          </ac:spMkLst>
        </pc:spChg>
        <pc:spChg chg="add del mod">
          <ac:chgData name="Anliker  Claudio" userId="9b681498-f06f-4ec0-b07e-3484b69879be" providerId="ADAL" clId="{A492D997-D30E-40C7-B299-8681893AF567}" dt="2023-05-10T06:38:54.043" v="4910"/>
          <ac:spMkLst>
            <pc:docMk/>
            <pc:sldMk cId="1016801520" sldId="306"/>
            <ac:spMk id="31" creationId="{32E942D1-DB23-8E27-7B19-6AAF379BE788}"/>
          </ac:spMkLst>
        </pc:spChg>
        <pc:spChg chg="add del mod">
          <ac:chgData name="Anliker  Claudio" userId="9b681498-f06f-4ec0-b07e-3484b69879be" providerId="ADAL" clId="{A492D997-D30E-40C7-B299-8681893AF567}" dt="2023-05-10T06:38:54.043" v="4910"/>
          <ac:spMkLst>
            <pc:docMk/>
            <pc:sldMk cId="1016801520" sldId="306"/>
            <ac:spMk id="33" creationId="{B758836D-9FDB-632C-B702-4668A99F0E5C}"/>
          </ac:spMkLst>
        </pc:spChg>
        <pc:spChg chg="add del mod">
          <ac:chgData name="Anliker  Claudio" userId="9b681498-f06f-4ec0-b07e-3484b69879be" providerId="ADAL" clId="{A492D997-D30E-40C7-B299-8681893AF567}" dt="2023-05-10T06:38:54.043" v="4910"/>
          <ac:spMkLst>
            <pc:docMk/>
            <pc:sldMk cId="1016801520" sldId="306"/>
            <ac:spMk id="35" creationId="{7FD8A7E7-3261-F83A-AC58-E83E8008EF89}"/>
          </ac:spMkLst>
        </pc:spChg>
        <pc:spChg chg="add del mod">
          <ac:chgData name="Anliker  Claudio" userId="9b681498-f06f-4ec0-b07e-3484b69879be" providerId="ADAL" clId="{A492D997-D30E-40C7-B299-8681893AF567}" dt="2023-05-10T06:38:54.043" v="4910"/>
          <ac:spMkLst>
            <pc:docMk/>
            <pc:sldMk cId="1016801520" sldId="306"/>
            <ac:spMk id="36" creationId="{6C4ED3D7-6B78-A0AE-F3A5-F4E6D04D43D5}"/>
          </ac:spMkLst>
        </pc:spChg>
        <pc:cxnChg chg="add del mod">
          <ac:chgData name="Anliker  Claudio" userId="9b681498-f06f-4ec0-b07e-3484b69879be" providerId="ADAL" clId="{A492D997-D30E-40C7-B299-8681893AF567}" dt="2023-05-10T06:38:54.043" v="4910"/>
          <ac:cxnSpMkLst>
            <pc:docMk/>
            <pc:sldMk cId="1016801520" sldId="306"/>
            <ac:cxnSpMk id="8" creationId="{8BEA4FE0-A1DC-5F1E-3388-5E8CDC14C0CF}"/>
          </ac:cxnSpMkLst>
        </pc:cxnChg>
        <pc:cxnChg chg="add del mod">
          <ac:chgData name="Anliker  Claudio" userId="9b681498-f06f-4ec0-b07e-3484b69879be" providerId="ADAL" clId="{A492D997-D30E-40C7-B299-8681893AF567}" dt="2023-05-10T06:38:54.043" v="4910"/>
          <ac:cxnSpMkLst>
            <pc:docMk/>
            <pc:sldMk cId="1016801520" sldId="306"/>
            <ac:cxnSpMk id="9" creationId="{6A06A594-1865-B6D7-0C36-9555825F4670}"/>
          </ac:cxnSpMkLst>
        </pc:cxnChg>
        <pc:cxnChg chg="add del mod">
          <ac:chgData name="Anliker  Claudio" userId="9b681498-f06f-4ec0-b07e-3484b69879be" providerId="ADAL" clId="{A492D997-D30E-40C7-B299-8681893AF567}" dt="2023-05-10T06:38:54.043" v="4910"/>
          <ac:cxnSpMkLst>
            <pc:docMk/>
            <pc:sldMk cId="1016801520" sldId="306"/>
            <ac:cxnSpMk id="11" creationId="{570490E3-8D8A-78E5-8649-166AF0AB96B6}"/>
          </ac:cxnSpMkLst>
        </pc:cxnChg>
        <pc:cxnChg chg="add del mod">
          <ac:chgData name="Anliker  Claudio" userId="9b681498-f06f-4ec0-b07e-3484b69879be" providerId="ADAL" clId="{A492D997-D30E-40C7-B299-8681893AF567}" dt="2023-05-10T06:38:54.043" v="4910"/>
          <ac:cxnSpMkLst>
            <pc:docMk/>
            <pc:sldMk cId="1016801520" sldId="306"/>
            <ac:cxnSpMk id="13" creationId="{9D16FA40-685E-8CD3-587E-8A31CC6B407B}"/>
          </ac:cxnSpMkLst>
        </pc:cxnChg>
        <pc:cxnChg chg="add del mod">
          <ac:chgData name="Anliker  Claudio" userId="9b681498-f06f-4ec0-b07e-3484b69879be" providerId="ADAL" clId="{A492D997-D30E-40C7-B299-8681893AF567}" dt="2023-05-10T06:38:54.043" v="4910"/>
          <ac:cxnSpMkLst>
            <pc:docMk/>
            <pc:sldMk cId="1016801520" sldId="306"/>
            <ac:cxnSpMk id="17" creationId="{5E5520B4-9275-0788-2D86-9E75C47AE3CF}"/>
          </ac:cxnSpMkLst>
        </pc:cxnChg>
        <pc:cxnChg chg="add del mod">
          <ac:chgData name="Anliker  Claudio" userId="9b681498-f06f-4ec0-b07e-3484b69879be" providerId="ADAL" clId="{A492D997-D30E-40C7-B299-8681893AF567}" dt="2023-05-10T06:38:54.043" v="4910"/>
          <ac:cxnSpMkLst>
            <pc:docMk/>
            <pc:sldMk cId="1016801520" sldId="306"/>
            <ac:cxnSpMk id="20" creationId="{7BBFFDFF-4921-5F3E-3075-86BD77074F67}"/>
          </ac:cxnSpMkLst>
        </pc:cxnChg>
        <pc:cxnChg chg="add del mod">
          <ac:chgData name="Anliker  Claudio" userId="9b681498-f06f-4ec0-b07e-3484b69879be" providerId="ADAL" clId="{A492D997-D30E-40C7-B299-8681893AF567}" dt="2023-05-10T06:38:54.043" v="4910"/>
          <ac:cxnSpMkLst>
            <pc:docMk/>
            <pc:sldMk cId="1016801520" sldId="306"/>
            <ac:cxnSpMk id="23" creationId="{D8DC2B2B-8A2E-0706-7C52-68F233701475}"/>
          </ac:cxnSpMkLst>
        </pc:cxnChg>
        <pc:cxnChg chg="add del mod">
          <ac:chgData name="Anliker  Claudio" userId="9b681498-f06f-4ec0-b07e-3484b69879be" providerId="ADAL" clId="{A492D997-D30E-40C7-B299-8681893AF567}" dt="2023-05-10T06:38:54.043" v="4910"/>
          <ac:cxnSpMkLst>
            <pc:docMk/>
            <pc:sldMk cId="1016801520" sldId="306"/>
            <ac:cxnSpMk id="25" creationId="{90261DB4-32DB-18E7-FDC6-A21DA395D717}"/>
          </ac:cxnSpMkLst>
        </pc:cxnChg>
        <pc:cxnChg chg="add del mod">
          <ac:chgData name="Anliker  Claudio" userId="9b681498-f06f-4ec0-b07e-3484b69879be" providerId="ADAL" clId="{A492D997-D30E-40C7-B299-8681893AF567}" dt="2023-05-10T06:38:54.043" v="4910"/>
          <ac:cxnSpMkLst>
            <pc:docMk/>
            <pc:sldMk cId="1016801520" sldId="306"/>
            <ac:cxnSpMk id="27" creationId="{4E56D45C-193C-15F1-06E4-B2DCF06A9885}"/>
          </ac:cxnSpMkLst>
        </pc:cxnChg>
        <pc:cxnChg chg="add del mod">
          <ac:chgData name="Anliker  Claudio" userId="9b681498-f06f-4ec0-b07e-3484b69879be" providerId="ADAL" clId="{A492D997-D30E-40C7-B299-8681893AF567}" dt="2023-05-10T06:38:54.043" v="4910"/>
          <ac:cxnSpMkLst>
            <pc:docMk/>
            <pc:sldMk cId="1016801520" sldId="306"/>
            <ac:cxnSpMk id="28" creationId="{4F9873B3-1F49-801A-7827-8267033B6A1E}"/>
          </ac:cxnSpMkLst>
        </pc:cxnChg>
        <pc:cxnChg chg="add del mod">
          <ac:chgData name="Anliker  Claudio" userId="9b681498-f06f-4ec0-b07e-3484b69879be" providerId="ADAL" clId="{A492D997-D30E-40C7-B299-8681893AF567}" dt="2023-05-10T06:38:54.043" v="4910"/>
          <ac:cxnSpMkLst>
            <pc:docMk/>
            <pc:sldMk cId="1016801520" sldId="306"/>
            <ac:cxnSpMk id="29" creationId="{3F654E2C-1101-68DD-5A82-A74E7ACC8A15}"/>
          </ac:cxnSpMkLst>
        </pc:cxnChg>
        <pc:cxnChg chg="add del mod">
          <ac:chgData name="Anliker  Claudio" userId="9b681498-f06f-4ec0-b07e-3484b69879be" providerId="ADAL" clId="{A492D997-D30E-40C7-B299-8681893AF567}" dt="2023-05-10T06:38:54.043" v="4910"/>
          <ac:cxnSpMkLst>
            <pc:docMk/>
            <pc:sldMk cId="1016801520" sldId="306"/>
            <ac:cxnSpMk id="32" creationId="{D61CBF6B-844A-4481-18FB-287876121391}"/>
          </ac:cxnSpMkLst>
        </pc:cxnChg>
        <pc:cxnChg chg="add del mod">
          <ac:chgData name="Anliker  Claudio" userId="9b681498-f06f-4ec0-b07e-3484b69879be" providerId="ADAL" clId="{A492D997-D30E-40C7-B299-8681893AF567}" dt="2023-05-10T06:38:54.043" v="4910"/>
          <ac:cxnSpMkLst>
            <pc:docMk/>
            <pc:sldMk cId="1016801520" sldId="306"/>
            <ac:cxnSpMk id="34" creationId="{90633947-7F40-F9B5-41C4-039E78C93002}"/>
          </ac:cxnSpMkLst>
        </pc:cxnChg>
        <pc:cxnChg chg="add del mod">
          <ac:chgData name="Anliker  Claudio" userId="9b681498-f06f-4ec0-b07e-3484b69879be" providerId="ADAL" clId="{A492D997-D30E-40C7-B299-8681893AF567}" dt="2023-05-10T06:38:54.043" v="4910"/>
          <ac:cxnSpMkLst>
            <pc:docMk/>
            <pc:sldMk cId="1016801520" sldId="306"/>
            <ac:cxnSpMk id="37" creationId="{6D4C97CC-610C-8FF1-9A71-2A78AEBACDE8}"/>
          </ac:cxnSpMkLst>
        </pc:cxnChg>
      </pc:sldChg>
      <pc:sldChg chg="addSp delSp modSp add mod">
        <pc:chgData name="Anliker  Claudio" userId="9b681498-f06f-4ec0-b07e-3484b69879be" providerId="ADAL" clId="{A492D997-D30E-40C7-B299-8681893AF567}" dt="2023-05-17T12:53:32.877" v="34557" actId="20577"/>
        <pc:sldMkLst>
          <pc:docMk/>
          <pc:sldMk cId="3028871927" sldId="307"/>
        </pc:sldMkLst>
        <pc:spChg chg="mod">
          <ac:chgData name="Anliker  Claudio" userId="9b681498-f06f-4ec0-b07e-3484b69879be" providerId="ADAL" clId="{A492D997-D30E-40C7-B299-8681893AF567}" dt="2023-05-14T09:02:22.505" v="22750"/>
          <ac:spMkLst>
            <pc:docMk/>
            <pc:sldMk cId="3028871927" sldId="307"/>
            <ac:spMk id="2" creationId="{1D8E8AE2-2D47-A339-D605-BC0CFCD7840E}"/>
          </ac:spMkLst>
        </pc:spChg>
        <pc:spChg chg="mod">
          <ac:chgData name="Anliker  Claudio" userId="9b681498-f06f-4ec0-b07e-3484b69879be" providerId="ADAL" clId="{A492D997-D30E-40C7-B299-8681893AF567}" dt="2023-05-17T12:53:32.877" v="34557" actId="20577"/>
          <ac:spMkLst>
            <pc:docMk/>
            <pc:sldMk cId="3028871927" sldId="307"/>
            <ac:spMk id="3" creationId="{0AAED4CD-B5C7-762A-4467-88A4A1E0307F}"/>
          </ac:spMkLst>
        </pc:spChg>
        <pc:spChg chg="add del mod">
          <ac:chgData name="Anliker  Claudio" userId="9b681498-f06f-4ec0-b07e-3484b69879be" providerId="ADAL" clId="{A492D997-D30E-40C7-B299-8681893AF567}" dt="2023-05-12T12:06:00.021" v="17467"/>
          <ac:spMkLst>
            <pc:docMk/>
            <pc:sldMk cId="3028871927" sldId="307"/>
            <ac:spMk id="8" creationId="{5749E3CE-BFEA-8317-AEAA-ADD642A9B30A}"/>
          </ac:spMkLst>
        </pc:spChg>
        <pc:spChg chg="add mod">
          <ac:chgData name="Anliker  Claudio" userId="9b681498-f06f-4ec0-b07e-3484b69879be" providerId="ADAL" clId="{A492D997-D30E-40C7-B299-8681893AF567}" dt="2023-05-14T09:01:54.552" v="22748" actId="1076"/>
          <ac:spMkLst>
            <pc:docMk/>
            <pc:sldMk cId="3028871927" sldId="307"/>
            <ac:spMk id="8" creationId="{ED740444-AE15-BF9B-46CB-B3779E7098F1}"/>
          </ac:spMkLst>
        </pc:spChg>
        <pc:spChg chg="add del mod">
          <ac:chgData name="Anliker  Claudio" userId="9b681498-f06f-4ec0-b07e-3484b69879be" providerId="ADAL" clId="{A492D997-D30E-40C7-B299-8681893AF567}" dt="2023-05-12T12:06:00.021" v="17467"/>
          <ac:spMkLst>
            <pc:docMk/>
            <pc:sldMk cId="3028871927" sldId="307"/>
            <ac:spMk id="9" creationId="{66273D2E-6C50-F3FA-0F56-BF98B1DDC5BE}"/>
          </ac:spMkLst>
        </pc:spChg>
        <pc:spChg chg="add mod">
          <ac:chgData name="Anliker  Claudio" userId="9b681498-f06f-4ec0-b07e-3484b69879be" providerId="ADAL" clId="{A492D997-D30E-40C7-B299-8681893AF567}" dt="2023-05-17T12:43:29.260" v="33942"/>
          <ac:spMkLst>
            <pc:docMk/>
            <pc:sldMk cId="3028871927" sldId="307"/>
            <ac:spMk id="9" creationId="{B40EC314-6073-3BD4-68A4-FEFCF989C411}"/>
          </ac:spMkLst>
        </pc:spChg>
        <pc:spChg chg="add del mod">
          <ac:chgData name="Anliker  Claudio" userId="9b681498-f06f-4ec0-b07e-3484b69879be" providerId="ADAL" clId="{A492D997-D30E-40C7-B299-8681893AF567}" dt="2023-05-12T12:06:00.021" v="17467"/>
          <ac:spMkLst>
            <pc:docMk/>
            <pc:sldMk cId="3028871927" sldId="307"/>
            <ac:spMk id="11" creationId="{B773FF12-E5E6-0837-F28F-1329EDE8D453}"/>
          </ac:spMkLst>
        </pc:spChg>
        <pc:spChg chg="add del mod">
          <ac:chgData name="Anliker  Claudio" userId="9b681498-f06f-4ec0-b07e-3484b69879be" providerId="ADAL" clId="{A492D997-D30E-40C7-B299-8681893AF567}" dt="2023-05-12T12:06:00.021" v="17467"/>
          <ac:spMkLst>
            <pc:docMk/>
            <pc:sldMk cId="3028871927" sldId="307"/>
            <ac:spMk id="13" creationId="{E797619E-F2F6-4E17-EBE8-403510EFAB86}"/>
          </ac:spMkLst>
        </pc:spChg>
        <pc:spChg chg="add del mod">
          <ac:chgData name="Anliker  Claudio" userId="9b681498-f06f-4ec0-b07e-3484b69879be" providerId="ADAL" clId="{A492D997-D30E-40C7-B299-8681893AF567}" dt="2023-05-12T12:06:00.021" v="17467"/>
          <ac:spMkLst>
            <pc:docMk/>
            <pc:sldMk cId="3028871927" sldId="307"/>
            <ac:spMk id="14" creationId="{0D7A4C9A-2C12-A0C7-62E4-97EBE1CB6673}"/>
          </ac:spMkLst>
        </pc:spChg>
        <pc:spChg chg="add del mod">
          <ac:chgData name="Anliker  Claudio" userId="9b681498-f06f-4ec0-b07e-3484b69879be" providerId="ADAL" clId="{A492D997-D30E-40C7-B299-8681893AF567}" dt="2023-05-12T12:06:00.021" v="17467"/>
          <ac:spMkLst>
            <pc:docMk/>
            <pc:sldMk cId="3028871927" sldId="307"/>
            <ac:spMk id="16" creationId="{DD8A6D24-6859-9686-9E80-D0026554814B}"/>
          </ac:spMkLst>
        </pc:spChg>
        <pc:spChg chg="add del mod">
          <ac:chgData name="Anliker  Claudio" userId="9b681498-f06f-4ec0-b07e-3484b69879be" providerId="ADAL" clId="{A492D997-D30E-40C7-B299-8681893AF567}" dt="2023-05-12T12:06:00.021" v="17467"/>
          <ac:spMkLst>
            <pc:docMk/>
            <pc:sldMk cId="3028871927" sldId="307"/>
            <ac:spMk id="18" creationId="{446018A7-0891-A2D5-9230-2F5BF3B906F4}"/>
          </ac:spMkLst>
        </pc:spChg>
        <pc:spChg chg="add del mod">
          <ac:chgData name="Anliker  Claudio" userId="9b681498-f06f-4ec0-b07e-3484b69879be" providerId="ADAL" clId="{A492D997-D30E-40C7-B299-8681893AF567}" dt="2023-05-12T12:06:00.021" v="17467"/>
          <ac:spMkLst>
            <pc:docMk/>
            <pc:sldMk cId="3028871927" sldId="307"/>
            <ac:spMk id="19" creationId="{98999041-9A98-AE8F-6DEB-99DB0311AB2E}"/>
          </ac:spMkLst>
        </pc:spChg>
        <pc:spChg chg="add del mod">
          <ac:chgData name="Anliker  Claudio" userId="9b681498-f06f-4ec0-b07e-3484b69879be" providerId="ADAL" clId="{A492D997-D30E-40C7-B299-8681893AF567}" dt="2023-05-12T12:06:00.021" v="17467"/>
          <ac:spMkLst>
            <pc:docMk/>
            <pc:sldMk cId="3028871927" sldId="307"/>
            <ac:spMk id="20" creationId="{F9CAB208-FE68-2E2B-6BD8-441AE2060ED3}"/>
          </ac:spMkLst>
        </pc:spChg>
        <pc:spChg chg="add del mod">
          <ac:chgData name="Anliker  Claudio" userId="9b681498-f06f-4ec0-b07e-3484b69879be" providerId="ADAL" clId="{A492D997-D30E-40C7-B299-8681893AF567}" dt="2023-05-12T12:06:00.021" v="17467"/>
          <ac:spMkLst>
            <pc:docMk/>
            <pc:sldMk cId="3028871927" sldId="307"/>
            <ac:spMk id="24" creationId="{E17E543D-75F6-CAAE-C8F3-980A5A06713E}"/>
          </ac:spMkLst>
        </pc:spChg>
        <pc:spChg chg="add mod">
          <ac:chgData name="Anliker  Claudio" userId="9b681498-f06f-4ec0-b07e-3484b69879be" providerId="ADAL" clId="{A492D997-D30E-40C7-B299-8681893AF567}" dt="2023-05-17T10:08:04.971" v="33892" actId="2711"/>
          <ac:spMkLst>
            <pc:docMk/>
            <pc:sldMk cId="3028871927" sldId="307"/>
            <ac:spMk id="28" creationId="{7F870515-2BF4-1724-7441-6C6DE0737401}"/>
          </ac:spMkLst>
        </pc:spChg>
        <pc:spChg chg="add mod">
          <ac:chgData name="Anliker  Claudio" userId="9b681498-f06f-4ec0-b07e-3484b69879be" providerId="ADAL" clId="{A492D997-D30E-40C7-B299-8681893AF567}" dt="2023-05-17T10:08:04.971" v="33892" actId="2711"/>
          <ac:spMkLst>
            <pc:docMk/>
            <pc:sldMk cId="3028871927" sldId="307"/>
            <ac:spMk id="29" creationId="{4A44E7F1-FDC9-5DDC-219C-6319C9B809C9}"/>
          </ac:spMkLst>
        </pc:spChg>
        <pc:spChg chg="add mod">
          <ac:chgData name="Anliker  Claudio" userId="9b681498-f06f-4ec0-b07e-3484b69879be" providerId="ADAL" clId="{A492D997-D30E-40C7-B299-8681893AF567}" dt="2023-05-17T10:08:04.971" v="33892" actId="2711"/>
          <ac:spMkLst>
            <pc:docMk/>
            <pc:sldMk cId="3028871927" sldId="307"/>
            <ac:spMk id="31" creationId="{DFD91B99-988B-3916-694D-C9ABFC656082}"/>
          </ac:spMkLst>
        </pc:spChg>
        <pc:spChg chg="add mod">
          <ac:chgData name="Anliker  Claudio" userId="9b681498-f06f-4ec0-b07e-3484b69879be" providerId="ADAL" clId="{A492D997-D30E-40C7-B299-8681893AF567}" dt="2023-05-17T10:08:04.971" v="33892" actId="2711"/>
          <ac:spMkLst>
            <pc:docMk/>
            <pc:sldMk cId="3028871927" sldId="307"/>
            <ac:spMk id="33" creationId="{FE6039F8-D642-6F71-DE62-31F24B59C9E1}"/>
          </ac:spMkLst>
        </pc:spChg>
        <pc:spChg chg="add mod">
          <ac:chgData name="Anliker  Claudio" userId="9b681498-f06f-4ec0-b07e-3484b69879be" providerId="ADAL" clId="{A492D997-D30E-40C7-B299-8681893AF567}" dt="2023-05-17T10:08:04.971" v="33892" actId="2711"/>
          <ac:spMkLst>
            <pc:docMk/>
            <pc:sldMk cId="3028871927" sldId="307"/>
            <ac:spMk id="34" creationId="{9CF323C6-EB64-83C3-7003-42AAA948A2CF}"/>
          </ac:spMkLst>
        </pc:spChg>
        <pc:spChg chg="add mod">
          <ac:chgData name="Anliker  Claudio" userId="9b681498-f06f-4ec0-b07e-3484b69879be" providerId="ADAL" clId="{A492D997-D30E-40C7-B299-8681893AF567}" dt="2023-05-17T10:08:04.971" v="33892" actId="2711"/>
          <ac:spMkLst>
            <pc:docMk/>
            <pc:sldMk cId="3028871927" sldId="307"/>
            <ac:spMk id="36" creationId="{54CAC2F7-BD3B-E004-EBB1-B1674DCAB577}"/>
          </ac:spMkLst>
        </pc:spChg>
        <pc:spChg chg="add mod">
          <ac:chgData name="Anliker  Claudio" userId="9b681498-f06f-4ec0-b07e-3484b69879be" providerId="ADAL" clId="{A492D997-D30E-40C7-B299-8681893AF567}" dt="2023-05-17T10:08:04.971" v="33892" actId="2711"/>
          <ac:spMkLst>
            <pc:docMk/>
            <pc:sldMk cId="3028871927" sldId="307"/>
            <ac:spMk id="38" creationId="{D5711742-4996-D693-88A9-829A5ACE8A28}"/>
          </ac:spMkLst>
        </pc:spChg>
        <pc:spChg chg="add mod">
          <ac:chgData name="Anliker  Claudio" userId="9b681498-f06f-4ec0-b07e-3484b69879be" providerId="ADAL" clId="{A492D997-D30E-40C7-B299-8681893AF567}" dt="2023-05-17T10:08:04.971" v="33892" actId="2711"/>
          <ac:spMkLst>
            <pc:docMk/>
            <pc:sldMk cId="3028871927" sldId="307"/>
            <ac:spMk id="39" creationId="{1A1A2DB6-FE61-8417-E26A-A1E2475FEC98}"/>
          </ac:spMkLst>
        </pc:spChg>
        <pc:spChg chg="add mod">
          <ac:chgData name="Anliker  Claudio" userId="9b681498-f06f-4ec0-b07e-3484b69879be" providerId="ADAL" clId="{A492D997-D30E-40C7-B299-8681893AF567}" dt="2023-05-17T10:08:04.971" v="33892" actId="2711"/>
          <ac:spMkLst>
            <pc:docMk/>
            <pc:sldMk cId="3028871927" sldId="307"/>
            <ac:spMk id="40" creationId="{82145EEE-824C-5328-EBE7-43AA0C120B0A}"/>
          </ac:spMkLst>
        </pc:spChg>
        <pc:spChg chg="add mod">
          <ac:chgData name="Anliker  Claudio" userId="9b681498-f06f-4ec0-b07e-3484b69879be" providerId="ADAL" clId="{A492D997-D30E-40C7-B299-8681893AF567}" dt="2023-05-17T10:08:16.575" v="33893" actId="2711"/>
          <ac:spMkLst>
            <pc:docMk/>
            <pc:sldMk cId="3028871927" sldId="307"/>
            <ac:spMk id="44" creationId="{79FE0249-BBD4-F992-6661-D581A0BF0F93}"/>
          </ac:spMkLst>
        </pc:spChg>
        <pc:cxnChg chg="add del mod">
          <ac:chgData name="Anliker  Claudio" userId="9b681498-f06f-4ec0-b07e-3484b69879be" providerId="ADAL" clId="{A492D997-D30E-40C7-B299-8681893AF567}" dt="2023-05-12T12:06:00.021" v="17467"/>
          <ac:cxnSpMkLst>
            <pc:docMk/>
            <pc:sldMk cId="3028871927" sldId="307"/>
            <ac:cxnSpMk id="7" creationId="{128BB3A8-4BD7-9AE6-9675-9B437A827579}"/>
          </ac:cxnSpMkLst>
        </pc:cxnChg>
        <pc:cxnChg chg="add mod">
          <ac:chgData name="Anliker  Claudio" userId="9b681498-f06f-4ec0-b07e-3484b69879be" providerId="ADAL" clId="{A492D997-D30E-40C7-B299-8681893AF567}" dt="2023-05-14T09:01:58.944" v="22749" actId="14100"/>
          <ac:cxnSpMkLst>
            <pc:docMk/>
            <pc:sldMk cId="3028871927" sldId="307"/>
            <ac:cxnSpMk id="7" creationId="{A397D597-3EF2-436D-4781-12497B598F2E}"/>
          </ac:cxnSpMkLst>
        </pc:cxnChg>
        <pc:cxnChg chg="add del mod">
          <ac:chgData name="Anliker  Claudio" userId="9b681498-f06f-4ec0-b07e-3484b69879be" providerId="ADAL" clId="{A492D997-D30E-40C7-B299-8681893AF567}" dt="2023-05-12T12:06:00.021" v="17467"/>
          <ac:cxnSpMkLst>
            <pc:docMk/>
            <pc:sldMk cId="3028871927" sldId="307"/>
            <ac:cxnSpMk id="10" creationId="{EF5AEB5E-3419-2508-6287-3C8C74F4F03A}"/>
          </ac:cxnSpMkLst>
        </pc:cxnChg>
        <pc:cxnChg chg="add del mod">
          <ac:chgData name="Anliker  Claudio" userId="9b681498-f06f-4ec0-b07e-3484b69879be" providerId="ADAL" clId="{A492D997-D30E-40C7-B299-8681893AF567}" dt="2023-05-12T12:06:00.021" v="17467"/>
          <ac:cxnSpMkLst>
            <pc:docMk/>
            <pc:sldMk cId="3028871927" sldId="307"/>
            <ac:cxnSpMk id="12" creationId="{5C734864-E006-5387-D25C-BE8B2717A105}"/>
          </ac:cxnSpMkLst>
        </pc:cxnChg>
        <pc:cxnChg chg="add del mod">
          <ac:chgData name="Anliker  Claudio" userId="9b681498-f06f-4ec0-b07e-3484b69879be" providerId="ADAL" clId="{A492D997-D30E-40C7-B299-8681893AF567}" dt="2023-05-12T12:06:00.021" v="17467"/>
          <ac:cxnSpMkLst>
            <pc:docMk/>
            <pc:sldMk cId="3028871927" sldId="307"/>
            <ac:cxnSpMk id="15" creationId="{EC846C4D-947F-3BD9-E2F5-48AF7C321513}"/>
          </ac:cxnSpMkLst>
        </pc:cxnChg>
        <pc:cxnChg chg="add del mod">
          <ac:chgData name="Anliker  Claudio" userId="9b681498-f06f-4ec0-b07e-3484b69879be" providerId="ADAL" clId="{A492D997-D30E-40C7-B299-8681893AF567}" dt="2023-05-12T12:06:00.021" v="17467"/>
          <ac:cxnSpMkLst>
            <pc:docMk/>
            <pc:sldMk cId="3028871927" sldId="307"/>
            <ac:cxnSpMk id="17" creationId="{237784A4-9581-CBAA-7043-BBDB1DF9C076}"/>
          </ac:cxnSpMkLst>
        </pc:cxnChg>
        <pc:cxnChg chg="add del mod">
          <ac:chgData name="Anliker  Claudio" userId="9b681498-f06f-4ec0-b07e-3484b69879be" providerId="ADAL" clId="{A492D997-D30E-40C7-B299-8681893AF567}" dt="2023-05-12T12:06:00.021" v="17467"/>
          <ac:cxnSpMkLst>
            <pc:docMk/>
            <pc:sldMk cId="3028871927" sldId="307"/>
            <ac:cxnSpMk id="21" creationId="{232C2B79-86F7-E8E1-5333-02864E5F5B12}"/>
          </ac:cxnSpMkLst>
        </pc:cxnChg>
        <pc:cxnChg chg="add del mod">
          <ac:chgData name="Anliker  Claudio" userId="9b681498-f06f-4ec0-b07e-3484b69879be" providerId="ADAL" clId="{A492D997-D30E-40C7-B299-8681893AF567}" dt="2023-05-12T12:06:00.021" v="17467"/>
          <ac:cxnSpMkLst>
            <pc:docMk/>
            <pc:sldMk cId="3028871927" sldId="307"/>
            <ac:cxnSpMk id="22" creationId="{F5421E01-F4BA-47A9-07FF-E08DE0F49E27}"/>
          </ac:cxnSpMkLst>
        </pc:cxnChg>
        <pc:cxnChg chg="add del mod">
          <ac:chgData name="Anliker  Claudio" userId="9b681498-f06f-4ec0-b07e-3484b69879be" providerId="ADAL" clId="{A492D997-D30E-40C7-B299-8681893AF567}" dt="2023-05-12T12:06:00.021" v="17467"/>
          <ac:cxnSpMkLst>
            <pc:docMk/>
            <pc:sldMk cId="3028871927" sldId="307"/>
            <ac:cxnSpMk id="23" creationId="{CF9495EF-9E30-E630-5369-FD41ECCC44F2}"/>
          </ac:cxnSpMkLst>
        </pc:cxnChg>
        <pc:cxnChg chg="add del mod">
          <ac:chgData name="Anliker  Claudio" userId="9b681498-f06f-4ec0-b07e-3484b69879be" providerId="ADAL" clId="{A492D997-D30E-40C7-B299-8681893AF567}" dt="2023-05-12T12:06:00.021" v="17467"/>
          <ac:cxnSpMkLst>
            <pc:docMk/>
            <pc:sldMk cId="3028871927" sldId="307"/>
            <ac:cxnSpMk id="25" creationId="{A01EDFB7-22FB-346B-113F-20F8A43F6CC9}"/>
          </ac:cxnSpMkLst>
        </pc:cxnChg>
        <pc:cxnChg chg="add del mod">
          <ac:chgData name="Anliker  Claudio" userId="9b681498-f06f-4ec0-b07e-3484b69879be" providerId="ADAL" clId="{A492D997-D30E-40C7-B299-8681893AF567}" dt="2023-05-12T12:06:00.021" v="17467"/>
          <ac:cxnSpMkLst>
            <pc:docMk/>
            <pc:sldMk cId="3028871927" sldId="307"/>
            <ac:cxnSpMk id="26" creationId="{114C893F-AC64-6657-9EDC-37CF04B1ECC8}"/>
          </ac:cxnSpMkLst>
        </pc:cxnChg>
        <pc:cxnChg chg="add mod">
          <ac:chgData name="Anliker  Claudio" userId="9b681498-f06f-4ec0-b07e-3484b69879be" providerId="ADAL" clId="{A492D997-D30E-40C7-B299-8681893AF567}" dt="2023-05-14T09:01:33.167" v="22722" actId="1035"/>
          <ac:cxnSpMkLst>
            <pc:docMk/>
            <pc:sldMk cId="3028871927" sldId="307"/>
            <ac:cxnSpMk id="27" creationId="{0977C8FC-98D9-0B0E-1895-FEB77B934D58}"/>
          </ac:cxnSpMkLst>
        </pc:cxnChg>
        <pc:cxnChg chg="add mod">
          <ac:chgData name="Anliker  Claudio" userId="9b681498-f06f-4ec0-b07e-3484b69879be" providerId="ADAL" clId="{A492D997-D30E-40C7-B299-8681893AF567}" dt="2023-05-14T09:01:33.167" v="22722" actId="1035"/>
          <ac:cxnSpMkLst>
            <pc:docMk/>
            <pc:sldMk cId="3028871927" sldId="307"/>
            <ac:cxnSpMk id="30" creationId="{A530D31F-6D44-FBF4-9C2B-939E7F933736}"/>
          </ac:cxnSpMkLst>
        </pc:cxnChg>
        <pc:cxnChg chg="add mod">
          <ac:chgData name="Anliker  Claudio" userId="9b681498-f06f-4ec0-b07e-3484b69879be" providerId="ADAL" clId="{A492D997-D30E-40C7-B299-8681893AF567}" dt="2023-05-14T09:01:33.167" v="22722" actId="1035"/>
          <ac:cxnSpMkLst>
            <pc:docMk/>
            <pc:sldMk cId="3028871927" sldId="307"/>
            <ac:cxnSpMk id="32" creationId="{22F35EEF-3BFB-C71A-DF5D-06F8FE5E6612}"/>
          </ac:cxnSpMkLst>
        </pc:cxnChg>
        <pc:cxnChg chg="add mod">
          <ac:chgData name="Anliker  Claudio" userId="9b681498-f06f-4ec0-b07e-3484b69879be" providerId="ADAL" clId="{A492D997-D30E-40C7-B299-8681893AF567}" dt="2023-05-14T09:01:33.167" v="22722" actId="1035"/>
          <ac:cxnSpMkLst>
            <pc:docMk/>
            <pc:sldMk cId="3028871927" sldId="307"/>
            <ac:cxnSpMk id="35" creationId="{4F53D012-5AC6-260C-A4FF-77A54811D42A}"/>
          </ac:cxnSpMkLst>
        </pc:cxnChg>
        <pc:cxnChg chg="add mod">
          <ac:chgData name="Anliker  Claudio" userId="9b681498-f06f-4ec0-b07e-3484b69879be" providerId="ADAL" clId="{A492D997-D30E-40C7-B299-8681893AF567}" dt="2023-05-14T09:01:33.167" v="22722" actId="1035"/>
          <ac:cxnSpMkLst>
            <pc:docMk/>
            <pc:sldMk cId="3028871927" sldId="307"/>
            <ac:cxnSpMk id="37" creationId="{F2E0903C-AA20-EFD5-76A1-3A3ECBF0D087}"/>
          </ac:cxnSpMkLst>
        </pc:cxnChg>
        <pc:cxnChg chg="add mod">
          <ac:chgData name="Anliker  Claudio" userId="9b681498-f06f-4ec0-b07e-3484b69879be" providerId="ADAL" clId="{A492D997-D30E-40C7-B299-8681893AF567}" dt="2023-05-14T09:01:33.167" v="22722" actId="1035"/>
          <ac:cxnSpMkLst>
            <pc:docMk/>
            <pc:sldMk cId="3028871927" sldId="307"/>
            <ac:cxnSpMk id="41" creationId="{9EB0C846-2B7D-933D-74AB-B37E06EE9002}"/>
          </ac:cxnSpMkLst>
        </pc:cxnChg>
        <pc:cxnChg chg="add mod">
          <ac:chgData name="Anliker  Claudio" userId="9b681498-f06f-4ec0-b07e-3484b69879be" providerId="ADAL" clId="{A492D997-D30E-40C7-B299-8681893AF567}" dt="2023-05-14T09:01:33.167" v="22722" actId="1035"/>
          <ac:cxnSpMkLst>
            <pc:docMk/>
            <pc:sldMk cId="3028871927" sldId="307"/>
            <ac:cxnSpMk id="42" creationId="{024B55B9-A548-EB0E-4EB1-EBC3354ED5A1}"/>
          </ac:cxnSpMkLst>
        </pc:cxnChg>
        <pc:cxnChg chg="add mod">
          <ac:chgData name="Anliker  Claudio" userId="9b681498-f06f-4ec0-b07e-3484b69879be" providerId="ADAL" clId="{A492D997-D30E-40C7-B299-8681893AF567}" dt="2023-05-14T09:01:33.167" v="22722" actId="1035"/>
          <ac:cxnSpMkLst>
            <pc:docMk/>
            <pc:sldMk cId="3028871927" sldId="307"/>
            <ac:cxnSpMk id="43" creationId="{AF7B4553-3F2F-C1BC-E8C7-0FA9E6C1B7A6}"/>
          </ac:cxnSpMkLst>
        </pc:cxnChg>
        <pc:cxnChg chg="add mod">
          <ac:chgData name="Anliker  Claudio" userId="9b681498-f06f-4ec0-b07e-3484b69879be" providerId="ADAL" clId="{A492D997-D30E-40C7-B299-8681893AF567}" dt="2023-05-14T09:01:33.167" v="22722" actId="1035"/>
          <ac:cxnSpMkLst>
            <pc:docMk/>
            <pc:sldMk cId="3028871927" sldId="307"/>
            <ac:cxnSpMk id="45" creationId="{564CCAB4-D277-B4EA-3660-B300B8E3815C}"/>
          </ac:cxnSpMkLst>
        </pc:cxnChg>
        <pc:cxnChg chg="add mod">
          <ac:chgData name="Anliker  Claudio" userId="9b681498-f06f-4ec0-b07e-3484b69879be" providerId="ADAL" clId="{A492D997-D30E-40C7-B299-8681893AF567}" dt="2023-05-14T09:01:33.167" v="22722" actId="1035"/>
          <ac:cxnSpMkLst>
            <pc:docMk/>
            <pc:sldMk cId="3028871927" sldId="307"/>
            <ac:cxnSpMk id="46" creationId="{4234AB11-E25E-1195-0606-A5161C5A5535}"/>
          </ac:cxnSpMkLst>
        </pc:cxnChg>
      </pc:sldChg>
      <pc:sldChg chg="addSp delSp modSp new del mod ord modAnim">
        <pc:chgData name="Anliker  Claudio" userId="9b681498-f06f-4ec0-b07e-3484b69879be" providerId="ADAL" clId="{A492D997-D30E-40C7-B299-8681893AF567}" dt="2023-05-15T21:27:27.059" v="28244" actId="47"/>
        <pc:sldMkLst>
          <pc:docMk/>
          <pc:sldMk cId="500891621" sldId="308"/>
        </pc:sldMkLst>
        <pc:spChg chg="mod">
          <ac:chgData name="Anliker  Claudio" userId="9b681498-f06f-4ec0-b07e-3484b69879be" providerId="ADAL" clId="{A492D997-D30E-40C7-B299-8681893AF567}" dt="2023-05-12T12:22:31.832" v="18682" actId="20577"/>
          <ac:spMkLst>
            <pc:docMk/>
            <pc:sldMk cId="500891621" sldId="308"/>
            <ac:spMk id="2" creationId="{DBE86D73-16B8-FE38-7516-68F4E22542BC}"/>
          </ac:spMkLst>
        </pc:spChg>
        <pc:spChg chg="mod">
          <ac:chgData name="Anliker  Claudio" userId="9b681498-f06f-4ec0-b07e-3484b69879be" providerId="ADAL" clId="{A492D997-D30E-40C7-B299-8681893AF567}" dt="2023-05-12T13:06:40.051" v="20699" actId="20577"/>
          <ac:spMkLst>
            <pc:docMk/>
            <pc:sldMk cId="500891621" sldId="308"/>
            <ac:spMk id="3" creationId="{AA4F484C-6985-CC39-6049-AED34A9E52AB}"/>
          </ac:spMkLst>
        </pc:spChg>
        <pc:spChg chg="add del mod">
          <ac:chgData name="Anliker  Claudio" userId="9b681498-f06f-4ec0-b07e-3484b69879be" providerId="ADAL" clId="{A492D997-D30E-40C7-B299-8681893AF567}" dt="2023-05-12T13:06:45.555" v="20700" actId="478"/>
          <ac:spMkLst>
            <pc:docMk/>
            <pc:sldMk cId="500891621" sldId="308"/>
            <ac:spMk id="7" creationId="{A67D7FBA-DB58-2D90-3E9D-62F7480F2E97}"/>
          </ac:spMkLst>
        </pc:spChg>
        <pc:spChg chg="add del mod">
          <ac:chgData name="Anliker  Claudio" userId="9b681498-f06f-4ec0-b07e-3484b69879be" providerId="ADAL" clId="{A492D997-D30E-40C7-B299-8681893AF567}" dt="2023-05-12T13:06:45.555" v="20700" actId="478"/>
          <ac:spMkLst>
            <pc:docMk/>
            <pc:sldMk cId="500891621" sldId="308"/>
            <ac:spMk id="9" creationId="{B42460EF-23FB-51EB-51E2-8C0A85113303}"/>
          </ac:spMkLst>
        </pc:spChg>
        <pc:spChg chg="add del mod">
          <ac:chgData name="Anliker  Claudio" userId="9b681498-f06f-4ec0-b07e-3484b69879be" providerId="ADAL" clId="{A492D997-D30E-40C7-B299-8681893AF567}" dt="2023-05-12T13:06:45.555" v="20700" actId="478"/>
          <ac:spMkLst>
            <pc:docMk/>
            <pc:sldMk cId="500891621" sldId="308"/>
            <ac:spMk id="11" creationId="{6CE0740C-D3FE-D47F-D502-8B6C8D17784C}"/>
          </ac:spMkLst>
        </pc:spChg>
        <pc:spChg chg="add del mod">
          <ac:chgData name="Anliker  Claudio" userId="9b681498-f06f-4ec0-b07e-3484b69879be" providerId="ADAL" clId="{A492D997-D30E-40C7-B299-8681893AF567}" dt="2023-05-12T13:06:45.555" v="20700" actId="478"/>
          <ac:spMkLst>
            <pc:docMk/>
            <pc:sldMk cId="500891621" sldId="308"/>
            <ac:spMk id="12" creationId="{B0AED8E7-D874-CEAA-71BF-9E8C68734330}"/>
          </ac:spMkLst>
        </pc:spChg>
        <pc:spChg chg="add del mod">
          <ac:chgData name="Anliker  Claudio" userId="9b681498-f06f-4ec0-b07e-3484b69879be" providerId="ADAL" clId="{A492D997-D30E-40C7-B299-8681893AF567}" dt="2023-05-12T13:06:45.555" v="20700" actId="478"/>
          <ac:spMkLst>
            <pc:docMk/>
            <pc:sldMk cId="500891621" sldId="308"/>
            <ac:spMk id="13" creationId="{BA9BF486-14D0-B3E0-FFB1-3F0CD69E9263}"/>
          </ac:spMkLst>
        </pc:spChg>
        <pc:spChg chg="add del mod">
          <ac:chgData name="Anliker  Claudio" userId="9b681498-f06f-4ec0-b07e-3484b69879be" providerId="ADAL" clId="{A492D997-D30E-40C7-B299-8681893AF567}" dt="2023-05-12T13:06:45.555" v="20700" actId="478"/>
          <ac:spMkLst>
            <pc:docMk/>
            <pc:sldMk cId="500891621" sldId="308"/>
            <ac:spMk id="14" creationId="{4A39FE4B-B1C6-EC2B-A342-5CAADD0D8331}"/>
          </ac:spMkLst>
        </pc:spChg>
        <pc:spChg chg="add del mod">
          <ac:chgData name="Anliker  Claudio" userId="9b681498-f06f-4ec0-b07e-3484b69879be" providerId="ADAL" clId="{A492D997-D30E-40C7-B299-8681893AF567}" dt="2023-05-12T13:06:45.555" v="20700" actId="478"/>
          <ac:spMkLst>
            <pc:docMk/>
            <pc:sldMk cId="500891621" sldId="308"/>
            <ac:spMk id="17" creationId="{67B24719-578B-1586-4718-90C9BE1E8466}"/>
          </ac:spMkLst>
        </pc:spChg>
        <pc:spChg chg="add del mod">
          <ac:chgData name="Anliker  Claudio" userId="9b681498-f06f-4ec0-b07e-3484b69879be" providerId="ADAL" clId="{A492D997-D30E-40C7-B299-8681893AF567}" dt="2023-05-12T13:06:45.555" v="20700" actId="478"/>
          <ac:spMkLst>
            <pc:docMk/>
            <pc:sldMk cId="500891621" sldId="308"/>
            <ac:spMk id="19" creationId="{149057F1-34CB-D554-01FF-C30501B0924F}"/>
          </ac:spMkLst>
        </pc:spChg>
        <pc:spChg chg="add del mod">
          <ac:chgData name="Anliker  Claudio" userId="9b681498-f06f-4ec0-b07e-3484b69879be" providerId="ADAL" clId="{A492D997-D30E-40C7-B299-8681893AF567}" dt="2023-05-12T13:06:45.555" v="20700" actId="478"/>
          <ac:spMkLst>
            <pc:docMk/>
            <pc:sldMk cId="500891621" sldId="308"/>
            <ac:spMk id="20" creationId="{C687A52E-DEDD-0A23-C97B-F19A2E29678B}"/>
          </ac:spMkLst>
        </pc:spChg>
        <pc:spChg chg="add del mod">
          <ac:chgData name="Anliker  Claudio" userId="9b681498-f06f-4ec0-b07e-3484b69879be" providerId="ADAL" clId="{A492D997-D30E-40C7-B299-8681893AF567}" dt="2023-05-12T13:06:45.555" v="20700" actId="478"/>
          <ac:spMkLst>
            <pc:docMk/>
            <pc:sldMk cId="500891621" sldId="308"/>
            <ac:spMk id="22" creationId="{56155AA5-B8FB-7E0C-D38E-86F3756E42C8}"/>
          </ac:spMkLst>
        </pc:spChg>
        <pc:spChg chg="add del mod">
          <ac:chgData name="Anliker  Claudio" userId="9b681498-f06f-4ec0-b07e-3484b69879be" providerId="ADAL" clId="{A492D997-D30E-40C7-B299-8681893AF567}" dt="2023-05-12T12:51:37.851" v="19934"/>
          <ac:spMkLst>
            <pc:docMk/>
            <pc:sldMk cId="500891621" sldId="308"/>
            <ac:spMk id="24" creationId="{212F388D-A98E-F3D1-46EC-602A583ECDA8}"/>
          </ac:spMkLst>
        </pc:spChg>
        <pc:spChg chg="add del mod">
          <ac:chgData name="Anliker  Claudio" userId="9b681498-f06f-4ec0-b07e-3484b69879be" providerId="ADAL" clId="{A492D997-D30E-40C7-B299-8681893AF567}" dt="2023-05-12T12:51:37.851" v="19934"/>
          <ac:spMkLst>
            <pc:docMk/>
            <pc:sldMk cId="500891621" sldId="308"/>
            <ac:spMk id="26" creationId="{B52B28CC-4CEB-EC0E-7889-078E6B5EA3E5}"/>
          </ac:spMkLst>
        </pc:spChg>
        <pc:spChg chg="add del mod">
          <ac:chgData name="Anliker  Claudio" userId="9b681498-f06f-4ec0-b07e-3484b69879be" providerId="ADAL" clId="{A492D997-D30E-40C7-B299-8681893AF567}" dt="2023-05-12T12:51:37.851" v="19934"/>
          <ac:spMkLst>
            <pc:docMk/>
            <pc:sldMk cId="500891621" sldId="308"/>
            <ac:spMk id="28" creationId="{2D718C69-E5E2-DE6F-2CD6-44F6067C3DEE}"/>
          </ac:spMkLst>
        </pc:spChg>
        <pc:spChg chg="add del mod">
          <ac:chgData name="Anliker  Claudio" userId="9b681498-f06f-4ec0-b07e-3484b69879be" providerId="ADAL" clId="{A492D997-D30E-40C7-B299-8681893AF567}" dt="2023-05-12T12:51:37.851" v="19934"/>
          <ac:spMkLst>
            <pc:docMk/>
            <pc:sldMk cId="500891621" sldId="308"/>
            <ac:spMk id="29" creationId="{C8A1749E-8AB2-B117-44AA-E2DCEB149204}"/>
          </ac:spMkLst>
        </pc:spChg>
        <pc:spChg chg="add del mod">
          <ac:chgData name="Anliker  Claudio" userId="9b681498-f06f-4ec0-b07e-3484b69879be" providerId="ADAL" clId="{A492D997-D30E-40C7-B299-8681893AF567}" dt="2023-05-12T12:51:37.851" v="19934"/>
          <ac:spMkLst>
            <pc:docMk/>
            <pc:sldMk cId="500891621" sldId="308"/>
            <ac:spMk id="30" creationId="{C7E5A231-2021-F1D0-86B1-D2A4902095A7}"/>
          </ac:spMkLst>
        </pc:spChg>
        <pc:spChg chg="add del mod">
          <ac:chgData name="Anliker  Claudio" userId="9b681498-f06f-4ec0-b07e-3484b69879be" providerId="ADAL" clId="{A492D997-D30E-40C7-B299-8681893AF567}" dt="2023-05-12T12:51:37.851" v="19934"/>
          <ac:spMkLst>
            <pc:docMk/>
            <pc:sldMk cId="500891621" sldId="308"/>
            <ac:spMk id="31" creationId="{F180A6AD-D84C-9C3D-DD13-42064730F250}"/>
          </ac:spMkLst>
        </pc:spChg>
        <pc:spChg chg="add del mod">
          <ac:chgData name="Anliker  Claudio" userId="9b681498-f06f-4ec0-b07e-3484b69879be" providerId="ADAL" clId="{A492D997-D30E-40C7-B299-8681893AF567}" dt="2023-05-12T12:51:37.851" v="19934"/>
          <ac:spMkLst>
            <pc:docMk/>
            <pc:sldMk cId="500891621" sldId="308"/>
            <ac:spMk id="34" creationId="{5BEB3B41-C14E-66F4-285D-EE4CE90644DA}"/>
          </ac:spMkLst>
        </pc:spChg>
        <pc:spChg chg="add del mod">
          <ac:chgData name="Anliker  Claudio" userId="9b681498-f06f-4ec0-b07e-3484b69879be" providerId="ADAL" clId="{A492D997-D30E-40C7-B299-8681893AF567}" dt="2023-05-12T12:51:37.851" v="19934"/>
          <ac:spMkLst>
            <pc:docMk/>
            <pc:sldMk cId="500891621" sldId="308"/>
            <ac:spMk id="36" creationId="{1AFDF101-4671-EEF1-2BE6-73D39E057244}"/>
          </ac:spMkLst>
        </pc:spChg>
        <pc:spChg chg="add del mod">
          <ac:chgData name="Anliker  Claudio" userId="9b681498-f06f-4ec0-b07e-3484b69879be" providerId="ADAL" clId="{A492D997-D30E-40C7-B299-8681893AF567}" dt="2023-05-12T12:51:37.851" v="19934"/>
          <ac:spMkLst>
            <pc:docMk/>
            <pc:sldMk cId="500891621" sldId="308"/>
            <ac:spMk id="37" creationId="{38FC384C-BE2D-8E7B-8793-AD0A0A0B70B3}"/>
          </ac:spMkLst>
        </pc:spChg>
        <pc:spChg chg="add del mod">
          <ac:chgData name="Anliker  Claudio" userId="9b681498-f06f-4ec0-b07e-3484b69879be" providerId="ADAL" clId="{A492D997-D30E-40C7-B299-8681893AF567}" dt="2023-05-12T12:51:37.851" v="19934"/>
          <ac:spMkLst>
            <pc:docMk/>
            <pc:sldMk cId="500891621" sldId="308"/>
            <ac:spMk id="39" creationId="{51606D2B-661D-D37F-A88F-6F8F61464A17}"/>
          </ac:spMkLst>
        </pc:spChg>
        <pc:spChg chg="add del mod">
          <ac:chgData name="Anliker  Claudio" userId="9b681498-f06f-4ec0-b07e-3484b69879be" providerId="ADAL" clId="{A492D997-D30E-40C7-B299-8681893AF567}" dt="2023-05-12T13:00:02.687" v="20025"/>
          <ac:spMkLst>
            <pc:docMk/>
            <pc:sldMk cId="500891621" sldId="308"/>
            <ac:spMk id="41" creationId="{471D4F66-6E20-A125-13FC-8A3236D90049}"/>
          </ac:spMkLst>
        </pc:spChg>
        <pc:spChg chg="add del mod">
          <ac:chgData name="Anliker  Claudio" userId="9b681498-f06f-4ec0-b07e-3484b69879be" providerId="ADAL" clId="{A492D997-D30E-40C7-B299-8681893AF567}" dt="2023-05-12T13:06:45.555" v="20700" actId="478"/>
          <ac:spMkLst>
            <pc:docMk/>
            <pc:sldMk cId="500891621" sldId="308"/>
            <ac:spMk id="42" creationId="{EDC7233D-CF3C-307E-E6DE-CB46BC2A3254}"/>
          </ac:spMkLst>
        </pc:spChg>
        <pc:spChg chg="add del mod">
          <ac:chgData name="Anliker  Claudio" userId="9b681498-f06f-4ec0-b07e-3484b69879be" providerId="ADAL" clId="{A492D997-D30E-40C7-B299-8681893AF567}" dt="2023-05-12T13:06:45.555" v="20700" actId="478"/>
          <ac:spMkLst>
            <pc:docMk/>
            <pc:sldMk cId="500891621" sldId="308"/>
            <ac:spMk id="43" creationId="{94378F3C-C005-3411-2E86-EE34CFD449DD}"/>
          </ac:spMkLst>
        </pc:spChg>
        <pc:cxnChg chg="add del mod">
          <ac:chgData name="Anliker  Claudio" userId="9b681498-f06f-4ec0-b07e-3484b69879be" providerId="ADAL" clId="{A492D997-D30E-40C7-B299-8681893AF567}" dt="2023-05-12T13:06:45.555" v="20700" actId="478"/>
          <ac:cxnSpMkLst>
            <pc:docMk/>
            <pc:sldMk cId="500891621" sldId="308"/>
            <ac:cxnSpMk id="8" creationId="{F1461C92-0FC4-CA7F-A6B4-1DE80FDD4213}"/>
          </ac:cxnSpMkLst>
        </pc:cxnChg>
        <pc:cxnChg chg="add del mod">
          <ac:chgData name="Anliker  Claudio" userId="9b681498-f06f-4ec0-b07e-3484b69879be" providerId="ADAL" clId="{A492D997-D30E-40C7-B299-8681893AF567}" dt="2023-05-12T13:06:45.555" v="20700" actId="478"/>
          <ac:cxnSpMkLst>
            <pc:docMk/>
            <pc:sldMk cId="500891621" sldId="308"/>
            <ac:cxnSpMk id="10" creationId="{2F1AFA04-E18A-E575-6493-7107534E3CEE}"/>
          </ac:cxnSpMkLst>
        </pc:cxnChg>
        <pc:cxnChg chg="add del mod">
          <ac:chgData name="Anliker  Claudio" userId="9b681498-f06f-4ec0-b07e-3484b69879be" providerId="ADAL" clId="{A492D997-D30E-40C7-B299-8681893AF567}" dt="2023-05-12T13:06:45.555" v="20700" actId="478"/>
          <ac:cxnSpMkLst>
            <pc:docMk/>
            <pc:sldMk cId="500891621" sldId="308"/>
            <ac:cxnSpMk id="15" creationId="{8A9BD726-3916-CCF4-B0BA-F20163FA3414}"/>
          </ac:cxnSpMkLst>
        </pc:cxnChg>
        <pc:cxnChg chg="add del mod">
          <ac:chgData name="Anliker  Claudio" userId="9b681498-f06f-4ec0-b07e-3484b69879be" providerId="ADAL" clId="{A492D997-D30E-40C7-B299-8681893AF567}" dt="2023-05-12T13:06:45.555" v="20700" actId="478"/>
          <ac:cxnSpMkLst>
            <pc:docMk/>
            <pc:sldMk cId="500891621" sldId="308"/>
            <ac:cxnSpMk id="16" creationId="{0A85D86D-0940-103C-4ADC-DEB91924314C}"/>
          </ac:cxnSpMkLst>
        </pc:cxnChg>
        <pc:cxnChg chg="add del mod">
          <ac:chgData name="Anliker  Claudio" userId="9b681498-f06f-4ec0-b07e-3484b69879be" providerId="ADAL" clId="{A492D997-D30E-40C7-B299-8681893AF567}" dt="2023-05-12T13:06:45.555" v="20700" actId="478"/>
          <ac:cxnSpMkLst>
            <pc:docMk/>
            <pc:sldMk cId="500891621" sldId="308"/>
            <ac:cxnSpMk id="18" creationId="{B53E5348-DF4A-007E-B47B-F1DB0E09F548}"/>
          </ac:cxnSpMkLst>
        </pc:cxnChg>
        <pc:cxnChg chg="add del mod">
          <ac:chgData name="Anliker  Claudio" userId="9b681498-f06f-4ec0-b07e-3484b69879be" providerId="ADAL" clId="{A492D997-D30E-40C7-B299-8681893AF567}" dt="2023-05-12T13:06:45.555" v="20700" actId="478"/>
          <ac:cxnSpMkLst>
            <pc:docMk/>
            <pc:sldMk cId="500891621" sldId="308"/>
            <ac:cxnSpMk id="21" creationId="{14063D6F-7179-B1B9-B29A-523BF8DF26EE}"/>
          </ac:cxnSpMkLst>
        </pc:cxnChg>
        <pc:cxnChg chg="add del mod">
          <ac:chgData name="Anliker  Claudio" userId="9b681498-f06f-4ec0-b07e-3484b69879be" providerId="ADAL" clId="{A492D997-D30E-40C7-B299-8681893AF567}" dt="2023-05-12T13:06:45.555" v="20700" actId="478"/>
          <ac:cxnSpMkLst>
            <pc:docMk/>
            <pc:sldMk cId="500891621" sldId="308"/>
            <ac:cxnSpMk id="23" creationId="{54ACB49D-A9CD-FBEE-35BE-718CD3338E11}"/>
          </ac:cxnSpMkLst>
        </pc:cxnChg>
        <pc:cxnChg chg="add del mod">
          <ac:chgData name="Anliker  Claudio" userId="9b681498-f06f-4ec0-b07e-3484b69879be" providerId="ADAL" clId="{A492D997-D30E-40C7-B299-8681893AF567}" dt="2023-05-12T12:51:37.851" v="19934"/>
          <ac:cxnSpMkLst>
            <pc:docMk/>
            <pc:sldMk cId="500891621" sldId="308"/>
            <ac:cxnSpMk id="25" creationId="{7BCA3364-C0CB-4596-051E-BE807E97CDA6}"/>
          </ac:cxnSpMkLst>
        </pc:cxnChg>
        <pc:cxnChg chg="add del mod">
          <ac:chgData name="Anliker  Claudio" userId="9b681498-f06f-4ec0-b07e-3484b69879be" providerId="ADAL" clId="{A492D997-D30E-40C7-B299-8681893AF567}" dt="2023-05-12T12:51:37.851" v="19934"/>
          <ac:cxnSpMkLst>
            <pc:docMk/>
            <pc:sldMk cId="500891621" sldId="308"/>
            <ac:cxnSpMk id="27" creationId="{2142362B-50C9-DF2E-AD97-AB43F3C5D4CE}"/>
          </ac:cxnSpMkLst>
        </pc:cxnChg>
        <pc:cxnChg chg="add del mod">
          <ac:chgData name="Anliker  Claudio" userId="9b681498-f06f-4ec0-b07e-3484b69879be" providerId="ADAL" clId="{A492D997-D30E-40C7-B299-8681893AF567}" dt="2023-05-12T12:51:37.851" v="19934"/>
          <ac:cxnSpMkLst>
            <pc:docMk/>
            <pc:sldMk cId="500891621" sldId="308"/>
            <ac:cxnSpMk id="32" creationId="{7A1450BE-D346-10CB-BC36-3B0817FE9010}"/>
          </ac:cxnSpMkLst>
        </pc:cxnChg>
        <pc:cxnChg chg="add del mod">
          <ac:chgData name="Anliker  Claudio" userId="9b681498-f06f-4ec0-b07e-3484b69879be" providerId="ADAL" clId="{A492D997-D30E-40C7-B299-8681893AF567}" dt="2023-05-12T12:51:37.851" v="19934"/>
          <ac:cxnSpMkLst>
            <pc:docMk/>
            <pc:sldMk cId="500891621" sldId="308"/>
            <ac:cxnSpMk id="33" creationId="{D0B1B3C8-F160-6F3D-21CE-A298BA008747}"/>
          </ac:cxnSpMkLst>
        </pc:cxnChg>
        <pc:cxnChg chg="add del mod">
          <ac:chgData name="Anliker  Claudio" userId="9b681498-f06f-4ec0-b07e-3484b69879be" providerId="ADAL" clId="{A492D997-D30E-40C7-B299-8681893AF567}" dt="2023-05-12T12:51:37.851" v="19934"/>
          <ac:cxnSpMkLst>
            <pc:docMk/>
            <pc:sldMk cId="500891621" sldId="308"/>
            <ac:cxnSpMk id="35" creationId="{DFE800DE-B220-2770-926D-3E770162482F}"/>
          </ac:cxnSpMkLst>
        </pc:cxnChg>
        <pc:cxnChg chg="add del mod">
          <ac:chgData name="Anliker  Claudio" userId="9b681498-f06f-4ec0-b07e-3484b69879be" providerId="ADAL" clId="{A492D997-D30E-40C7-B299-8681893AF567}" dt="2023-05-12T12:51:37.851" v="19934"/>
          <ac:cxnSpMkLst>
            <pc:docMk/>
            <pc:sldMk cId="500891621" sldId="308"/>
            <ac:cxnSpMk id="38" creationId="{F3015FD2-EFA0-37BB-FBC3-105664B8CB8B}"/>
          </ac:cxnSpMkLst>
        </pc:cxnChg>
        <pc:cxnChg chg="add del mod">
          <ac:chgData name="Anliker  Claudio" userId="9b681498-f06f-4ec0-b07e-3484b69879be" providerId="ADAL" clId="{A492D997-D30E-40C7-B299-8681893AF567}" dt="2023-05-12T12:51:37.851" v="19934"/>
          <ac:cxnSpMkLst>
            <pc:docMk/>
            <pc:sldMk cId="500891621" sldId="308"/>
            <ac:cxnSpMk id="40" creationId="{3CE60B91-EEC9-B4E0-EA88-9AA79500F834}"/>
          </ac:cxnSpMkLst>
        </pc:cxnChg>
      </pc:sldChg>
      <pc:sldChg chg="addSp delSp modSp new del mod">
        <pc:chgData name="Anliker  Claudio" userId="9b681498-f06f-4ec0-b07e-3484b69879be" providerId="ADAL" clId="{A492D997-D30E-40C7-B299-8681893AF567}" dt="2023-05-12T07:01:53.315" v="16340" actId="47"/>
        <pc:sldMkLst>
          <pc:docMk/>
          <pc:sldMk cId="3189422866" sldId="309"/>
        </pc:sldMkLst>
        <pc:spChg chg="mod">
          <ac:chgData name="Anliker  Claudio" userId="9b681498-f06f-4ec0-b07e-3484b69879be" providerId="ADAL" clId="{A492D997-D30E-40C7-B299-8681893AF567}" dt="2023-05-09T17:03:38.931" v="3740" actId="20577"/>
          <ac:spMkLst>
            <pc:docMk/>
            <pc:sldMk cId="3189422866" sldId="309"/>
            <ac:spMk id="3" creationId="{E868A5D6-5BF3-966C-F5F2-E34D8623E341}"/>
          </ac:spMkLst>
        </pc:spChg>
        <pc:spChg chg="add mod">
          <ac:chgData name="Anliker  Claudio" userId="9b681498-f06f-4ec0-b07e-3484b69879be" providerId="ADAL" clId="{A492D997-D30E-40C7-B299-8681893AF567}" dt="2023-05-09T17:12:46.861" v="3742" actId="1076"/>
          <ac:spMkLst>
            <pc:docMk/>
            <pc:sldMk cId="3189422866" sldId="309"/>
            <ac:spMk id="8" creationId="{288D69E0-8FB2-50BD-8E80-42D1118ED73B}"/>
          </ac:spMkLst>
        </pc:spChg>
        <pc:spChg chg="add mod">
          <ac:chgData name="Anliker  Claudio" userId="9b681498-f06f-4ec0-b07e-3484b69879be" providerId="ADAL" clId="{A492D997-D30E-40C7-B299-8681893AF567}" dt="2023-05-09T17:12:46.861" v="3742" actId="1076"/>
          <ac:spMkLst>
            <pc:docMk/>
            <pc:sldMk cId="3189422866" sldId="309"/>
            <ac:spMk id="9" creationId="{68F4B3D3-2B70-AA6C-DC0C-E16C7ACBE9ED}"/>
          </ac:spMkLst>
        </pc:spChg>
        <pc:spChg chg="add mod">
          <ac:chgData name="Anliker  Claudio" userId="9b681498-f06f-4ec0-b07e-3484b69879be" providerId="ADAL" clId="{A492D997-D30E-40C7-B299-8681893AF567}" dt="2023-05-09T17:12:46.861" v="3742" actId="1076"/>
          <ac:spMkLst>
            <pc:docMk/>
            <pc:sldMk cId="3189422866" sldId="309"/>
            <ac:spMk id="11" creationId="{611177C7-602E-C3B4-B165-2B7463D1EC74}"/>
          </ac:spMkLst>
        </pc:spChg>
        <pc:spChg chg="add mod">
          <ac:chgData name="Anliker  Claudio" userId="9b681498-f06f-4ec0-b07e-3484b69879be" providerId="ADAL" clId="{A492D997-D30E-40C7-B299-8681893AF567}" dt="2023-05-09T17:12:46.861" v="3742" actId="1076"/>
          <ac:spMkLst>
            <pc:docMk/>
            <pc:sldMk cId="3189422866" sldId="309"/>
            <ac:spMk id="14" creationId="{331A3CDA-0758-05F1-B3A4-E1EE1EBEF400}"/>
          </ac:spMkLst>
        </pc:spChg>
        <pc:spChg chg="add mod">
          <ac:chgData name="Anliker  Claudio" userId="9b681498-f06f-4ec0-b07e-3484b69879be" providerId="ADAL" clId="{A492D997-D30E-40C7-B299-8681893AF567}" dt="2023-05-09T17:12:46.861" v="3742" actId="1076"/>
          <ac:spMkLst>
            <pc:docMk/>
            <pc:sldMk cId="3189422866" sldId="309"/>
            <ac:spMk id="15" creationId="{92565032-55D5-1830-AF06-2C2611A67CBC}"/>
          </ac:spMkLst>
        </pc:spChg>
        <pc:spChg chg="add mod">
          <ac:chgData name="Anliker  Claudio" userId="9b681498-f06f-4ec0-b07e-3484b69879be" providerId="ADAL" clId="{A492D997-D30E-40C7-B299-8681893AF567}" dt="2023-05-09T17:12:46.861" v="3742" actId="1076"/>
          <ac:spMkLst>
            <pc:docMk/>
            <pc:sldMk cId="3189422866" sldId="309"/>
            <ac:spMk id="17" creationId="{37D98EAC-52DB-1468-F70D-E767E1335A90}"/>
          </ac:spMkLst>
        </pc:spChg>
        <pc:spChg chg="add mod">
          <ac:chgData name="Anliker  Claudio" userId="9b681498-f06f-4ec0-b07e-3484b69879be" providerId="ADAL" clId="{A492D997-D30E-40C7-B299-8681893AF567}" dt="2023-05-09T17:12:46.861" v="3742" actId="1076"/>
          <ac:spMkLst>
            <pc:docMk/>
            <pc:sldMk cId="3189422866" sldId="309"/>
            <ac:spMk id="21" creationId="{D98E7BDD-7DC5-0CAF-8DCE-C1CF8B339DCE}"/>
          </ac:spMkLst>
        </pc:spChg>
        <pc:spChg chg="add mod">
          <ac:chgData name="Anliker  Claudio" userId="9b681498-f06f-4ec0-b07e-3484b69879be" providerId="ADAL" clId="{A492D997-D30E-40C7-B299-8681893AF567}" dt="2023-05-09T17:12:46.861" v="3742" actId="1076"/>
          <ac:spMkLst>
            <pc:docMk/>
            <pc:sldMk cId="3189422866" sldId="309"/>
            <ac:spMk id="22" creationId="{238825F1-C4C5-4CF0-F82F-7FF3FC5668F2}"/>
          </ac:spMkLst>
        </pc:spChg>
        <pc:spChg chg="add mod">
          <ac:chgData name="Anliker  Claudio" userId="9b681498-f06f-4ec0-b07e-3484b69879be" providerId="ADAL" clId="{A492D997-D30E-40C7-B299-8681893AF567}" dt="2023-05-09T17:12:46.861" v="3742" actId="1076"/>
          <ac:spMkLst>
            <pc:docMk/>
            <pc:sldMk cId="3189422866" sldId="309"/>
            <ac:spMk id="25" creationId="{304FD63C-65F0-756A-AF2E-C4A196E82523}"/>
          </ac:spMkLst>
        </pc:spChg>
        <pc:spChg chg="add mod">
          <ac:chgData name="Anliker  Claudio" userId="9b681498-f06f-4ec0-b07e-3484b69879be" providerId="ADAL" clId="{A492D997-D30E-40C7-B299-8681893AF567}" dt="2023-05-09T17:12:46.861" v="3742" actId="1076"/>
          <ac:spMkLst>
            <pc:docMk/>
            <pc:sldMk cId="3189422866" sldId="309"/>
            <ac:spMk id="26" creationId="{347C9A17-7AC9-6407-9BF2-0023E47680A4}"/>
          </ac:spMkLst>
        </pc:spChg>
        <pc:spChg chg="add mod">
          <ac:chgData name="Anliker  Claudio" userId="9b681498-f06f-4ec0-b07e-3484b69879be" providerId="ADAL" clId="{A492D997-D30E-40C7-B299-8681893AF567}" dt="2023-05-09T17:12:46.861" v="3742" actId="1076"/>
          <ac:spMkLst>
            <pc:docMk/>
            <pc:sldMk cId="3189422866" sldId="309"/>
            <ac:spMk id="28" creationId="{65818CBE-769E-5524-EA21-43DB25186276}"/>
          </ac:spMkLst>
        </pc:spChg>
        <pc:spChg chg="add mod">
          <ac:chgData name="Anliker  Claudio" userId="9b681498-f06f-4ec0-b07e-3484b69879be" providerId="ADAL" clId="{A492D997-D30E-40C7-B299-8681893AF567}" dt="2023-05-09T17:12:46.861" v="3742" actId="1076"/>
          <ac:spMkLst>
            <pc:docMk/>
            <pc:sldMk cId="3189422866" sldId="309"/>
            <ac:spMk id="29" creationId="{F2F28C2C-1770-C0F0-F24D-801D475ED963}"/>
          </ac:spMkLst>
        </pc:spChg>
        <pc:spChg chg="add mod">
          <ac:chgData name="Anliker  Claudio" userId="9b681498-f06f-4ec0-b07e-3484b69879be" providerId="ADAL" clId="{A492D997-D30E-40C7-B299-8681893AF567}" dt="2023-05-09T17:12:46.861" v="3742" actId="1076"/>
          <ac:spMkLst>
            <pc:docMk/>
            <pc:sldMk cId="3189422866" sldId="309"/>
            <ac:spMk id="30" creationId="{E8F7655B-5EEB-D8A4-1C49-8F084C7C6382}"/>
          </ac:spMkLst>
        </pc:spChg>
        <pc:cxnChg chg="add mod">
          <ac:chgData name="Anliker  Claudio" userId="9b681498-f06f-4ec0-b07e-3484b69879be" providerId="ADAL" clId="{A492D997-D30E-40C7-B299-8681893AF567}" dt="2023-05-09T17:12:46.861" v="3742" actId="1076"/>
          <ac:cxnSpMkLst>
            <pc:docMk/>
            <pc:sldMk cId="3189422866" sldId="309"/>
            <ac:cxnSpMk id="7" creationId="{EE5DA10C-849E-FDC7-80AF-0806EC337F95}"/>
          </ac:cxnSpMkLst>
        </pc:cxnChg>
        <pc:cxnChg chg="add mod">
          <ac:chgData name="Anliker  Claudio" userId="9b681498-f06f-4ec0-b07e-3484b69879be" providerId="ADAL" clId="{A492D997-D30E-40C7-B299-8681893AF567}" dt="2023-05-09T17:12:46.861" v="3742" actId="1076"/>
          <ac:cxnSpMkLst>
            <pc:docMk/>
            <pc:sldMk cId="3189422866" sldId="309"/>
            <ac:cxnSpMk id="10" creationId="{9DC0265E-A2A1-6C03-7422-3E3811A19F99}"/>
          </ac:cxnSpMkLst>
        </pc:cxnChg>
        <pc:cxnChg chg="add mod">
          <ac:chgData name="Anliker  Claudio" userId="9b681498-f06f-4ec0-b07e-3484b69879be" providerId="ADAL" clId="{A492D997-D30E-40C7-B299-8681893AF567}" dt="2023-05-09T17:12:46.861" v="3742" actId="1076"/>
          <ac:cxnSpMkLst>
            <pc:docMk/>
            <pc:sldMk cId="3189422866" sldId="309"/>
            <ac:cxnSpMk id="12" creationId="{F37DE147-99B1-E392-E678-BE069B704A92}"/>
          </ac:cxnSpMkLst>
        </pc:cxnChg>
        <pc:cxnChg chg="add mod">
          <ac:chgData name="Anliker  Claudio" userId="9b681498-f06f-4ec0-b07e-3484b69879be" providerId="ADAL" clId="{A492D997-D30E-40C7-B299-8681893AF567}" dt="2023-05-09T17:12:46.861" v="3742" actId="1076"/>
          <ac:cxnSpMkLst>
            <pc:docMk/>
            <pc:sldMk cId="3189422866" sldId="309"/>
            <ac:cxnSpMk id="13" creationId="{409DBB2B-4555-8368-0C4B-CCD085B0CB28}"/>
          </ac:cxnSpMkLst>
        </pc:cxnChg>
        <pc:cxnChg chg="add mod">
          <ac:chgData name="Anliker  Claudio" userId="9b681498-f06f-4ec0-b07e-3484b69879be" providerId="ADAL" clId="{A492D997-D30E-40C7-B299-8681893AF567}" dt="2023-05-09T17:12:46.861" v="3742" actId="1076"/>
          <ac:cxnSpMkLst>
            <pc:docMk/>
            <pc:sldMk cId="3189422866" sldId="309"/>
            <ac:cxnSpMk id="16" creationId="{7F0D0B43-5851-DE48-2EAE-A23BC10D68DB}"/>
          </ac:cxnSpMkLst>
        </pc:cxnChg>
        <pc:cxnChg chg="add mod">
          <ac:chgData name="Anliker  Claudio" userId="9b681498-f06f-4ec0-b07e-3484b69879be" providerId="ADAL" clId="{A492D997-D30E-40C7-B299-8681893AF567}" dt="2023-05-09T17:12:46.861" v="3742" actId="1076"/>
          <ac:cxnSpMkLst>
            <pc:docMk/>
            <pc:sldMk cId="3189422866" sldId="309"/>
            <ac:cxnSpMk id="18" creationId="{14E4A019-5123-AB7E-CF75-895E8E022049}"/>
          </ac:cxnSpMkLst>
        </pc:cxnChg>
        <pc:cxnChg chg="add mod">
          <ac:chgData name="Anliker  Claudio" userId="9b681498-f06f-4ec0-b07e-3484b69879be" providerId="ADAL" clId="{A492D997-D30E-40C7-B299-8681893AF567}" dt="2023-05-09T17:12:46.861" v="3742" actId="1076"/>
          <ac:cxnSpMkLst>
            <pc:docMk/>
            <pc:sldMk cId="3189422866" sldId="309"/>
            <ac:cxnSpMk id="19" creationId="{96640630-1B6C-F70C-F07F-3ABCC123896F}"/>
          </ac:cxnSpMkLst>
        </pc:cxnChg>
        <pc:cxnChg chg="add mod">
          <ac:chgData name="Anliker  Claudio" userId="9b681498-f06f-4ec0-b07e-3484b69879be" providerId="ADAL" clId="{A492D997-D30E-40C7-B299-8681893AF567}" dt="2023-05-09T17:12:46.861" v="3742" actId="1076"/>
          <ac:cxnSpMkLst>
            <pc:docMk/>
            <pc:sldMk cId="3189422866" sldId="309"/>
            <ac:cxnSpMk id="20" creationId="{FE98B47C-68F3-E7D6-54E7-898E68A82D25}"/>
          </ac:cxnSpMkLst>
        </pc:cxnChg>
        <pc:cxnChg chg="add mod">
          <ac:chgData name="Anliker  Claudio" userId="9b681498-f06f-4ec0-b07e-3484b69879be" providerId="ADAL" clId="{A492D997-D30E-40C7-B299-8681893AF567}" dt="2023-05-09T17:12:46.861" v="3742" actId="1076"/>
          <ac:cxnSpMkLst>
            <pc:docMk/>
            <pc:sldMk cId="3189422866" sldId="309"/>
            <ac:cxnSpMk id="23" creationId="{4D1421F2-A64E-0E5D-21A3-4C59DDB5EC97}"/>
          </ac:cxnSpMkLst>
        </pc:cxnChg>
        <pc:cxnChg chg="add mod">
          <ac:chgData name="Anliker  Claudio" userId="9b681498-f06f-4ec0-b07e-3484b69879be" providerId="ADAL" clId="{A492D997-D30E-40C7-B299-8681893AF567}" dt="2023-05-09T17:12:46.861" v="3742" actId="1076"/>
          <ac:cxnSpMkLst>
            <pc:docMk/>
            <pc:sldMk cId="3189422866" sldId="309"/>
            <ac:cxnSpMk id="24" creationId="{017BF4B7-6292-563B-A31A-B5736285FF4C}"/>
          </ac:cxnSpMkLst>
        </pc:cxnChg>
        <pc:cxnChg chg="add mod">
          <ac:chgData name="Anliker  Claudio" userId="9b681498-f06f-4ec0-b07e-3484b69879be" providerId="ADAL" clId="{A492D997-D30E-40C7-B299-8681893AF567}" dt="2023-05-09T17:12:46.861" v="3742" actId="1076"/>
          <ac:cxnSpMkLst>
            <pc:docMk/>
            <pc:sldMk cId="3189422866" sldId="309"/>
            <ac:cxnSpMk id="27" creationId="{5B2E6B58-9F0A-2833-F00E-CCED1E472E98}"/>
          </ac:cxnSpMkLst>
        </pc:cxnChg>
        <pc:cxnChg chg="add mod">
          <ac:chgData name="Anliker  Claudio" userId="9b681498-f06f-4ec0-b07e-3484b69879be" providerId="ADAL" clId="{A492D997-D30E-40C7-B299-8681893AF567}" dt="2023-05-09T17:12:46.861" v="3742" actId="1076"/>
          <ac:cxnSpMkLst>
            <pc:docMk/>
            <pc:sldMk cId="3189422866" sldId="309"/>
            <ac:cxnSpMk id="31" creationId="{2A3B8E37-BED9-2CF5-EBEE-6275E9AA20CA}"/>
          </ac:cxnSpMkLst>
        </pc:cxnChg>
        <pc:cxnChg chg="add del mod">
          <ac:chgData name="Anliker  Claudio" userId="9b681498-f06f-4ec0-b07e-3484b69879be" providerId="ADAL" clId="{A492D997-D30E-40C7-B299-8681893AF567}" dt="2023-05-09T18:53:29.241" v="3744"/>
          <ac:cxnSpMkLst>
            <pc:docMk/>
            <pc:sldMk cId="3189422866" sldId="309"/>
            <ac:cxnSpMk id="32" creationId="{0FA924CE-1B81-9E27-F0F5-6CE74CE1A2AB}"/>
          </ac:cxnSpMkLst>
        </pc:cxnChg>
      </pc:sldChg>
      <pc:sldChg chg="addSp delSp modSp new mod ord modShow">
        <pc:chgData name="Anliker  Claudio" userId="9b681498-f06f-4ec0-b07e-3484b69879be" providerId="ADAL" clId="{A492D997-D30E-40C7-B299-8681893AF567}" dt="2023-05-14T09:00:08.114" v="22717" actId="1076"/>
        <pc:sldMkLst>
          <pc:docMk/>
          <pc:sldMk cId="1858658220" sldId="310"/>
        </pc:sldMkLst>
        <pc:spChg chg="mod">
          <ac:chgData name="Anliker  Claudio" userId="9b681498-f06f-4ec0-b07e-3484b69879be" providerId="ADAL" clId="{A492D997-D30E-40C7-B299-8681893AF567}" dt="2023-05-14T08:59:13.845" v="22708" actId="20577"/>
          <ac:spMkLst>
            <pc:docMk/>
            <pc:sldMk cId="1858658220" sldId="310"/>
            <ac:spMk id="2" creationId="{7B8EC5D9-E55D-5ACB-36B4-7C3F74C303B2}"/>
          </ac:spMkLst>
        </pc:spChg>
        <pc:spChg chg="del">
          <ac:chgData name="Anliker  Claudio" userId="9b681498-f06f-4ec0-b07e-3484b69879be" providerId="ADAL" clId="{A492D997-D30E-40C7-B299-8681893AF567}" dt="2023-05-09T18:53:34.296" v="3746" actId="478"/>
          <ac:spMkLst>
            <pc:docMk/>
            <pc:sldMk cId="1858658220" sldId="310"/>
            <ac:spMk id="3" creationId="{DF27DD2C-35DF-B4A6-AF3F-C544E569B47B}"/>
          </ac:spMkLst>
        </pc:spChg>
        <pc:spChg chg="add mod">
          <ac:chgData name="Anliker  Claudio" userId="9b681498-f06f-4ec0-b07e-3484b69879be" providerId="ADAL" clId="{A492D997-D30E-40C7-B299-8681893AF567}" dt="2023-05-10T16:40:37.245" v="5877" actId="1076"/>
          <ac:spMkLst>
            <pc:docMk/>
            <pc:sldMk cId="1858658220" sldId="310"/>
            <ac:spMk id="8" creationId="{A6DADED2-7A6B-5AB0-F75F-5D0D0F054E5B}"/>
          </ac:spMkLst>
        </pc:spChg>
        <pc:spChg chg="add mod">
          <ac:chgData name="Anliker  Claudio" userId="9b681498-f06f-4ec0-b07e-3484b69879be" providerId="ADAL" clId="{A492D997-D30E-40C7-B299-8681893AF567}" dt="2023-05-10T16:40:21.826" v="5866" actId="1076"/>
          <ac:spMkLst>
            <pc:docMk/>
            <pc:sldMk cId="1858658220" sldId="310"/>
            <ac:spMk id="9" creationId="{4114B274-CBA6-33BE-EB72-D879464BF535}"/>
          </ac:spMkLst>
        </pc:spChg>
        <pc:spChg chg="add mod">
          <ac:chgData name="Anliker  Claudio" userId="9b681498-f06f-4ec0-b07e-3484b69879be" providerId="ADAL" clId="{A492D997-D30E-40C7-B299-8681893AF567}" dt="2023-05-10T16:40:41.827" v="5883" actId="1076"/>
          <ac:spMkLst>
            <pc:docMk/>
            <pc:sldMk cId="1858658220" sldId="310"/>
            <ac:spMk id="11" creationId="{D1714EBF-4585-458A-6B60-EA763D3B9DFA}"/>
          </ac:spMkLst>
        </pc:spChg>
        <pc:spChg chg="add mod">
          <ac:chgData name="Anliker  Claudio" userId="9b681498-f06f-4ec0-b07e-3484b69879be" providerId="ADAL" clId="{A492D997-D30E-40C7-B299-8681893AF567}" dt="2023-05-10T16:43:19.812" v="5938" actId="1076"/>
          <ac:spMkLst>
            <pc:docMk/>
            <pc:sldMk cId="1858658220" sldId="310"/>
            <ac:spMk id="13" creationId="{4D7B76DF-50D5-A1D9-BE4C-1E6991A1CDD5}"/>
          </ac:spMkLst>
        </pc:spChg>
        <pc:spChg chg="add mod">
          <ac:chgData name="Anliker  Claudio" userId="9b681498-f06f-4ec0-b07e-3484b69879be" providerId="ADAL" clId="{A492D997-D30E-40C7-B299-8681893AF567}" dt="2023-05-10T16:43:08.945" v="5934" actId="1076"/>
          <ac:spMkLst>
            <pc:docMk/>
            <pc:sldMk cId="1858658220" sldId="310"/>
            <ac:spMk id="14" creationId="{46DA12CA-1F58-B8B2-7931-34E066DAE42C}"/>
          </ac:spMkLst>
        </pc:spChg>
        <pc:spChg chg="add mod">
          <ac:chgData name="Anliker  Claudio" userId="9b681498-f06f-4ec0-b07e-3484b69879be" providerId="ADAL" clId="{A492D997-D30E-40C7-B299-8681893AF567}" dt="2023-05-10T16:43:35.051" v="5950" actId="1076"/>
          <ac:spMkLst>
            <pc:docMk/>
            <pc:sldMk cId="1858658220" sldId="310"/>
            <ac:spMk id="16" creationId="{29B6AC49-0842-E600-17F9-5BA45E519186}"/>
          </ac:spMkLst>
        </pc:spChg>
        <pc:spChg chg="add del mod">
          <ac:chgData name="Anliker  Claudio" userId="9b681498-f06f-4ec0-b07e-3484b69879be" providerId="ADAL" clId="{A492D997-D30E-40C7-B299-8681893AF567}" dt="2023-05-10T16:43:58.950" v="5955" actId="478"/>
          <ac:spMkLst>
            <pc:docMk/>
            <pc:sldMk cId="1858658220" sldId="310"/>
            <ac:spMk id="18" creationId="{970796FF-BB41-1A51-80FF-1C98C52241B1}"/>
          </ac:spMkLst>
        </pc:spChg>
        <pc:spChg chg="add mod">
          <ac:chgData name="Anliker  Claudio" userId="9b681498-f06f-4ec0-b07e-3484b69879be" providerId="ADAL" clId="{A492D997-D30E-40C7-B299-8681893AF567}" dt="2023-05-14T09:00:08.114" v="22717" actId="1076"/>
          <ac:spMkLst>
            <pc:docMk/>
            <pc:sldMk cId="1858658220" sldId="310"/>
            <ac:spMk id="19" creationId="{326DD7BE-71A6-8268-4CC3-7159A3601339}"/>
          </ac:spMkLst>
        </pc:spChg>
        <pc:spChg chg="add del mod">
          <ac:chgData name="Anliker  Claudio" userId="9b681498-f06f-4ec0-b07e-3484b69879be" providerId="ADAL" clId="{A492D997-D30E-40C7-B299-8681893AF567}" dt="2023-05-09T18:56:02.720" v="3781" actId="478"/>
          <ac:spMkLst>
            <pc:docMk/>
            <pc:sldMk cId="1858658220" sldId="310"/>
            <ac:spMk id="22" creationId="{C0E73CD1-9095-EFC2-9576-6CE3BDCFF6AA}"/>
          </ac:spMkLst>
        </pc:spChg>
        <pc:spChg chg="add del mod">
          <ac:chgData name="Anliker  Claudio" userId="9b681498-f06f-4ec0-b07e-3484b69879be" providerId="ADAL" clId="{A492D997-D30E-40C7-B299-8681893AF567}" dt="2023-05-09T18:56:02.720" v="3781" actId="478"/>
          <ac:spMkLst>
            <pc:docMk/>
            <pc:sldMk cId="1858658220" sldId="310"/>
            <ac:spMk id="23" creationId="{F158B454-C3D0-C4F5-B263-C2422B70C015}"/>
          </ac:spMkLst>
        </pc:spChg>
        <pc:spChg chg="add del mod">
          <ac:chgData name="Anliker  Claudio" userId="9b681498-f06f-4ec0-b07e-3484b69879be" providerId="ADAL" clId="{A492D997-D30E-40C7-B299-8681893AF567}" dt="2023-05-09T18:56:02.720" v="3781" actId="478"/>
          <ac:spMkLst>
            <pc:docMk/>
            <pc:sldMk cId="1858658220" sldId="310"/>
            <ac:spMk id="25" creationId="{37254D98-47DC-AA00-9D7F-B034DCEA7483}"/>
          </ac:spMkLst>
        </pc:spChg>
        <pc:spChg chg="add del mod">
          <ac:chgData name="Anliker  Claudio" userId="9b681498-f06f-4ec0-b07e-3484b69879be" providerId="ADAL" clId="{A492D997-D30E-40C7-B299-8681893AF567}" dt="2023-05-10T16:41:38.884" v="5895" actId="478"/>
          <ac:spMkLst>
            <pc:docMk/>
            <pc:sldMk cId="1858658220" sldId="310"/>
            <ac:spMk id="26" creationId="{6FEF9DBB-3A3B-2D68-3C53-8C476296E62E}"/>
          </ac:spMkLst>
        </pc:spChg>
        <pc:spChg chg="add del mod">
          <ac:chgData name="Anliker  Claudio" userId="9b681498-f06f-4ec0-b07e-3484b69879be" providerId="ADAL" clId="{A492D997-D30E-40C7-B299-8681893AF567}" dt="2023-05-10T16:41:41.018" v="5896" actId="478"/>
          <ac:spMkLst>
            <pc:docMk/>
            <pc:sldMk cId="1858658220" sldId="310"/>
            <ac:spMk id="27" creationId="{1E192DE3-14DA-F7A2-552C-67E5BA185DB8}"/>
          </ac:spMkLst>
        </pc:spChg>
        <pc:spChg chg="add del mod">
          <ac:chgData name="Anliker  Claudio" userId="9b681498-f06f-4ec0-b07e-3484b69879be" providerId="ADAL" clId="{A492D997-D30E-40C7-B299-8681893AF567}" dt="2023-05-10T16:42:07.975" v="5902" actId="478"/>
          <ac:spMkLst>
            <pc:docMk/>
            <pc:sldMk cId="1858658220" sldId="310"/>
            <ac:spMk id="28" creationId="{2DB72751-2182-2E9A-E7CD-4840E6204C11}"/>
          </ac:spMkLst>
        </pc:spChg>
        <pc:spChg chg="add del mod">
          <ac:chgData name="Anliker  Claudio" userId="9b681498-f06f-4ec0-b07e-3484b69879be" providerId="ADAL" clId="{A492D997-D30E-40C7-B299-8681893AF567}" dt="2023-05-09T18:59:50.026" v="3880" actId="478"/>
          <ac:spMkLst>
            <pc:docMk/>
            <pc:sldMk cId="1858658220" sldId="310"/>
            <ac:spMk id="28" creationId="{60D091CB-6442-81A7-51AF-DB2DF96E918D}"/>
          </ac:spMkLst>
        </pc:spChg>
        <pc:spChg chg="add del mod">
          <ac:chgData name="Anliker  Claudio" userId="9b681498-f06f-4ec0-b07e-3484b69879be" providerId="ADAL" clId="{A492D997-D30E-40C7-B299-8681893AF567}" dt="2023-05-10T16:42:05.662" v="5901" actId="478"/>
          <ac:spMkLst>
            <pc:docMk/>
            <pc:sldMk cId="1858658220" sldId="310"/>
            <ac:spMk id="29" creationId="{58234C21-6587-3981-AF84-B05A79695DF3}"/>
          </ac:spMkLst>
        </pc:spChg>
        <pc:spChg chg="add del mod">
          <ac:chgData name="Anliker  Claudio" userId="9b681498-f06f-4ec0-b07e-3484b69879be" providerId="ADAL" clId="{A492D997-D30E-40C7-B299-8681893AF567}" dt="2023-05-09T18:59:50.026" v="3880" actId="478"/>
          <ac:spMkLst>
            <pc:docMk/>
            <pc:sldMk cId="1858658220" sldId="310"/>
            <ac:spMk id="29" creationId="{63174E70-2244-CD16-C592-EED041B5BE95}"/>
          </ac:spMkLst>
        </pc:spChg>
        <pc:spChg chg="add del mod">
          <ac:chgData name="Anliker  Claudio" userId="9b681498-f06f-4ec0-b07e-3484b69879be" providerId="ADAL" clId="{A492D997-D30E-40C7-B299-8681893AF567}" dt="2023-05-10T16:42:10.424" v="5903" actId="478"/>
          <ac:spMkLst>
            <pc:docMk/>
            <pc:sldMk cId="1858658220" sldId="310"/>
            <ac:spMk id="30" creationId="{7BBFB641-B6D2-80ED-49D4-6163065E1B94}"/>
          </ac:spMkLst>
        </pc:spChg>
        <pc:spChg chg="add del mod">
          <ac:chgData name="Anliker  Claudio" userId="9b681498-f06f-4ec0-b07e-3484b69879be" providerId="ADAL" clId="{A492D997-D30E-40C7-B299-8681893AF567}" dt="2023-05-09T18:59:50.026" v="3880" actId="478"/>
          <ac:spMkLst>
            <pc:docMk/>
            <pc:sldMk cId="1858658220" sldId="310"/>
            <ac:spMk id="30" creationId="{8F3C4B73-486B-6A52-20D9-695216B54456}"/>
          </ac:spMkLst>
        </pc:spChg>
        <pc:spChg chg="add del mod">
          <ac:chgData name="Anliker  Claudio" userId="9b681498-f06f-4ec0-b07e-3484b69879be" providerId="ADAL" clId="{A492D997-D30E-40C7-B299-8681893AF567}" dt="2023-05-10T16:42:24.853" v="5910" actId="478"/>
          <ac:spMkLst>
            <pc:docMk/>
            <pc:sldMk cId="1858658220" sldId="310"/>
            <ac:spMk id="31" creationId="{01236A48-244D-5D21-9E4C-968EE7C04829}"/>
          </ac:spMkLst>
        </pc:spChg>
        <pc:spChg chg="add del">
          <ac:chgData name="Anliker  Claudio" userId="9b681498-f06f-4ec0-b07e-3484b69879be" providerId="ADAL" clId="{A492D997-D30E-40C7-B299-8681893AF567}" dt="2023-05-09T18:59:01.435" v="3865" actId="22"/>
          <ac:spMkLst>
            <pc:docMk/>
            <pc:sldMk cId="1858658220" sldId="310"/>
            <ac:spMk id="33" creationId="{FA9904CC-EBA0-F363-69F2-9639F6EFA0E9}"/>
          </ac:spMkLst>
        </pc:spChg>
        <pc:spChg chg="add mod">
          <ac:chgData name="Anliker  Claudio" userId="9b681498-f06f-4ec0-b07e-3484b69879be" providerId="ADAL" clId="{A492D997-D30E-40C7-B299-8681893AF567}" dt="2023-05-10T06:20:19.980" v="4169" actId="1036"/>
          <ac:spMkLst>
            <pc:docMk/>
            <pc:sldMk cId="1858658220" sldId="310"/>
            <ac:spMk id="34" creationId="{EBF609A7-8D88-C86C-5705-67E5AA621B87}"/>
          </ac:spMkLst>
        </pc:spChg>
        <pc:spChg chg="add mod">
          <ac:chgData name="Anliker  Claudio" userId="9b681498-f06f-4ec0-b07e-3484b69879be" providerId="ADAL" clId="{A492D997-D30E-40C7-B299-8681893AF567}" dt="2023-05-10T06:20:19.980" v="4169" actId="1036"/>
          <ac:spMkLst>
            <pc:docMk/>
            <pc:sldMk cId="1858658220" sldId="310"/>
            <ac:spMk id="35" creationId="{656184F2-14FD-CEBA-BB9A-415C6BD22224}"/>
          </ac:spMkLst>
        </pc:spChg>
        <pc:spChg chg="add mod">
          <ac:chgData name="Anliker  Claudio" userId="9b681498-f06f-4ec0-b07e-3484b69879be" providerId="ADAL" clId="{A492D997-D30E-40C7-B299-8681893AF567}" dt="2023-05-10T06:20:39.932" v="4176" actId="1076"/>
          <ac:spMkLst>
            <pc:docMk/>
            <pc:sldMk cId="1858658220" sldId="310"/>
            <ac:spMk id="37" creationId="{A1C790DC-54CA-939C-A9DA-9D91E571C930}"/>
          </ac:spMkLst>
        </pc:spChg>
        <pc:spChg chg="add mod">
          <ac:chgData name="Anliker  Claudio" userId="9b681498-f06f-4ec0-b07e-3484b69879be" providerId="ADAL" clId="{A492D997-D30E-40C7-B299-8681893AF567}" dt="2023-05-10T16:43:54.622" v="5953" actId="1076"/>
          <ac:spMkLst>
            <pc:docMk/>
            <pc:sldMk cId="1858658220" sldId="310"/>
            <ac:spMk id="44" creationId="{BBED293A-21A6-CD98-3257-EE90C762792A}"/>
          </ac:spMkLst>
        </pc:spChg>
        <pc:cxnChg chg="add mod">
          <ac:chgData name="Anliker  Claudio" userId="9b681498-f06f-4ec0-b07e-3484b69879be" providerId="ADAL" clId="{A492D997-D30E-40C7-B299-8681893AF567}" dt="2023-05-10T16:45:28.398" v="5976" actId="1076"/>
          <ac:cxnSpMkLst>
            <pc:docMk/>
            <pc:sldMk cId="1858658220" sldId="310"/>
            <ac:cxnSpMk id="3" creationId="{54F5AFF1-270C-B6CE-F5C2-A1421267FCBD}"/>
          </ac:cxnSpMkLst>
        </pc:cxnChg>
        <pc:cxnChg chg="add mod">
          <ac:chgData name="Anliker  Claudio" userId="9b681498-f06f-4ec0-b07e-3484b69879be" providerId="ADAL" clId="{A492D997-D30E-40C7-B299-8681893AF567}" dt="2023-05-10T16:40:30.933" v="5873" actId="1076"/>
          <ac:cxnSpMkLst>
            <pc:docMk/>
            <pc:sldMk cId="1858658220" sldId="310"/>
            <ac:cxnSpMk id="7" creationId="{E041BA85-20D7-DB17-1B51-D857E1CA207E}"/>
          </ac:cxnSpMkLst>
        </pc:cxnChg>
        <pc:cxnChg chg="add mod">
          <ac:chgData name="Anliker  Claudio" userId="9b681498-f06f-4ec0-b07e-3484b69879be" providerId="ADAL" clId="{A492D997-D30E-40C7-B299-8681893AF567}" dt="2023-05-10T16:40:46.411" v="5887" actId="1076"/>
          <ac:cxnSpMkLst>
            <pc:docMk/>
            <pc:sldMk cId="1858658220" sldId="310"/>
            <ac:cxnSpMk id="10" creationId="{BCD78A43-A134-2577-2618-6252B5890273}"/>
          </ac:cxnSpMkLst>
        </pc:cxnChg>
        <pc:cxnChg chg="add mod">
          <ac:chgData name="Anliker  Claudio" userId="9b681498-f06f-4ec0-b07e-3484b69879be" providerId="ADAL" clId="{A492D997-D30E-40C7-B299-8681893AF567}" dt="2023-05-10T16:43:24.335" v="5942" actId="1076"/>
          <ac:cxnSpMkLst>
            <pc:docMk/>
            <pc:sldMk cId="1858658220" sldId="310"/>
            <ac:cxnSpMk id="12" creationId="{A79B48B7-BBAE-11A9-4EB4-C148FD27F380}"/>
          </ac:cxnSpMkLst>
        </pc:cxnChg>
        <pc:cxnChg chg="add mod">
          <ac:chgData name="Anliker  Claudio" userId="9b681498-f06f-4ec0-b07e-3484b69879be" providerId="ADAL" clId="{A492D997-D30E-40C7-B299-8681893AF567}" dt="2023-05-10T16:43:30.417" v="5946" actId="1076"/>
          <ac:cxnSpMkLst>
            <pc:docMk/>
            <pc:sldMk cId="1858658220" sldId="310"/>
            <ac:cxnSpMk id="15" creationId="{963908FD-C285-8D3B-4261-6F25E8065877}"/>
          </ac:cxnSpMkLst>
        </pc:cxnChg>
        <pc:cxnChg chg="add del mod">
          <ac:chgData name="Anliker  Claudio" userId="9b681498-f06f-4ec0-b07e-3484b69879be" providerId="ADAL" clId="{A492D997-D30E-40C7-B299-8681893AF567}" dt="2023-05-10T16:43:57.766" v="5954" actId="478"/>
          <ac:cxnSpMkLst>
            <pc:docMk/>
            <pc:sldMk cId="1858658220" sldId="310"/>
            <ac:cxnSpMk id="17" creationId="{50D4C28C-097D-443B-B06E-7D703E6B2631}"/>
          </ac:cxnSpMkLst>
        </pc:cxnChg>
        <pc:cxnChg chg="add mod">
          <ac:chgData name="Anliker  Claudio" userId="9b681498-f06f-4ec0-b07e-3484b69879be" providerId="ADAL" clId="{A492D997-D30E-40C7-B299-8681893AF567}" dt="2023-05-14T09:00:01.766" v="22716" actId="1076"/>
          <ac:cxnSpMkLst>
            <pc:docMk/>
            <pc:sldMk cId="1858658220" sldId="310"/>
            <ac:cxnSpMk id="18" creationId="{EF58EAED-A863-7FB0-61AD-7F783C76266C}"/>
          </ac:cxnSpMkLst>
        </pc:cxnChg>
        <pc:cxnChg chg="add mod">
          <ac:chgData name="Anliker  Claudio" userId="9b681498-f06f-4ec0-b07e-3484b69879be" providerId="ADAL" clId="{A492D997-D30E-40C7-B299-8681893AF567}" dt="2023-05-10T16:45:22.234" v="5971" actId="1076"/>
          <ac:cxnSpMkLst>
            <pc:docMk/>
            <pc:sldMk cId="1858658220" sldId="310"/>
            <ac:cxnSpMk id="20" creationId="{F78E9712-728C-243E-68E5-B850DCC8AE5D}"/>
          </ac:cxnSpMkLst>
        </pc:cxnChg>
        <pc:cxnChg chg="add del mod">
          <ac:chgData name="Anliker  Claudio" userId="9b681498-f06f-4ec0-b07e-3484b69879be" providerId="ADAL" clId="{A492D997-D30E-40C7-B299-8681893AF567}" dt="2023-05-09T18:56:02.720" v="3781" actId="478"/>
          <ac:cxnSpMkLst>
            <pc:docMk/>
            <pc:sldMk cId="1858658220" sldId="310"/>
            <ac:cxnSpMk id="21" creationId="{5BFE1C5E-F8EA-1083-1FC3-4542690FEC10}"/>
          </ac:cxnSpMkLst>
        </pc:cxnChg>
        <pc:cxnChg chg="add mod">
          <ac:chgData name="Anliker  Claudio" userId="9b681498-f06f-4ec0-b07e-3484b69879be" providerId="ADAL" clId="{A492D997-D30E-40C7-B299-8681893AF567}" dt="2023-05-10T06:20:37.033" v="4175" actId="14100"/>
          <ac:cxnSpMkLst>
            <pc:docMk/>
            <pc:sldMk cId="1858658220" sldId="310"/>
            <ac:cxnSpMk id="21" creationId="{79359838-9662-5067-2E75-4BC52AA9E69C}"/>
          </ac:cxnSpMkLst>
        </pc:cxnChg>
        <pc:cxnChg chg="add del mod">
          <ac:chgData name="Anliker  Claudio" userId="9b681498-f06f-4ec0-b07e-3484b69879be" providerId="ADAL" clId="{A492D997-D30E-40C7-B299-8681893AF567}" dt="2023-05-09T18:56:02.720" v="3781" actId="478"/>
          <ac:cxnSpMkLst>
            <pc:docMk/>
            <pc:sldMk cId="1858658220" sldId="310"/>
            <ac:cxnSpMk id="24" creationId="{4F74281D-F7F0-3555-A6FF-350591B066C9}"/>
          </ac:cxnSpMkLst>
        </pc:cxnChg>
        <pc:cxnChg chg="add del mod">
          <ac:chgData name="Anliker  Claudio" userId="9b681498-f06f-4ec0-b07e-3484b69879be" providerId="ADAL" clId="{A492D997-D30E-40C7-B299-8681893AF567}" dt="2023-05-09T19:00:25.847" v="3885" actId="478"/>
          <ac:cxnSpMkLst>
            <pc:docMk/>
            <pc:sldMk cId="1858658220" sldId="310"/>
            <ac:cxnSpMk id="26" creationId="{AE78AD9F-9F9A-776A-93CA-A8E8DDD38071}"/>
          </ac:cxnSpMkLst>
        </pc:cxnChg>
        <pc:cxnChg chg="add del mod">
          <ac:chgData name="Anliker  Claudio" userId="9b681498-f06f-4ec0-b07e-3484b69879be" providerId="ADAL" clId="{A492D997-D30E-40C7-B299-8681893AF567}" dt="2023-05-09T18:59:50.026" v="3880" actId="478"/>
          <ac:cxnSpMkLst>
            <pc:docMk/>
            <pc:sldMk cId="1858658220" sldId="310"/>
            <ac:cxnSpMk id="27" creationId="{9222868C-D5EC-2C55-B2C3-8DB1C7C9A777}"/>
          </ac:cxnSpMkLst>
        </pc:cxnChg>
        <pc:cxnChg chg="add del mod">
          <ac:chgData name="Anliker  Claudio" userId="9b681498-f06f-4ec0-b07e-3484b69879be" providerId="ADAL" clId="{A492D997-D30E-40C7-B299-8681893AF567}" dt="2023-05-10T16:44:23.616" v="5957" actId="478"/>
          <ac:cxnSpMkLst>
            <pc:docMk/>
            <pc:sldMk cId="1858658220" sldId="310"/>
            <ac:cxnSpMk id="32" creationId="{4768705C-A7E9-59CB-DA1E-0702C39B005D}"/>
          </ac:cxnSpMkLst>
        </pc:cxnChg>
        <pc:cxnChg chg="add del mod">
          <ac:chgData name="Anliker  Claudio" userId="9b681498-f06f-4ec0-b07e-3484b69879be" providerId="ADAL" clId="{A492D997-D30E-40C7-B299-8681893AF567}" dt="2023-05-10T16:41:53.462" v="5899" actId="478"/>
          <ac:cxnSpMkLst>
            <pc:docMk/>
            <pc:sldMk cId="1858658220" sldId="310"/>
            <ac:cxnSpMk id="36" creationId="{17266FF9-0DF8-469D-347E-E7044EE6A153}"/>
          </ac:cxnSpMkLst>
        </pc:cxnChg>
        <pc:cxnChg chg="add del mod">
          <ac:chgData name="Anliker  Claudio" userId="9b681498-f06f-4ec0-b07e-3484b69879be" providerId="ADAL" clId="{A492D997-D30E-40C7-B299-8681893AF567}" dt="2023-05-10T06:19:32.877" v="4157" actId="478"/>
          <ac:cxnSpMkLst>
            <pc:docMk/>
            <pc:sldMk cId="1858658220" sldId="310"/>
            <ac:cxnSpMk id="39" creationId="{595B82AF-D8FC-9F94-8826-BA5DFF78DA31}"/>
          </ac:cxnSpMkLst>
        </pc:cxnChg>
        <pc:cxnChg chg="add mod">
          <ac:chgData name="Anliker  Claudio" userId="9b681498-f06f-4ec0-b07e-3484b69879be" providerId="ADAL" clId="{A492D997-D30E-40C7-B299-8681893AF567}" dt="2023-05-10T16:42:47.057" v="5926" actId="14100"/>
          <ac:cxnSpMkLst>
            <pc:docMk/>
            <pc:sldMk cId="1858658220" sldId="310"/>
            <ac:cxnSpMk id="40" creationId="{4905D0A9-8B22-1656-B00B-EDC4D40C59FE}"/>
          </ac:cxnSpMkLst>
        </pc:cxnChg>
        <pc:cxnChg chg="add mod">
          <ac:chgData name="Anliker  Claudio" userId="9b681498-f06f-4ec0-b07e-3484b69879be" providerId="ADAL" clId="{A492D997-D30E-40C7-B299-8681893AF567}" dt="2023-05-10T16:42:54.576" v="5930" actId="1076"/>
          <ac:cxnSpMkLst>
            <pc:docMk/>
            <pc:sldMk cId="1858658220" sldId="310"/>
            <ac:cxnSpMk id="41" creationId="{78E95369-97AE-3DC6-8509-0AC8D1E04B61}"/>
          </ac:cxnSpMkLst>
        </pc:cxnChg>
        <pc:cxnChg chg="add mod">
          <ac:chgData name="Anliker  Claudio" userId="9b681498-f06f-4ec0-b07e-3484b69879be" providerId="ADAL" clId="{A492D997-D30E-40C7-B299-8681893AF567}" dt="2023-05-10T16:43:51.396" v="5952" actId="1076"/>
          <ac:cxnSpMkLst>
            <pc:docMk/>
            <pc:sldMk cId="1858658220" sldId="310"/>
            <ac:cxnSpMk id="42" creationId="{33A61A87-7DB6-DAF0-EDC4-082ED91D22D7}"/>
          </ac:cxnSpMkLst>
        </pc:cxnChg>
      </pc:sldChg>
      <pc:sldChg chg="add del">
        <pc:chgData name="Anliker  Claudio" userId="9b681498-f06f-4ec0-b07e-3484b69879be" providerId="ADAL" clId="{A492D997-D30E-40C7-B299-8681893AF567}" dt="2023-05-11T12:43:00.775" v="10018" actId="47"/>
        <pc:sldMkLst>
          <pc:docMk/>
          <pc:sldMk cId="3243751158" sldId="311"/>
        </pc:sldMkLst>
      </pc:sldChg>
      <pc:sldChg chg="addSp delSp modSp add del mod">
        <pc:chgData name="Anliker  Claudio" userId="9b681498-f06f-4ec0-b07e-3484b69879be" providerId="ADAL" clId="{A492D997-D30E-40C7-B299-8681893AF567}" dt="2023-05-10T06:34:12.910" v="4758" actId="47"/>
        <pc:sldMkLst>
          <pc:docMk/>
          <pc:sldMk cId="1166624686" sldId="312"/>
        </pc:sldMkLst>
        <pc:spChg chg="del">
          <ac:chgData name="Anliker  Claudio" userId="9b681498-f06f-4ec0-b07e-3484b69879be" providerId="ADAL" clId="{A492D997-D30E-40C7-B299-8681893AF567}" dt="2023-05-09T19:04:49.930" v="4102" actId="478"/>
          <ac:spMkLst>
            <pc:docMk/>
            <pc:sldMk cId="1166624686" sldId="312"/>
            <ac:spMk id="13" creationId="{4D7B76DF-50D5-A1D9-BE4C-1E6991A1CDD5}"/>
          </ac:spMkLst>
        </pc:spChg>
        <pc:spChg chg="del">
          <ac:chgData name="Anliker  Claudio" userId="9b681498-f06f-4ec0-b07e-3484b69879be" providerId="ADAL" clId="{A492D997-D30E-40C7-B299-8681893AF567}" dt="2023-05-09T19:05:22.097" v="4109" actId="478"/>
          <ac:spMkLst>
            <pc:docMk/>
            <pc:sldMk cId="1166624686" sldId="312"/>
            <ac:spMk id="16" creationId="{29B6AC49-0842-E600-17F9-5BA45E519186}"/>
          </ac:spMkLst>
        </pc:spChg>
        <pc:spChg chg="add mod">
          <ac:chgData name="Anliker  Claudio" userId="9b681498-f06f-4ec0-b07e-3484b69879be" providerId="ADAL" clId="{A492D997-D30E-40C7-B299-8681893AF567}" dt="2023-05-09T19:03:57.483" v="4091" actId="1076"/>
          <ac:spMkLst>
            <pc:docMk/>
            <pc:sldMk cId="1166624686" sldId="312"/>
            <ac:spMk id="19" creationId="{6AFA9324-CB1F-B4FD-A4B8-286998A481CC}"/>
          </ac:spMkLst>
        </pc:spChg>
        <pc:spChg chg="add mod">
          <ac:chgData name="Anliker  Claudio" userId="9b681498-f06f-4ec0-b07e-3484b69879be" providerId="ADAL" clId="{A492D997-D30E-40C7-B299-8681893AF567}" dt="2023-05-09T19:03:57.483" v="4091" actId="1076"/>
          <ac:spMkLst>
            <pc:docMk/>
            <pc:sldMk cId="1166624686" sldId="312"/>
            <ac:spMk id="21" creationId="{066221DE-014C-5337-E13A-A7041F248994}"/>
          </ac:spMkLst>
        </pc:spChg>
        <pc:spChg chg="add mod">
          <ac:chgData name="Anliker  Claudio" userId="9b681498-f06f-4ec0-b07e-3484b69879be" providerId="ADAL" clId="{A492D997-D30E-40C7-B299-8681893AF567}" dt="2023-05-09T19:03:44.263" v="3994" actId="1076"/>
          <ac:spMkLst>
            <pc:docMk/>
            <pc:sldMk cId="1166624686" sldId="312"/>
            <ac:spMk id="22" creationId="{E675CA96-9F62-35C9-22E4-21619FA7F334}"/>
          </ac:spMkLst>
        </pc:spChg>
        <pc:spChg chg="add mod">
          <ac:chgData name="Anliker  Claudio" userId="9b681498-f06f-4ec0-b07e-3484b69879be" providerId="ADAL" clId="{A492D997-D30E-40C7-B299-8681893AF567}" dt="2023-05-09T19:04:56.073" v="4104" actId="1076"/>
          <ac:spMkLst>
            <pc:docMk/>
            <pc:sldMk cId="1166624686" sldId="312"/>
            <ac:spMk id="26" creationId="{91840180-5D49-CF9C-0825-AC99CEEE63C1}"/>
          </ac:spMkLst>
        </pc:spChg>
        <pc:spChg chg="add mod">
          <ac:chgData name="Anliker  Claudio" userId="9b681498-f06f-4ec0-b07e-3484b69879be" providerId="ADAL" clId="{A492D997-D30E-40C7-B299-8681893AF567}" dt="2023-05-09T19:05:26.704" v="4111" actId="1076"/>
          <ac:spMkLst>
            <pc:docMk/>
            <pc:sldMk cId="1166624686" sldId="312"/>
            <ac:spMk id="30" creationId="{EFA77056-302C-7C96-DB9A-DB41E1E2F744}"/>
          </ac:spMkLst>
        </pc:spChg>
        <pc:spChg chg="mod">
          <ac:chgData name="Anliker  Claudio" userId="9b681498-f06f-4ec0-b07e-3484b69879be" providerId="ADAL" clId="{A492D997-D30E-40C7-B299-8681893AF567}" dt="2023-05-09T19:03:33.686" v="3990" actId="1076"/>
          <ac:spMkLst>
            <pc:docMk/>
            <pc:sldMk cId="1166624686" sldId="312"/>
            <ac:spMk id="37" creationId="{A1C790DC-54CA-939C-A9DA-9D91E571C930}"/>
          </ac:spMkLst>
        </pc:spChg>
        <pc:cxnChg chg="add mod">
          <ac:chgData name="Anliker  Claudio" userId="9b681498-f06f-4ec0-b07e-3484b69879be" providerId="ADAL" clId="{A492D997-D30E-40C7-B299-8681893AF567}" dt="2023-05-09T19:04:00.344" v="4092" actId="1076"/>
          <ac:cxnSpMkLst>
            <pc:docMk/>
            <pc:sldMk cId="1166624686" sldId="312"/>
            <ac:cxnSpMk id="3" creationId="{63552D02-36BD-BF98-8BE2-A2E7F6FD5958}"/>
          </ac:cxnSpMkLst>
        </pc:cxnChg>
        <pc:cxnChg chg="del">
          <ac:chgData name="Anliker  Claudio" userId="9b681498-f06f-4ec0-b07e-3484b69879be" providerId="ADAL" clId="{A492D997-D30E-40C7-B299-8681893AF567}" dt="2023-05-09T19:04:49.930" v="4102" actId="478"/>
          <ac:cxnSpMkLst>
            <pc:docMk/>
            <pc:sldMk cId="1166624686" sldId="312"/>
            <ac:cxnSpMk id="12" creationId="{A79B48B7-BBAE-11A9-4EB4-C148FD27F380}"/>
          </ac:cxnSpMkLst>
        </pc:cxnChg>
        <pc:cxnChg chg="mod">
          <ac:chgData name="Anliker  Claudio" userId="9b681498-f06f-4ec0-b07e-3484b69879be" providerId="ADAL" clId="{A492D997-D30E-40C7-B299-8681893AF567}" dt="2023-05-09T19:05:22.097" v="4109" actId="478"/>
          <ac:cxnSpMkLst>
            <pc:docMk/>
            <pc:sldMk cId="1166624686" sldId="312"/>
            <ac:cxnSpMk id="15" creationId="{963908FD-C285-8D3B-4261-6F25E8065877}"/>
          </ac:cxnSpMkLst>
        </pc:cxnChg>
        <pc:cxnChg chg="add mod">
          <ac:chgData name="Anliker  Claudio" userId="9b681498-f06f-4ec0-b07e-3484b69879be" providerId="ADAL" clId="{A492D997-D30E-40C7-B299-8681893AF567}" dt="2023-05-09T19:03:19.714" v="3988" actId="1076"/>
          <ac:cxnSpMkLst>
            <pc:docMk/>
            <pc:sldMk cId="1166624686" sldId="312"/>
            <ac:cxnSpMk id="23" creationId="{BDF91136-CB80-2D1C-5B04-791A96467799}"/>
          </ac:cxnSpMkLst>
        </pc:cxnChg>
        <pc:cxnChg chg="add mod">
          <ac:chgData name="Anliker  Claudio" userId="9b681498-f06f-4ec0-b07e-3484b69879be" providerId="ADAL" clId="{A492D997-D30E-40C7-B299-8681893AF567}" dt="2023-05-09T19:04:18.667" v="4101" actId="14100"/>
          <ac:cxnSpMkLst>
            <pc:docMk/>
            <pc:sldMk cId="1166624686" sldId="312"/>
            <ac:cxnSpMk id="24" creationId="{6102C5FD-12EF-CB3B-7480-0315333BDBA1}"/>
          </ac:cxnSpMkLst>
        </pc:cxnChg>
        <pc:cxnChg chg="add mod">
          <ac:chgData name="Anliker  Claudio" userId="9b681498-f06f-4ec0-b07e-3484b69879be" providerId="ADAL" clId="{A492D997-D30E-40C7-B299-8681893AF567}" dt="2023-05-09T19:04:56.073" v="4104" actId="1076"/>
          <ac:cxnSpMkLst>
            <pc:docMk/>
            <pc:sldMk cId="1166624686" sldId="312"/>
            <ac:cxnSpMk id="27" creationId="{84156FD6-D62F-89DC-F5F4-56A830876245}"/>
          </ac:cxnSpMkLst>
        </pc:cxnChg>
        <pc:cxnChg chg="mod">
          <ac:chgData name="Anliker  Claudio" userId="9b681498-f06f-4ec0-b07e-3484b69879be" providerId="ADAL" clId="{A492D997-D30E-40C7-B299-8681893AF567}" dt="2023-05-09T19:04:49.930" v="4102" actId="478"/>
          <ac:cxnSpMkLst>
            <pc:docMk/>
            <pc:sldMk cId="1166624686" sldId="312"/>
            <ac:cxnSpMk id="36" creationId="{17266FF9-0DF8-469D-347E-E7044EE6A153}"/>
          </ac:cxnSpMkLst>
        </pc:cxnChg>
        <pc:cxnChg chg="mod">
          <ac:chgData name="Anliker  Claudio" userId="9b681498-f06f-4ec0-b07e-3484b69879be" providerId="ADAL" clId="{A492D997-D30E-40C7-B299-8681893AF567}" dt="2023-05-09T19:05:05.442" v="4105" actId="1076"/>
          <ac:cxnSpMkLst>
            <pc:docMk/>
            <pc:sldMk cId="1166624686" sldId="312"/>
            <ac:cxnSpMk id="41" creationId="{78E95369-97AE-3DC6-8509-0AC8D1E04B61}"/>
          </ac:cxnSpMkLst>
        </pc:cxnChg>
        <pc:cxnChg chg="mod">
          <ac:chgData name="Anliker  Claudio" userId="9b681498-f06f-4ec0-b07e-3484b69879be" providerId="ADAL" clId="{A492D997-D30E-40C7-B299-8681893AF567}" dt="2023-05-09T19:05:07.314" v="4106" actId="14100"/>
          <ac:cxnSpMkLst>
            <pc:docMk/>
            <pc:sldMk cId="1166624686" sldId="312"/>
            <ac:cxnSpMk id="42" creationId="{33A61A87-7DB6-DAF0-EDC4-082ED91D22D7}"/>
          </ac:cxnSpMkLst>
        </pc:cxnChg>
      </pc:sldChg>
      <pc:sldChg chg="addSp delSp modSp add del mod">
        <pc:chgData name="Anliker  Claudio" userId="9b681498-f06f-4ec0-b07e-3484b69879be" providerId="ADAL" clId="{A492D997-D30E-40C7-B299-8681893AF567}" dt="2023-05-10T17:01:53.109" v="6233" actId="47"/>
        <pc:sldMkLst>
          <pc:docMk/>
          <pc:sldMk cId="421563666" sldId="313"/>
        </pc:sldMkLst>
        <pc:spChg chg="mod">
          <ac:chgData name="Anliker  Claudio" userId="9b681498-f06f-4ec0-b07e-3484b69879be" providerId="ADAL" clId="{A492D997-D30E-40C7-B299-8681893AF567}" dt="2023-05-10T16:38:35.940" v="5850" actId="692"/>
          <ac:spMkLst>
            <pc:docMk/>
            <pc:sldMk cId="421563666" sldId="313"/>
            <ac:spMk id="8" creationId="{A6DADED2-7A6B-5AB0-F75F-5D0D0F054E5B}"/>
          </ac:spMkLst>
        </pc:spChg>
        <pc:spChg chg="mod">
          <ac:chgData name="Anliker  Claudio" userId="9b681498-f06f-4ec0-b07e-3484b69879be" providerId="ADAL" clId="{A492D997-D30E-40C7-B299-8681893AF567}" dt="2023-05-10T16:36:57.700" v="5833" actId="207"/>
          <ac:spMkLst>
            <pc:docMk/>
            <pc:sldMk cId="421563666" sldId="313"/>
            <ac:spMk id="9" creationId="{4114B274-CBA6-33BE-EB72-D879464BF535}"/>
          </ac:spMkLst>
        </pc:spChg>
        <pc:spChg chg="mod">
          <ac:chgData name="Anliker  Claudio" userId="9b681498-f06f-4ec0-b07e-3484b69879be" providerId="ADAL" clId="{A492D997-D30E-40C7-B299-8681893AF567}" dt="2023-05-10T16:39:37.730" v="5854" actId="692"/>
          <ac:spMkLst>
            <pc:docMk/>
            <pc:sldMk cId="421563666" sldId="313"/>
            <ac:spMk id="11" creationId="{D1714EBF-4585-458A-6B60-EA763D3B9DFA}"/>
          </ac:spMkLst>
        </pc:spChg>
        <pc:spChg chg="mod">
          <ac:chgData name="Anliker  Claudio" userId="9b681498-f06f-4ec0-b07e-3484b69879be" providerId="ADAL" clId="{A492D997-D30E-40C7-B299-8681893AF567}" dt="2023-05-10T06:30:16.158" v="4572" actId="207"/>
          <ac:spMkLst>
            <pc:docMk/>
            <pc:sldMk cId="421563666" sldId="313"/>
            <ac:spMk id="13" creationId="{4D7B76DF-50D5-A1D9-BE4C-1E6991A1CDD5}"/>
          </ac:spMkLst>
        </pc:spChg>
        <pc:spChg chg="mod">
          <ac:chgData name="Anliker  Claudio" userId="9b681498-f06f-4ec0-b07e-3484b69879be" providerId="ADAL" clId="{A492D997-D30E-40C7-B299-8681893AF567}" dt="2023-05-10T16:37:02.084" v="5834" actId="207"/>
          <ac:spMkLst>
            <pc:docMk/>
            <pc:sldMk cId="421563666" sldId="313"/>
            <ac:spMk id="14" creationId="{46DA12CA-1F58-B8B2-7931-34E066DAE42C}"/>
          </ac:spMkLst>
        </pc:spChg>
        <pc:spChg chg="mod">
          <ac:chgData name="Anliker  Claudio" userId="9b681498-f06f-4ec0-b07e-3484b69879be" providerId="ADAL" clId="{A492D997-D30E-40C7-B299-8681893AF567}" dt="2023-05-10T06:31:18.439" v="4693" actId="207"/>
          <ac:spMkLst>
            <pc:docMk/>
            <pc:sldMk cId="421563666" sldId="313"/>
            <ac:spMk id="16" creationId="{29B6AC49-0842-E600-17F9-5BA45E519186}"/>
          </ac:spMkLst>
        </pc:spChg>
        <pc:spChg chg="del">
          <ac:chgData name="Anliker  Claudio" userId="9b681498-f06f-4ec0-b07e-3484b69879be" providerId="ADAL" clId="{A492D997-D30E-40C7-B299-8681893AF567}" dt="2023-05-10T06:23:35.260" v="4199" actId="478"/>
          <ac:spMkLst>
            <pc:docMk/>
            <pc:sldMk cId="421563666" sldId="313"/>
            <ac:spMk id="18" creationId="{970796FF-BB41-1A51-80FF-1C98C52241B1}"/>
          </ac:spMkLst>
        </pc:spChg>
        <pc:spChg chg="add mod">
          <ac:chgData name="Anliker  Claudio" userId="9b681498-f06f-4ec0-b07e-3484b69879be" providerId="ADAL" clId="{A492D997-D30E-40C7-B299-8681893AF567}" dt="2023-05-10T16:39:37.730" v="5854" actId="692"/>
          <ac:spMkLst>
            <pc:docMk/>
            <pc:sldMk cId="421563666" sldId="313"/>
            <ac:spMk id="22" creationId="{981AD215-80E8-8A7B-D8EB-B020FD6F8D5F}"/>
          </ac:spMkLst>
        </pc:spChg>
        <pc:spChg chg="add mod">
          <ac:chgData name="Anliker  Claudio" userId="9b681498-f06f-4ec0-b07e-3484b69879be" providerId="ADAL" clId="{A492D997-D30E-40C7-B299-8681893AF567}" dt="2023-05-10T16:38:35.940" v="5850" actId="692"/>
          <ac:spMkLst>
            <pc:docMk/>
            <pc:sldMk cId="421563666" sldId="313"/>
            <ac:spMk id="23" creationId="{3CAF6C60-D4CB-EA2D-A58C-8BA51EB84AB0}"/>
          </ac:spMkLst>
        </pc:spChg>
        <pc:spChg chg="add mod">
          <ac:chgData name="Anliker  Claudio" userId="9b681498-f06f-4ec0-b07e-3484b69879be" providerId="ADAL" clId="{A492D997-D30E-40C7-B299-8681893AF567}" dt="2023-05-10T16:37:11.219" v="5838" actId="207"/>
          <ac:spMkLst>
            <pc:docMk/>
            <pc:sldMk cId="421563666" sldId="313"/>
            <ac:spMk id="24" creationId="{B7016CE6-529B-36EF-692E-46D8EEEF82A0}"/>
          </ac:spMkLst>
        </pc:spChg>
        <pc:spChg chg="del">
          <ac:chgData name="Anliker  Claudio" userId="9b681498-f06f-4ec0-b07e-3484b69879be" providerId="ADAL" clId="{A492D997-D30E-40C7-B299-8681893AF567}" dt="2023-05-10T06:34:03.669" v="4756" actId="478"/>
          <ac:spMkLst>
            <pc:docMk/>
            <pc:sldMk cId="421563666" sldId="313"/>
            <ac:spMk id="29" creationId="{58234C21-6587-3981-AF84-B05A79695DF3}"/>
          </ac:spMkLst>
        </pc:spChg>
        <pc:spChg chg="add mod">
          <ac:chgData name="Anliker  Claudio" userId="9b681498-f06f-4ec0-b07e-3484b69879be" providerId="ADAL" clId="{A492D997-D30E-40C7-B299-8681893AF567}" dt="2023-05-10T06:25:54.429" v="4330" actId="1076"/>
          <ac:spMkLst>
            <pc:docMk/>
            <pc:sldMk cId="421563666" sldId="313"/>
            <ac:spMk id="32" creationId="{98DD5F99-744B-9B8E-B650-C2733EE9B132}"/>
          </ac:spMkLst>
        </pc:spChg>
        <pc:spChg chg="add mod">
          <ac:chgData name="Anliker  Claudio" userId="9b681498-f06f-4ec0-b07e-3484b69879be" providerId="ADAL" clId="{A492D997-D30E-40C7-B299-8681893AF567}" dt="2023-05-10T06:25:37.915" v="4324" actId="164"/>
          <ac:spMkLst>
            <pc:docMk/>
            <pc:sldMk cId="421563666" sldId="313"/>
            <ac:spMk id="33" creationId="{7BC2B9D6-57CC-9088-2B0E-7CED73D1C1E1}"/>
          </ac:spMkLst>
        </pc:spChg>
        <pc:spChg chg="add mod">
          <ac:chgData name="Anliker  Claudio" userId="9b681498-f06f-4ec0-b07e-3484b69879be" providerId="ADAL" clId="{A492D997-D30E-40C7-B299-8681893AF567}" dt="2023-05-10T06:25:37.915" v="4324" actId="164"/>
          <ac:spMkLst>
            <pc:docMk/>
            <pc:sldMk cId="421563666" sldId="313"/>
            <ac:spMk id="38" creationId="{6CD627D4-27FF-A82D-9CAB-C2F79F9FB166}"/>
          </ac:spMkLst>
        </pc:spChg>
        <pc:spChg chg="del">
          <ac:chgData name="Anliker  Claudio" userId="9b681498-f06f-4ec0-b07e-3484b69879be" providerId="ADAL" clId="{A492D997-D30E-40C7-B299-8681893AF567}" dt="2023-05-10T06:23:32.510" v="4197" actId="478"/>
          <ac:spMkLst>
            <pc:docMk/>
            <pc:sldMk cId="421563666" sldId="313"/>
            <ac:spMk id="44" creationId="{BBED293A-21A6-CD98-3257-EE90C762792A}"/>
          </ac:spMkLst>
        </pc:spChg>
        <pc:spChg chg="add del mod">
          <ac:chgData name="Anliker  Claudio" userId="9b681498-f06f-4ec0-b07e-3484b69879be" providerId="ADAL" clId="{A492D997-D30E-40C7-B299-8681893AF567}" dt="2023-05-10T06:25:46.316" v="4327"/>
          <ac:spMkLst>
            <pc:docMk/>
            <pc:sldMk cId="421563666" sldId="313"/>
            <ac:spMk id="45" creationId="{87FD4C69-5488-04F1-D15F-F1F9ED1164A7}"/>
          </ac:spMkLst>
        </pc:spChg>
        <pc:spChg chg="add del mod">
          <ac:chgData name="Anliker  Claudio" userId="9b681498-f06f-4ec0-b07e-3484b69879be" providerId="ADAL" clId="{A492D997-D30E-40C7-B299-8681893AF567}" dt="2023-05-10T06:25:46.316" v="4327"/>
          <ac:spMkLst>
            <pc:docMk/>
            <pc:sldMk cId="421563666" sldId="313"/>
            <ac:spMk id="46" creationId="{65A027F4-61F2-9928-CC82-F7670D691E26}"/>
          </ac:spMkLst>
        </pc:spChg>
        <pc:spChg chg="add del mod">
          <ac:chgData name="Anliker  Claudio" userId="9b681498-f06f-4ec0-b07e-3484b69879be" providerId="ADAL" clId="{A492D997-D30E-40C7-B299-8681893AF567}" dt="2023-05-10T06:25:46.316" v="4327"/>
          <ac:spMkLst>
            <pc:docMk/>
            <pc:sldMk cId="421563666" sldId="313"/>
            <ac:spMk id="47" creationId="{E3FF6FB5-7270-B6F2-1066-39F42AC9FB8E}"/>
          </ac:spMkLst>
        </pc:spChg>
        <pc:spChg chg="mod">
          <ac:chgData name="Anliker  Claudio" userId="9b681498-f06f-4ec0-b07e-3484b69879be" providerId="ADAL" clId="{A492D997-D30E-40C7-B299-8681893AF567}" dt="2023-05-10T06:25:47.558" v="4328"/>
          <ac:spMkLst>
            <pc:docMk/>
            <pc:sldMk cId="421563666" sldId="313"/>
            <ac:spMk id="50" creationId="{53CBF1C7-7BB1-E2AE-A5A6-6E637D234B23}"/>
          </ac:spMkLst>
        </pc:spChg>
        <pc:spChg chg="mod">
          <ac:chgData name="Anliker  Claudio" userId="9b681498-f06f-4ec0-b07e-3484b69879be" providerId="ADAL" clId="{A492D997-D30E-40C7-B299-8681893AF567}" dt="2023-05-10T06:25:47.558" v="4328"/>
          <ac:spMkLst>
            <pc:docMk/>
            <pc:sldMk cId="421563666" sldId="313"/>
            <ac:spMk id="51" creationId="{30FFAA88-DF33-3C5D-C8CF-A08F8F1FECC7}"/>
          </ac:spMkLst>
        </pc:spChg>
        <pc:spChg chg="mod">
          <ac:chgData name="Anliker  Claudio" userId="9b681498-f06f-4ec0-b07e-3484b69879be" providerId="ADAL" clId="{A492D997-D30E-40C7-B299-8681893AF567}" dt="2023-05-10T06:26:01.624" v="4331"/>
          <ac:spMkLst>
            <pc:docMk/>
            <pc:sldMk cId="421563666" sldId="313"/>
            <ac:spMk id="53" creationId="{E4D219B6-8505-2CDC-54B1-DAF140B6E938}"/>
          </ac:spMkLst>
        </pc:spChg>
        <pc:spChg chg="mod">
          <ac:chgData name="Anliker  Claudio" userId="9b681498-f06f-4ec0-b07e-3484b69879be" providerId="ADAL" clId="{A492D997-D30E-40C7-B299-8681893AF567}" dt="2023-05-10T06:26:08.007" v="4333" actId="20577"/>
          <ac:spMkLst>
            <pc:docMk/>
            <pc:sldMk cId="421563666" sldId="313"/>
            <ac:spMk id="54" creationId="{4BB30B73-B55B-908A-D9A4-DDDF6442FCED}"/>
          </ac:spMkLst>
        </pc:spChg>
        <pc:spChg chg="add mod">
          <ac:chgData name="Anliker  Claudio" userId="9b681498-f06f-4ec0-b07e-3484b69879be" providerId="ADAL" clId="{A492D997-D30E-40C7-B299-8681893AF567}" dt="2023-05-10T06:26:49.652" v="4444" actId="20577"/>
          <ac:spMkLst>
            <pc:docMk/>
            <pc:sldMk cId="421563666" sldId="313"/>
            <ac:spMk id="55" creationId="{904ACB8A-17E6-BBAE-0BE3-6E0F556F4A9A}"/>
          </ac:spMkLst>
        </pc:spChg>
        <pc:spChg chg="mod">
          <ac:chgData name="Anliker  Claudio" userId="9b681498-f06f-4ec0-b07e-3484b69879be" providerId="ADAL" clId="{A492D997-D30E-40C7-B299-8681893AF567}" dt="2023-05-10T06:26:14.975" v="4335"/>
          <ac:spMkLst>
            <pc:docMk/>
            <pc:sldMk cId="421563666" sldId="313"/>
            <ac:spMk id="57" creationId="{15DBF41A-FECA-0A69-7DB0-B6AEA691E0BC}"/>
          </ac:spMkLst>
        </pc:spChg>
        <pc:spChg chg="mod">
          <ac:chgData name="Anliker  Claudio" userId="9b681498-f06f-4ec0-b07e-3484b69879be" providerId="ADAL" clId="{A492D997-D30E-40C7-B299-8681893AF567}" dt="2023-05-10T06:26:20.466" v="4337" actId="20577"/>
          <ac:spMkLst>
            <pc:docMk/>
            <pc:sldMk cId="421563666" sldId="313"/>
            <ac:spMk id="58" creationId="{83B609AC-9DB1-935E-3C3A-CE2D55D582EA}"/>
          </ac:spMkLst>
        </pc:spChg>
        <pc:spChg chg="mod">
          <ac:chgData name="Anliker  Claudio" userId="9b681498-f06f-4ec0-b07e-3484b69879be" providerId="ADAL" clId="{A492D997-D30E-40C7-B299-8681893AF567}" dt="2023-05-10T06:27:10.247" v="4445"/>
          <ac:spMkLst>
            <pc:docMk/>
            <pc:sldMk cId="421563666" sldId="313"/>
            <ac:spMk id="60" creationId="{F383E6A7-7640-B79C-2A4F-B07C2E2A3627}"/>
          </ac:spMkLst>
        </pc:spChg>
        <pc:spChg chg="mod">
          <ac:chgData name="Anliker  Claudio" userId="9b681498-f06f-4ec0-b07e-3484b69879be" providerId="ADAL" clId="{A492D997-D30E-40C7-B299-8681893AF567}" dt="2023-05-10T06:27:13.693" v="4448" actId="20577"/>
          <ac:spMkLst>
            <pc:docMk/>
            <pc:sldMk cId="421563666" sldId="313"/>
            <ac:spMk id="61" creationId="{D18CA64F-390C-349A-3F65-D8DFCBBB60F5}"/>
          </ac:spMkLst>
        </pc:spChg>
        <pc:spChg chg="add del mod">
          <ac:chgData name="Anliker  Claudio" userId="9b681498-f06f-4ec0-b07e-3484b69879be" providerId="ADAL" clId="{A492D997-D30E-40C7-B299-8681893AF567}" dt="2023-05-10T06:27:20.950" v="4450"/>
          <ac:spMkLst>
            <pc:docMk/>
            <pc:sldMk cId="421563666" sldId="313"/>
            <ac:spMk id="62" creationId="{2C07D56E-D40E-DE65-9E09-D4644C8CCEBD}"/>
          </ac:spMkLst>
        </pc:spChg>
        <pc:spChg chg="mod">
          <ac:chgData name="Anliker  Claudio" userId="9b681498-f06f-4ec0-b07e-3484b69879be" providerId="ADAL" clId="{A492D997-D30E-40C7-B299-8681893AF567}" dt="2023-05-10T06:27:17.736" v="4449"/>
          <ac:spMkLst>
            <pc:docMk/>
            <pc:sldMk cId="421563666" sldId="313"/>
            <ac:spMk id="64" creationId="{ADD7E998-29DB-DF69-938C-360F09A72050}"/>
          </ac:spMkLst>
        </pc:spChg>
        <pc:spChg chg="mod">
          <ac:chgData name="Anliker  Claudio" userId="9b681498-f06f-4ec0-b07e-3484b69879be" providerId="ADAL" clId="{A492D997-D30E-40C7-B299-8681893AF567}" dt="2023-05-10T06:27:17.736" v="4449"/>
          <ac:spMkLst>
            <pc:docMk/>
            <pc:sldMk cId="421563666" sldId="313"/>
            <ac:spMk id="65" creationId="{15F90DD1-A0A7-70EB-5717-F0FECDEF9D77}"/>
          </ac:spMkLst>
        </pc:spChg>
        <pc:spChg chg="add mod">
          <ac:chgData name="Anliker  Claudio" userId="9b681498-f06f-4ec0-b07e-3484b69879be" providerId="ADAL" clId="{A492D997-D30E-40C7-B299-8681893AF567}" dt="2023-05-10T06:27:29.825" v="4459" actId="20577"/>
          <ac:spMkLst>
            <pc:docMk/>
            <pc:sldMk cId="421563666" sldId="313"/>
            <ac:spMk id="66" creationId="{81B049CF-BB13-22C2-D121-5274C8BDACE6}"/>
          </ac:spMkLst>
        </pc:spChg>
        <pc:spChg chg="mod">
          <ac:chgData name="Anliker  Claudio" userId="9b681498-f06f-4ec0-b07e-3484b69879be" providerId="ADAL" clId="{A492D997-D30E-40C7-B299-8681893AF567}" dt="2023-05-10T06:27:22.529" v="4451"/>
          <ac:spMkLst>
            <pc:docMk/>
            <pc:sldMk cId="421563666" sldId="313"/>
            <ac:spMk id="68" creationId="{B703EBDE-3883-84BE-4E48-C4944EAA2D6E}"/>
          </ac:spMkLst>
        </pc:spChg>
        <pc:spChg chg="mod">
          <ac:chgData name="Anliker  Claudio" userId="9b681498-f06f-4ec0-b07e-3484b69879be" providerId="ADAL" clId="{A492D997-D30E-40C7-B299-8681893AF567}" dt="2023-05-10T06:27:33.345" v="4461" actId="20577"/>
          <ac:spMkLst>
            <pc:docMk/>
            <pc:sldMk cId="421563666" sldId="313"/>
            <ac:spMk id="69" creationId="{9B734717-CE2C-D1AA-1B1F-EEB865DCAFEB}"/>
          </ac:spMkLst>
        </pc:spChg>
        <pc:spChg chg="add mod">
          <ac:chgData name="Anliker  Claudio" userId="9b681498-f06f-4ec0-b07e-3484b69879be" providerId="ADAL" clId="{A492D997-D30E-40C7-B299-8681893AF567}" dt="2023-05-10T16:38:35.940" v="5850" actId="692"/>
          <ac:spMkLst>
            <pc:docMk/>
            <pc:sldMk cId="421563666" sldId="313"/>
            <ac:spMk id="70" creationId="{A9C4EE52-4E69-CF17-40F3-A9ED9FA626E9}"/>
          </ac:spMkLst>
        </pc:spChg>
        <pc:spChg chg="add mod">
          <ac:chgData name="Anliker  Claudio" userId="9b681498-f06f-4ec0-b07e-3484b69879be" providerId="ADAL" clId="{A492D997-D30E-40C7-B299-8681893AF567}" dt="2023-05-10T16:39:37.730" v="5854" actId="692"/>
          <ac:spMkLst>
            <pc:docMk/>
            <pc:sldMk cId="421563666" sldId="313"/>
            <ac:spMk id="73" creationId="{F6D44B65-2199-79E4-6727-EACAB1BBF7F4}"/>
          </ac:spMkLst>
        </pc:spChg>
        <pc:spChg chg="add mod">
          <ac:chgData name="Anliker  Claudio" userId="9b681498-f06f-4ec0-b07e-3484b69879be" providerId="ADAL" clId="{A492D997-D30E-40C7-B299-8681893AF567}" dt="2023-05-10T06:33:07.272" v="4753" actId="1036"/>
          <ac:spMkLst>
            <pc:docMk/>
            <pc:sldMk cId="421563666" sldId="313"/>
            <ac:spMk id="82" creationId="{74E0EDCA-5A02-A23F-8C22-CE4B3C43C41D}"/>
          </ac:spMkLst>
        </pc:spChg>
        <pc:spChg chg="add mod">
          <ac:chgData name="Anliker  Claudio" userId="9b681498-f06f-4ec0-b07e-3484b69879be" providerId="ADAL" clId="{A492D997-D30E-40C7-B299-8681893AF567}" dt="2023-05-10T06:34:07.745" v="4757" actId="1076"/>
          <ac:spMkLst>
            <pc:docMk/>
            <pc:sldMk cId="421563666" sldId="313"/>
            <ac:spMk id="83" creationId="{DAD91A17-DA56-41D4-9EDC-372BB66E653C}"/>
          </ac:spMkLst>
        </pc:spChg>
        <pc:grpChg chg="add mod">
          <ac:chgData name="Anliker  Claudio" userId="9b681498-f06f-4ec0-b07e-3484b69879be" providerId="ADAL" clId="{A492D997-D30E-40C7-B299-8681893AF567}" dt="2023-05-10T06:26:11.402" v="4334" actId="1076"/>
          <ac:grpSpMkLst>
            <pc:docMk/>
            <pc:sldMk cId="421563666" sldId="313"/>
            <ac:grpSpMk id="39" creationId="{F017BF5E-8742-CD2B-81D2-C4209F2C2C15}"/>
          </ac:grpSpMkLst>
        </pc:grpChg>
        <pc:grpChg chg="add mod">
          <ac:chgData name="Anliker  Claudio" userId="9b681498-f06f-4ec0-b07e-3484b69879be" providerId="ADAL" clId="{A492D997-D30E-40C7-B299-8681893AF567}" dt="2023-05-10T06:25:49.775" v="4329" actId="1076"/>
          <ac:grpSpMkLst>
            <pc:docMk/>
            <pc:sldMk cId="421563666" sldId="313"/>
            <ac:grpSpMk id="49" creationId="{2E0A6578-8912-5FE5-FE77-46EDF168E630}"/>
          </ac:grpSpMkLst>
        </pc:grpChg>
        <pc:grpChg chg="add mod">
          <ac:chgData name="Anliker  Claudio" userId="9b681498-f06f-4ec0-b07e-3484b69879be" providerId="ADAL" clId="{A492D997-D30E-40C7-B299-8681893AF567}" dt="2023-05-10T06:26:07.004" v="4332" actId="1076"/>
          <ac:grpSpMkLst>
            <pc:docMk/>
            <pc:sldMk cId="421563666" sldId="313"/>
            <ac:grpSpMk id="52" creationId="{2939FEFA-4F4D-7A45-05B9-0049608102DE}"/>
          </ac:grpSpMkLst>
        </pc:grpChg>
        <pc:grpChg chg="add mod">
          <ac:chgData name="Anliker  Claudio" userId="9b681498-f06f-4ec0-b07e-3484b69879be" providerId="ADAL" clId="{A492D997-D30E-40C7-B299-8681893AF567}" dt="2023-05-10T06:26:17.650" v="4336" actId="1076"/>
          <ac:grpSpMkLst>
            <pc:docMk/>
            <pc:sldMk cId="421563666" sldId="313"/>
            <ac:grpSpMk id="56" creationId="{C1C710D1-4158-E16F-5FCE-634A9D1BFA8D}"/>
          </ac:grpSpMkLst>
        </pc:grpChg>
        <pc:grpChg chg="add mod">
          <ac:chgData name="Anliker  Claudio" userId="9b681498-f06f-4ec0-b07e-3484b69879be" providerId="ADAL" clId="{A492D997-D30E-40C7-B299-8681893AF567}" dt="2023-05-10T06:27:12.218" v="4446" actId="1076"/>
          <ac:grpSpMkLst>
            <pc:docMk/>
            <pc:sldMk cId="421563666" sldId="313"/>
            <ac:grpSpMk id="59" creationId="{9330206C-81B5-A91F-6B3E-07DD5C9BB991}"/>
          </ac:grpSpMkLst>
        </pc:grpChg>
        <pc:grpChg chg="add del mod">
          <ac:chgData name="Anliker  Claudio" userId="9b681498-f06f-4ec0-b07e-3484b69879be" providerId="ADAL" clId="{A492D997-D30E-40C7-B299-8681893AF567}" dt="2023-05-10T06:27:20.950" v="4450"/>
          <ac:grpSpMkLst>
            <pc:docMk/>
            <pc:sldMk cId="421563666" sldId="313"/>
            <ac:grpSpMk id="63" creationId="{327275F1-7734-F62F-A4C2-BC1F3E7B149D}"/>
          </ac:grpSpMkLst>
        </pc:grpChg>
        <pc:grpChg chg="add mod">
          <ac:chgData name="Anliker  Claudio" userId="9b681498-f06f-4ec0-b07e-3484b69879be" providerId="ADAL" clId="{A492D997-D30E-40C7-B299-8681893AF567}" dt="2023-05-10T06:27:25.159" v="4452" actId="1076"/>
          <ac:grpSpMkLst>
            <pc:docMk/>
            <pc:sldMk cId="421563666" sldId="313"/>
            <ac:grpSpMk id="67" creationId="{5A196181-E34B-DF36-344B-D1BA876F6CE8}"/>
          </ac:grpSpMkLst>
        </pc:grpChg>
        <pc:cxnChg chg="del">
          <ac:chgData name="Anliker  Claudio" userId="9b681498-f06f-4ec0-b07e-3484b69879be" providerId="ADAL" clId="{A492D997-D30E-40C7-B299-8681893AF567}" dt="2023-05-10T06:30:35.772" v="4576" actId="478"/>
          <ac:cxnSpMkLst>
            <pc:docMk/>
            <pc:sldMk cId="421563666" sldId="313"/>
            <ac:cxnSpMk id="12" creationId="{A79B48B7-BBAE-11A9-4EB4-C148FD27F380}"/>
          </ac:cxnSpMkLst>
        </pc:cxnChg>
        <pc:cxnChg chg="mod">
          <ac:chgData name="Anliker  Claudio" userId="9b681498-f06f-4ec0-b07e-3484b69879be" providerId="ADAL" clId="{A492D997-D30E-40C7-B299-8681893AF567}" dt="2023-05-10T06:30:52.604" v="4577" actId="14100"/>
          <ac:cxnSpMkLst>
            <pc:docMk/>
            <pc:sldMk cId="421563666" sldId="313"/>
            <ac:cxnSpMk id="15" creationId="{963908FD-C285-8D3B-4261-6F25E8065877}"/>
          </ac:cxnSpMkLst>
        </pc:cxnChg>
        <pc:cxnChg chg="del">
          <ac:chgData name="Anliker  Claudio" userId="9b681498-f06f-4ec0-b07e-3484b69879be" providerId="ADAL" clId="{A492D997-D30E-40C7-B299-8681893AF567}" dt="2023-05-10T06:23:33.933" v="4198" actId="478"/>
          <ac:cxnSpMkLst>
            <pc:docMk/>
            <pc:sldMk cId="421563666" sldId="313"/>
            <ac:cxnSpMk id="17" creationId="{50D4C28C-097D-443B-B06E-7D703E6B2631}"/>
          </ac:cxnSpMkLst>
        </pc:cxnChg>
        <pc:cxnChg chg="add mod">
          <ac:chgData name="Anliker  Claudio" userId="9b681498-f06f-4ec0-b07e-3484b69879be" providerId="ADAL" clId="{A492D997-D30E-40C7-B299-8681893AF567}" dt="2023-05-10T06:22:34.227" v="4194" actId="1076"/>
          <ac:cxnSpMkLst>
            <pc:docMk/>
            <pc:sldMk cId="421563666" sldId="313"/>
            <ac:cxnSpMk id="19" creationId="{B8BD473D-8DD0-C211-CA18-BDF956BB9A07}"/>
          </ac:cxnSpMkLst>
        </pc:cxnChg>
        <pc:cxnChg chg="add mod">
          <ac:chgData name="Anliker  Claudio" userId="9b681498-f06f-4ec0-b07e-3484b69879be" providerId="ADAL" clId="{A492D997-D30E-40C7-B299-8681893AF567}" dt="2023-05-10T06:22:34.227" v="4194" actId="1076"/>
          <ac:cxnSpMkLst>
            <pc:docMk/>
            <pc:sldMk cId="421563666" sldId="313"/>
            <ac:cxnSpMk id="25" creationId="{3034A4BE-2D39-C6E6-30C4-032C875071C1}"/>
          </ac:cxnSpMkLst>
        </pc:cxnChg>
        <pc:cxnChg chg="mod">
          <ac:chgData name="Anliker  Claudio" userId="9b681498-f06f-4ec0-b07e-3484b69879be" providerId="ADAL" clId="{A492D997-D30E-40C7-B299-8681893AF567}" dt="2023-05-10T06:32:08.495" v="4705" actId="14100"/>
          <ac:cxnSpMkLst>
            <pc:docMk/>
            <pc:sldMk cId="421563666" sldId="313"/>
            <ac:cxnSpMk id="42" creationId="{33A61A87-7DB6-DAF0-EDC4-082ED91D22D7}"/>
          </ac:cxnSpMkLst>
        </pc:cxnChg>
        <pc:cxnChg chg="add del mod">
          <ac:chgData name="Anliker  Claudio" userId="9b681498-f06f-4ec0-b07e-3484b69879be" providerId="ADAL" clId="{A492D997-D30E-40C7-B299-8681893AF567}" dt="2023-05-10T06:25:46.316" v="4327"/>
          <ac:cxnSpMkLst>
            <pc:docMk/>
            <pc:sldMk cId="421563666" sldId="313"/>
            <ac:cxnSpMk id="43" creationId="{531F3FC9-B273-93A9-8BA0-4CCD405F4B71}"/>
          </ac:cxnSpMkLst>
        </pc:cxnChg>
        <pc:cxnChg chg="add del mod">
          <ac:chgData name="Anliker  Claudio" userId="9b681498-f06f-4ec0-b07e-3484b69879be" providerId="ADAL" clId="{A492D997-D30E-40C7-B299-8681893AF567}" dt="2023-05-10T06:25:46.316" v="4327"/>
          <ac:cxnSpMkLst>
            <pc:docMk/>
            <pc:sldMk cId="421563666" sldId="313"/>
            <ac:cxnSpMk id="48" creationId="{62834928-EDA9-C3D5-2B90-A1C13BBB9244}"/>
          </ac:cxnSpMkLst>
        </pc:cxnChg>
        <pc:cxnChg chg="add mod">
          <ac:chgData name="Anliker  Claudio" userId="9b681498-f06f-4ec0-b07e-3484b69879be" providerId="ADAL" clId="{A492D997-D30E-40C7-B299-8681893AF567}" dt="2023-05-10T06:30:24.212" v="4575" actId="1076"/>
          <ac:cxnSpMkLst>
            <pc:docMk/>
            <pc:sldMk cId="421563666" sldId="313"/>
            <ac:cxnSpMk id="71" creationId="{79550244-AD80-0135-268A-ECBF436B19FA}"/>
          </ac:cxnSpMkLst>
        </pc:cxnChg>
        <pc:cxnChg chg="add del mod">
          <ac:chgData name="Anliker  Claudio" userId="9b681498-f06f-4ec0-b07e-3484b69879be" providerId="ADAL" clId="{A492D997-D30E-40C7-B299-8681893AF567}" dt="2023-05-10T06:31:59.588" v="4701" actId="478"/>
          <ac:cxnSpMkLst>
            <pc:docMk/>
            <pc:sldMk cId="421563666" sldId="313"/>
            <ac:cxnSpMk id="74" creationId="{AAE6F87D-8930-55F2-9C4D-CFD07B99D9BB}"/>
          </ac:cxnSpMkLst>
        </pc:cxnChg>
        <pc:cxnChg chg="add mod">
          <ac:chgData name="Anliker  Claudio" userId="9b681498-f06f-4ec0-b07e-3484b69879be" providerId="ADAL" clId="{A492D997-D30E-40C7-B299-8681893AF567}" dt="2023-05-10T06:32:06.701" v="4704" actId="14100"/>
          <ac:cxnSpMkLst>
            <pc:docMk/>
            <pc:sldMk cId="421563666" sldId="313"/>
            <ac:cxnSpMk id="78" creationId="{257D231B-1930-391C-5CEF-31012D794C5B}"/>
          </ac:cxnSpMkLst>
        </pc:cxnChg>
      </pc:sldChg>
      <pc:sldChg chg="addSp delSp modSp new del mod">
        <pc:chgData name="Anliker  Claudio" userId="9b681498-f06f-4ec0-b07e-3484b69879be" providerId="ADAL" clId="{A492D997-D30E-40C7-B299-8681893AF567}" dt="2023-05-11T12:43:01.618" v="10019" actId="47"/>
        <pc:sldMkLst>
          <pc:docMk/>
          <pc:sldMk cId="3836982415" sldId="314"/>
        </pc:sldMkLst>
        <pc:spChg chg="mod">
          <ac:chgData name="Anliker  Claudio" userId="9b681498-f06f-4ec0-b07e-3484b69879be" providerId="ADAL" clId="{A492D997-D30E-40C7-B299-8681893AF567}" dt="2023-05-10T06:38:03.519" v="4907" actId="20577"/>
          <ac:spMkLst>
            <pc:docMk/>
            <pc:sldMk cId="3836982415" sldId="314"/>
            <ac:spMk id="3" creationId="{C188BC99-6B0F-AD21-3317-28832ECC62B6}"/>
          </ac:spMkLst>
        </pc:spChg>
        <pc:spChg chg="add del mod">
          <ac:chgData name="Anliker  Claudio" userId="9b681498-f06f-4ec0-b07e-3484b69879be" providerId="ADAL" clId="{A492D997-D30E-40C7-B299-8681893AF567}" dt="2023-05-10T06:36:13.740" v="4856" actId="478"/>
          <ac:spMkLst>
            <pc:docMk/>
            <pc:sldMk cId="3836982415" sldId="314"/>
            <ac:spMk id="8" creationId="{8DA2579B-0A31-3FD0-5ADA-3C2EE0AA6338}"/>
          </ac:spMkLst>
        </pc:spChg>
        <pc:spChg chg="add del mod">
          <ac:chgData name="Anliker  Claudio" userId="9b681498-f06f-4ec0-b07e-3484b69879be" providerId="ADAL" clId="{A492D997-D30E-40C7-B299-8681893AF567}" dt="2023-05-10T06:36:13.740" v="4856" actId="478"/>
          <ac:spMkLst>
            <pc:docMk/>
            <pc:sldMk cId="3836982415" sldId="314"/>
            <ac:spMk id="9" creationId="{40911020-3FB1-388D-63D2-2EB465707FD9}"/>
          </ac:spMkLst>
        </pc:spChg>
        <pc:spChg chg="add del mod">
          <ac:chgData name="Anliker  Claudio" userId="9b681498-f06f-4ec0-b07e-3484b69879be" providerId="ADAL" clId="{A492D997-D30E-40C7-B299-8681893AF567}" dt="2023-05-10T06:36:13.740" v="4856" actId="478"/>
          <ac:spMkLst>
            <pc:docMk/>
            <pc:sldMk cId="3836982415" sldId="314"/>
            <ac:spMk id="11" creationId="{05657AA5-A5BE-993C-A784-3B52ED0CF602}"/>
          </ac:spMkLst>
        </pc:spChg>
        <pc:spChg chg="add del mod">
          <ac:chgData name="Anliker  Claudio" userId="9b681498-f06f-4ec0-b07e-3484b69879be" providerId="ADAL" clId="{A492D997-D30E-40C7-B299-8681893AF567}" dt="2023-05-10T06:36:13.740" v="4856" actId="478"/>
          <ac:spMkLst>
            <pc:docMk/>
            <pc:sldMk cId="3836982415" sldId="314"/>
            <ac:spMk id="12" creationId="{9F194ABB-9349-CD92-FD75-DAE92D269357}"/>
          </ac:spMkLst>
        </pc:spChg>
        <pc:spChg chg="add del mod">
          <ac:chgData name="Anliker  Claudio" userId="9b681498-f06f-4ec0-b07e-3484b69879be" providerId="ADAL" clId="{A492D997-D30E-40C7-B299-8681893AF567}" dt="2023-05-10T06:36:13.740" v="4856" actId="478"/>
          <ac:spMkLst>
            <pc:docMk/>
            <pc:sldMk cId="3836982415" sldId="314"/>
            <ac:spMk id="15" creationId="{87AC1EC5-7951-5E99-0CC3-F2A8DCF5BEB8}"/>
          </ac:spMkLst>
        </pc:spChg>
        <pc:spChg chg="add del mod">
          <ac:chgData name="Anliker  Claudio" userId="9b681498-f06f-4ec0-b07e-3484b69879be" providerId="ADAL" clId="{A492D997-D30E-40C7-B299-8681893AF567}" dt="2023-05-10T06:36:13.740" v="4856" actId="478"/>
          <ac:spMkLst>
            <pc:docMk/>
            <pc:sldMk cId="3836982415" sldId="314"/>
            <ac:spMk id="16" creationId="{AB2152A7-B9D5-33DF-F11A-4574D878497E}"/>
          </ac:spMkLst>
        </pc:spChg>
        <pc:spChg chg="add del mod">
          <ac:chgData name="Anliker  Claudio" userId="9b681498-f06f-4ec0-b07e-3484b69879be" providerId="ADAL" clId="{A492D997-D30E-40C7-B299-8681893AF567}" dt="2023-05-10T06:36:13.740" v="4856" actId="478"/>
          <ac:spMkLst>
            <pc:docMk/>
            <pc:sldMk cId="3836982415" sldId="314"/>
            <ac:spMk id="18" creationId="{340C43A8-55A8-4816-43BD-469C6905A6BC}"/>
          </ac:spMkLst>
        </pc:spChg>
        <pc:spChg chg="add mod">
          <ac:chgData name="Anliker  Claudio" userId="9b681498-f06f-4ec0-b07e-3484b69879be" providerId="ADAL" clId="{A492D997-D30E-40C7-B299-8681893AF567}" dt="2023-05-10T06:36:48.253" v="4870" actId="1036"/>
          <ac:spMkLst>
            <pc:docMk/>
            <pc:sldMk cId="3836982415" sldId="314"/>
            <ac:spMk id="20" creationId="{76B3616A-05F6-B03C-FAB1-3BD9C35CA8BA}"/>
          </ac:spMkLst>
        </pc:spChg>
        <pc:spChg chg="add mod">
          <ac:chgData name="Anliker  Claudio" userId="9b681498-f06f-4ec0-b07e-3484b69879be" providerId="ADAL" clId="{A492D997-D30E-40C7-B299-8681893AF567}" dt="2023-05-10T06:36:48.253" v="4870" actId="1036"/>
          <ac:spMkLst>
            <pc:docMk/>
            <pc:sldMk cId="3836982415" sldId="314"/>
            <ac:spMk id="21" creationId="{1E162E35-797C-A6EE-B296-843BF92B86DC}"/>
          </ac:spMkLst>
        </pc:spChg>
        <pc:spChg chg="add mod">
          <ac:chgData name="Anliker  Claudio" userId="9b681498-f06f-4ec0-b07e-3484b69879be" providerId="ADAL" clId="{A492D997-D30E-40C7-B299-8681893AF567}" dt="2023-05-10T06:36:48.253" v="4870" actId="1036"/>
          <ac:spMkLst>
            <pc:docMk/>
            <pc:sldMk cId="3836982415" sldId="314"/>
            <ac:spMk id="23" creationId="{5A9A414B-7B9E-1922-17BE-11654D647EB4}"/>
          </ac:spMkLst>
        </pc:spChg>
        <pc:spChg chg="add mod">
          <ac:chgData name="Anliker  Claudio" userId="9b681498-f06f-4ec0-b07e-3484b69879be" providerId="ADAL" clId="{A492D997-D30E-40C7-B299-8681893AF567}" dt="2023-05-10T06:36:48.253" v="4870" actId="1036"/>
          <ac:spMkLst>
            <pc:docMk/>
            <pc:sldMk cId="3836982415" sldId="314"/>
            <ac:spMk id="26" creationId="{8F7DC85A-045F-B28A-1C90-242430E6C722}"/>
          </ac:spMkLst>
        </pc:spChg>
        <pc:spChg chg="add mod">
          <ac:chgData name="Anliker  Claudio" userId="9b681498-f06f-4ec0-b07e-3484b69879be" providerId="ADAL" clId="{A492D997-D30E-40C7-B299-8681893AF567}" dt="2023-05-10T06:36:48.253" v="4870" actId="1036"/>
          <ac:spMkLst>
            <pc:docMk/>
            <pc:sldMk cId="3836982415" sldId="314"/>
            <ac:spMk id="27" creationId="{042FAB12-A30A-0FAF-8A52-2360CC593A24}"/>
          </ac:spMkLst>
        </pc:spChg>
        <pc:spChg chg="add mod">
          <ac:chgData name="Anliker  Claudio" userId="9b681498-f06f-4ec0-b07e-3484b69879be" providerId="ADAL" clId="{A492D997-D30E-40C7-B299-8681893AF567}" dt="2023-05-10T06:36:48.253" v="4870" actId="1036"/>
          <ac:spMkLst>
            <pc:docMk/>
            <pc:sldMk cId="3836982415" sldId="314"/>
            <ac:spMk id="29" creationId="{CCB4B3C2-F9F3-65D8-2BA7-37B21151C273}"/>
          </ac:spMkLst>
        </pc:spChg>
        <pc:spChg chg="add mod">
          <ac:chgData name="Anliker  Claudio" userId="9b681498-f06f-4ec0-b07e-3484b69879be" providerId="ADAL" clId="{A492D997-D30E-40C7-B299-8681893AF567}" dt="2023-05-10T06:36:48.253" v="4870" actId="1036"/>
          <ac:spMkLst>
            <pc:docMk/>
            <pc:sldMk cId="3836982415" sldId="314"/>
            <ac:spMk id="33" creationId="{504370B9-5995-54FE-0072-14842E0F42F6}"/>
          </ac:spMkLst>
        </pc:spChg>
        <pc:spChg chg="add mod">
          <ac:chgData name="Anliker  Claudio" userId="9b681498-f06f-4ec0-b07e-3484b69879be" providerId="ADAL" clId="{A492D997-D30E-40C7-B299-8681893AF567}" dt="2023-05-10T06:36:48.253" v="4870" actId="1036"/>
          <ac:spMkLst>
            <pc:docMk/>
            <pc:sldMk cId="3836982415" sldId="314"/>
            <ac:spMk id="34" creationId="{1AA47023-BD2F-D994-209B-9CD7B56F76BB}"/>
          </ac:spMkLst>
        </pc:spChg>
        <pc:spChg chg="add mod">
          <ac:chgData name="Anliker  Claudio" userId="9b681498-f06f-4ec0-b07e-3484b69879be" providerId="ADAL" clId="{A492D997-D30E-40C7-B299-8681893AF567}" dt="2023-05-10T06:36:48.253" v="4870" actId="1036"/>
          <ac:spMkLst>
            <pc:docMk/>
            <pc:sldMk cId="3836982415" sldId="314"/>
            <ac:spMk id="37" creationId="{731E1E15-08C1-28BB-DAE4-964EAE661A2E}"/>
          </ac:spMkLst>
        </pc:spChg>
        <pc:spChg chg="add mod">
          <ac:chgData name="Anliker  Claudio" userId="9b681498-f06f-4ec0-b07e-3484b69879be" providerId="ADAL" clId="{A492D997-D30E-40C7-B299-8681893AF567}" dt="2023-05-10T06:36:48.253" v="4870" actId="1036"/>
          <ac:spMkLst>
            <pc:docMk/>
            <pc:sldMk cId="3836982415" sldId="314"/>
            <ac:spMk id="38" creationId="{DE31958E-5A31-D028-3777-12CBB0888D9F}"/>
          </ac:spMkLst>
        </pc:spChg>
        <pc:spChg chg="add mod">
          <ac:chgData name="Anliker  Claudio" userId="9b681498-f06f-4ec0-b07e-3484b69879be" providerId="ADAL" clId="{A492D997-D30E-40C7-B299-8681893AF567}" dt="2023-05-10T06:37:58.582" v="4906" actId="20577"/>
          <ac:spMkLst>
            <pc:docMk/>
            <pc:sldMk cId="3836982415" sldId="314"/>
            <ac:spMk id="40" creationId="{AEE5E934-5A3C-8BA2-6B19-470B3196AA9D}"/>
          </ac:spMkLst>
        </pc:spChg>
        <pc:spChg chg="add mod">
          <ac:chgData name="Anliker  Claudio" userId="9b681498-f06f-4ec0-b07e-3484b69879be" providerId="ADAL" clId="{A492D997-D30E-40C7-B299-8681893AF567}" dt="2023-05-10T06:36:48.253" v="4870" actId="1036"/>
          <ac:spMkLst>
            <pc:docMk/>
            <pc:sldMk cId="3836982415" sldId="314"/>
            <ac:spMk id="41" creationId="{01654819-69DE-ED37-DF41-D82E03BB17FF}"/>
          </ac:spMkLst>
        </pc:spChg>
        <pc:spChg chg="add mod">
          <ac:chgData name="Anliker  Claudio" userId="9b681498-f06f-4ec0-b07e-3484b69879be" providerId="ADAL" clId="{A492D997-D30E-40C7-B299-8681893AF567}" dt="2023-05-10T06:36:48.253" v="4870" actId="1036"/>
          <ac:spMkLst>
            <pc:docMk/>
            <pc:sldMk cId="3836982415" sldId="314"/>
            <ac:spMk id="42" creationId="{E5DDF0E6-B999-EE4D-2648-E8234FE7757D}"/>
          </ac:spMkLst>
        </pc:spChg>
        <pc:cxnChg chg="add del mod">
          <ac:chgData name="Anliker  Claudio" userId="9b681498-f06f-4ec0-b07e-3484b69879be" providerId="ADAL" clId="{A492D997-D30E-40C7-B299-8681893AF567}" dt="2023-05-10T06:36:13.740" v="4856" actId="478"/>
          <ac:cxnSpMkLst>
            <pc:docMk/>
            <pc:sldMk cId="3836982415" sldId="314"/>
            <ac:cxnSpMk id="7" creationId="{245B9AE8-2CF5-87C6-13EE-DFF5195886FA}"/>
          </ac:cxnSpMkLst>
        </pc:cxnChg>
        <pc:cxnChg chg="add del mod">
          <ac:chgData name="Anliker  Claudio" userId="9b681498-f06f-4ec0-b07e-3484b69879be" providerId="ADAL" clId="{A492D997-D30E-40C7-B299-8681893AF567}" dt="2023-05-10T06:36:13.740" v="4856" actId="478"/>
          <ac:cxnSpMkLst>
            <pc:docMk/>
            <pc:sldMk cId="3836982415" sldId="314"/>
            <ac:cxnSpMk id="10" creationId="{2ECAE910-CE24-8F82-CFF5-65D0AFFBD036}"/>
          </ac:cxnSpMkLst>
        </pc:cxnChg>
        <pc:cxnChg chg="add del mod">
          <ac:chgData name="Anliker  Claudio" userId="9b681498-f06f-4ec0-b07e-3484b69879be" providerId="ADAL" clId="{A492D997-D30E-40C7-B299-8681893AF567}" dt="2023-05-10T06:36:13.740" v="4856" actId="478"/>
          <ac:cxnSpMkLst>
            <pc:docMk/>
            <pc:sldMk cId="3836982415" sldId="314"/>
            <ac:cxnSpMk id="13" creationId="{77E853DD-ED78-BA46-107D-697EC1324C47}"/>
          </ac:cxnSpMkLst>
        </pc:cxnChg>
        <pc:cxnChg chg="add del mod">
          <ac:chgData name="Anliker  Claudio" userId="9b681498-f06f-4ec0-b07e-3484b69879be" providerId="ADAL" clId="{A492D997-D30E-40C7-B299-8681893AF567}" dt="2023-05-10T06:36:13.740" v="4856" actId="478"/>
          <ac:cxnSpMkLst>
            <pc:docMk/>
            <pc:sldMk cId="3836982415" sldId="314"/>
            <ac:cxnSpMk id="14" creationId="{F7F0137F-C14E-3781-D6F4-16E643EDD63F}"/>
          </ac:cxnSpMkLst>
        </pc:cxnChg>
        <pc:cxnChg chg="add del mod">
          <ac:chgData name="Anliker  Claudio" userId="9b681498-f06f-4ec0-b07e-3484b69879be" providerId="ADAL" clId="{A492D997-D30E-40C7-B299-8681893AF567}" dt="2023-05-10T06:36:13.740" v="4856" actId="478"/>
          <ac:cxnSpMkLst>
            <pc:docMk/>
            <pc:sldMk cId="3836982415" sldId="314"/>
            <ac:cxnSpMk id="17" creationId="{D07764B2-5A62-5D77-A4E8-37E6DBCBB139}"/>
          </ac:cxnSpMkLst>
        </pc:cxnChg>
        <pc:cxnChg chg="add mod">
          <ac:chgData name="Anliker  Claudio" userId="9b681498-f06f-4ec0-b07e-3484b69879be" providerId="ADAL" clId="{A492D997-D30E-40C7-B299-8681893AF567}" dt="2023-05-10T06:36:48.253" v="4870" actId="1036"/>
          <ac:cxnSpMkLst>
            <pc:docMk/>
            <pc:sldMk cId="3836982415" sldId="314"/>
            <ac:cxnSpMk id="19" creationId="{7282AD8B-8B2C-F44B-3C78-419D23D57865}"/>
          </ac:cxnSpMkLst>
        </pc:cxnChg>
        <pc:cxnChg chg="add mod">
          <ac:chgData name="Anliker  Claudio" userId="9b681498-f06f-4ec0-b07e-3484b69879be" providerId="ADAL" clId="{A492D997-D30E-40C7-B299-8681893AF567}" dt="2023-05-10T06:36:48.253" v="4870" actId="1036"/>
          <ac:cxnSpMkLst>
            <pc:docMk/>
            <pc:sldMk cId="3836982415" sldId="314"/>
            <ac:cxnSpMk id="22" creationId="{64E82916-A16A-70D9-EE14-040F5974A535}"/>
          </ac:cxnSpMkLst>
        </pc:cxnChg>
        <pc:cxnChg chg="add mod">
          <ac:chgData name="Anliker  Claudio" userId="9b681498-f06f-4ec0-b07e-3484b69879be" providerId="ADAL" clId="{A492D997-D30E-40C7-B299-8681893AF567}" dt="2023-05-10T06:36:48.253" v="4870" actId="1036"/>
          <ac:cxnSpMkLst>
            <pc:docMk/>
            <pc:sldMk cId="3836982415" sldId="314"/>
            <ac:cxnSpMk id="24" creationId="{287B72A3-AF23-96DA-2615-0FCB984DFD55}"/>
          </ac:cxnSpMkLst>
        </pc:cxnChg>
        <pc:cxnChg chg="add mod">
          <ac:chgData name="Anliker  Claudio" userId="9b681498-f06f-4ec0-b07e-3484b69879be" providerId="ADAL" clId="{A492D997-D30E-40C7-B299-8681893AF567}" dt="2023-05-10T06:36:48.253" v="4870" actId="1036"/>
          <ac:cxnSpMkLst>
            <pc:docMk/>
            <pc:sldMk cId="3836982415" sldId="314"/>
            <ac:cxnSpMk id="25" creationId="{D9FFE057-1EEF-D583-C98B-90A35C5FE446}"/>
          </ac:cxnSpMkLst>
        </pc:cxnChg>
        <pc:cxnChg chg="add mod">
          <ac:chgData name="Anliker  Claudio" userId="9b681498-f06f-4ec0-b07e-3484b69879be" providerId="ADAL" clId="{A492D997-D30E-40C7-B299-8681893AF567}" dt="2023-05-10T06:36:48.253" v="4870" actId="1036"/>
          <ac:cxnSpMkLst>
            <pc:docMk/>
            <pc:sldMk cId="3836982415" sldId="314"/>
            <ac:cxnSpMk id="28" creationId="{3C1AA918-0E53-0F57-CB93-B7575AA3263A}"/>
          </ac:cxnSpMkLst>
        </pc:cxnChg>
        <pc:cxnChg chg="add mod">
          <ac:chgData name="Anliker  Claudio" userId="9b681498-f06f-4ec0-b07e-3484b69879be" providerId="ADAL" clId="{A492D997-D30E-40C7-B299-8681893AF567}" dt="2023-05-10T06:36:48.253" v="4870" actId="1036"/>
          <ac:cxnSpMkLst>
            <pc:docMk/>
            <pc:sldMk cId="3836982415" sldId="314"/>
            <ac:cxnSpMk id="30" creationId="{73D4FE79-43B3-EDB4-CECB-E9A43A3AF3C5}"/>
          </ac:cxnSpMkLst>
        </pc:cxnChg>
        <pc:cxnChg chg="add mod">
          <ac:chgData name="Anliker  Claudio" userId="9b681498-f06f-4ec0-b07e-3484b69879be" providerId="ADAL" clId="{A492D997-D30E-40C7-B299-8681893AF567}" dt="2023-05-10T06:36:48.253" v="4870" actId="1036"/>
          <ac:cxnSpMkLst>
            <pc:docMk/>
            <pc:sldMk cId="3836982415" sldId="314"/>
            <ac:cxnSpMk id="31" creationId="{D05DB8A7-FF23-F852-01EA-2520BBAEE4C2}"/>
          </ac:cxnSpMkLst>
        </pc:cxnChg>
        <pc:cxnChg chg="add mod">
          <ac:chgData name="Anliker  Claudio" userId="9b681498-f06f-4ec0-b07e-3484b69879be" providerId="ADAL" clId="{A492D997-D30E-40C7-B299-8681893AF567}" dt="2023-05-10T06:36:48.253" v="4870" actId="1036"/>
          <ac:cxnSpMkLst>
            <pc:docMk/>
            <pc:sldMk cId="3836982415" sldId="314"/>
            <ac:cxnSpMk id="32" creationId="{1D15B90E-595D-BFE7-A6A0-C46D36FFE883}"/>
          </ac:cxnSpMkLst>
        </pc:cxnChg>
        <pc:cxnChg chg="add mod">
          <ac:chgData name="Anliker  Claudio" userId="9b681498-f06f-4ec0-b07e-3484b69879be" providerId="ADAL" clId="{A492D997-D30E-40C7-B299-8681893AF567}" dt="2023-05-10T06:36:48.253" v="4870" actId="1036"/>
          <ac:cxnSpMkLst>
            <pc:docMk/>
            <pc:sldMk cId="3836982415" sldId="314"/>
            <ac:cxnSpMk id="35" creationId="{3E813B73-BB8B-4073-3D5E-6C5388AB7961}"/>
          </ac:cxnSpMkLst>
        </pc:cxnChg>
        <pc:cxnChg chg="add mod">
          <ac:chgData name="Anliker  Claudio" userId="9b681498-f06f-4ec0-b07e-3484b69879be" providerId="ADAL" clId="{A492D997-D30E-40C7-B299-8681893AF567}" dt="2023-05-10T06:36:48.253" v="4870" actId="1036"/>
          <ac:cxnSpMkLst>
            <pc:docMk/>
            <pc:sldMk cId="3836982415" sldId="314"/>
            <ac:cxnSpMk id="36" creationId="{4A427718-FCCC-FE21-4297-BDB11063CEC4}"/>
          </ac:cxnSpMkLst>
        </pc:cxnChg>
        <pc:cxnChg chg="add mod">
          <ac:chgData name="Anliker  Claudio" userId="9b681498-f06f-4ec0-b07e-3484b69879be" providerId="ADAL" clId="{A492D997-D30E-40C7-B299-8681893AF567}" dt="2023-05-10T06:36:48.253" v="4870" actId="1036"/>
          <ac:cxnSpMkLst>
            <pc:docMk/>
            <pc:sldMk cId="3836982415" sldId="314"/>
            <ac:cxnSpMk id="39" creationId="{97F2E38B-3E47-B03F-1097-9FD4CC6A14AB}"/>
          </ac:cxnSpMkLst>
        </pc:cxnChg>
        <pc:cxnChg chg="add mod">
          <ac:chgData name="Anliker  Claudio" userId="9b681498-f06f-4ec0-b07e-3484b69879be" providerId="ADAL" clId="{A492D997-D30E-40C7-B299-8681893AF567}" dt="2023-05-10T06:36:48.253" v="4870" actId="1036"/>
          <ac:cxnSpMkLst>
            <pc:docMk/>
            <pc:sldMk cId="3836982415" sldId="314"/>
            <ac:cxnSpMk id="43" creationId="{A4E7799D-DD85-B427-E02B-C27C89032CB0}"/>
          </ac:cxnSpMkLst>
        </pc:cxnChg>
      </pc:sldChg>
      <pc:sldChg chg="add del">
        <pc:chgData name="Anliker  Claudio" userId="9b681498-f06f-4ec0-b07e-3484b69879be" providerId="ADAL" clId="{A492D997-D30E-40C7-B299-8681893AF567}" dt="2023-05-11T12:43:02.790" v="10020" actId="47"/>
        <pc:sldMkLst>
          <pc:docMk/>
          <pc:sldMk cId="4068306958" sldId="315"/>
        </pc:sldMkLst>
      </pc:sldChg>
      <pc:sldChg chg="addSp delSp modSp new del mod">
        <pc:chgData name="Anliker  Claudio" userId="9b681498-f06f-4ec0-b07e-3484b69879be" providerId="ADAL" clId="{A492D997-D30E-40C7-B299-8681893AF567}" dt="2023-05-11T12:43:03.840" v="10021" actId="47"/>
        <pc:sldMkLst>
          <pc:docMk/>
          <pc:sldMk cId="2602855112" sldId="316"/>
        </pc:sldMkLst>
        <pc:spChg chg="mod">
          <ac:chgData name="Anliker  Claudio" userId="9b681498-f06f-4ec0-b07e-3484b69879be" providerId="ADAL" clId="{A492D997-D30E-40C7-B299-8681893AF567}" dt="2023-05-10T06:39:10.766" v="4917" actId="1076"/>
          <ac:spMkLst>
            <pc:docMk/>
            <pc:sldMk cId="2602855112" sldId="316"/>
            <ac:spMk id="2" creationId="{BF683DD9-EF7E-E106-E8C9-2377A385F20F}"/>
          </ac:spMkLst>
        </pc:spChg>
        <pc:spChg chg="del">
          <ac:chgData name="Anliker  Claudio" userId="9b681498-f06f-4ec0-b07e-3484b69879be" providerId="ADAL" clId="{A492D997-D30E-40C7-B299-8681893AF567}" dt="2023-05-10T06:39:00.547" v="4912" actId="478"/>
          <ac:spMkLst>
            <pc:docMk/>
            <pc:sldMk cId="2602855112" sldId="316"/>
            <ac:spMk id="3" creationId="{46B50382-C251-AED2-3743-298FA95DE01E}"/>
          </ac:spMkLst>
        </pc:spChg>
        <pc:spChg chg="mod">
          <ac:chgData name="Anliker  Claudio" userId="9b681498-f06f-4ec0-b07e-3484b69879be" providerId="ADAL" clId="{A492D997-D30E-40C7-B299-8681893AF567}" dt="2023-05-10T06:39:10.766" v="4917" actId="1076"/>
          <ac:spMkLst>
            <pc:docMk/>
            <pc:sldMk cId="2602855112" sldId="316"/>
            <ac:spMk id="4" creationId="{E42823F9-D36C-3712-0FB1-57E829D90DBF}"/>
          </ac:spMkLst>
        </pc:spChg>
        <pc:spChg chg="add del mod">
          <ac:chgData name="Anliker  Claudio" userId="9b681498-f06f-4ec0-b07e-3484b69879be" providerId="ADAL" clId="{A492D997-D30E-40C7-B299-8681893AF567}" dt="2023-05-10T06:39:12.103" v="4918"/>
          <ac:spMkLst>
            <pc:docMk/>
            <pc:sldMk cId="2602855112" sldId="316"/>
            <ac:spMk id="9" creationId="{E7FC629B-EECB-D041-64ED-11B687D65E3D}"/>
          </ac:spMkLst>
        </pc:spChg>
        <pc:spChg chg="add del mod">
          <ac:chgData name="Anliker  Claudio" userId="9b681498-f06f-4ec0-b07e-3484b69879be" providerId="ADAL" clId="{A492D997-D30E-40C7-B299-8681893AF567}" dt="2023-05-10T06:39:12.103" v="4918"/>
          <ac:spMkLst>
            <pc:docMk/>
            <pc:sldMk cId="2602855112" sldId="316"/>
            <ac:spMk id="11" creationId="{909B4F7A-7094-640B-F75E-426541643CE8}"/>
          </ac:spMkLst>
        </pc:spChg>
        <pc:spChg chg="add del mod">
          <ac:chgData name="Anliker  Claudio" userId="9b681498-f06f-4ec0-b07e-3484b69879be" providerId="ADAL" clId="{A492D997-D30E-40C7-B299-8681893AF567}" dt="2023-05-10T06:39:12.103" v="4918"/>
          <ac:spMkLst>
            <pc:docMk/>
            <pc:sldMk cId="2602855112" sldId="316"/>
            <ac:spMk id="13" creationId="{0CE41255-FEAA-1487-182B-661498DBCCDE}"/>
          </ac:spMkLst>
        </pc:spChg>
        <pc:spChg chg="add del mod">
          <ac:chgData name="Anliker  Claudio" userId="9b681498-f06f-4ec0-b07e-3484b69879be" providerId="ADAL" clId="{A492D997-D30E-40C7-B299-8681893AF567}" dt="2023-05-10T06:39:12.103" v="4918"/>
          <ac:spMkLst>
            <pc:docMk/>
            <pc:sldMk cId="2602855112" sldId="316"/>
            <ac:spMk id="14" creationId="{5B21605A-6050-0579-2ACE-9314571A1293}"/>
          </ac:spMkLst>
        </pc:spChg>
        <pc:spChg chg="add del mod">
          <ac:chgData name="Anliker  Claudio" userId="9b681498-f06f-4ec0-b07e-3484b69879be" providerId="ADAL" clId="{A492D997-D30E-40C7-B299-8681893AF567}" dt="2023-05-10T06:39:12.103" v="4918"/>
          <ac:spMkLst>
            <pc:docMk/>
            <pc:sldMk cId="2602855112" sldId="316"/>
            <ac:spMk id="15" creationId="{22F4C9DD-AECF-E39E-7211-0AD681603204}"/>
          </ac:spMkLst>
        </pc:spChg>
        <pc:spChg chg="add del mod">
          <ac:chgData name="Anliker  Claudio" userId="9b681498-f06f-4ec0-b07e-3484b69879be" providerId="ADAL" clId="{A492D997-D30E-40C7-B299-8681893AF567}" dt="2023-05-10T06:39:12.103" v="4918"/>
          <ac:spMkLst>
            <pc:docMk/>
            <pc:sldMk cId="2602855112" sldId="316"/>
            <ac:spMk id="17" creationId="{444BDDA2-62DC-940D-E412-DA2A315C4C14}"/>
          </ac:spMkLst>
        </pc:spChg>
        <pc:spChg chg="add del mod">
          <ac:chgData name="Anliker  Claudio" userId="9b681498-f06f-4ec0-b07e-3484b69879be" providerId="ADAL" clId="{A492D997-D30E-40C7-B299-8681893AF567}" dt="2023-05-10T06:39:12.103" v="4918"/>
          <ac:spMkLst>
            <pc:docMk/>
            <pc:sldMk cId="2602855112" sldId="316"/>
            <ac:spMk id="18" creationId="{CE644342-AF67-8435-A695-28D9EB24A479}"/>
          </ac:spMkLst>
        </pc:spChg>
        <pc:spChg chg="add del mod">
          <ac:chgData name="Anliker  Claudio" userId="9b681498-f06f-4ec0-b07e-3484b69879be" providerId="ADAL" clId="{A492D997-D30E-40C7-B299-8681893AF567}" dt="2023-05-10T06:39:12.103" v="4918"/>
          <ac:spMkLst>
            <pc:docMk/>
            <pc:sldMk cId="2602855112" sldId="316"/>
            <ac:spMk id="20" creationId="{AAAB910E-ED00-A209-06DC-3D50179384F4}"/>
          </ac:spMkLst>
        </pc:spChg>
        <pc:spChg chg="add del mod">
          <ac:chgData name="Anliker  Claudio" userId="9b681498-f06f-4ec0-b07e-3484b69879be" providerId="ADAL" clId="{A492D997-D30E-40C7-B299-8681893AF567}" dt="2023-05-10T06:39:12.103" v="4918"/>
          <ac:spMkLst>
            <pc:docMk/>
            <pc:sldMk cId="2602855112" sldId="316"/>
            <ac:spMk id="21" creationId="{005E68C5-BA5A-A80B-FED2-DDBCD48045B8}"/>
          </ac:spMkLst>
        </pc:spChg>
        <pc:spChg chg="add del mod">
          <ac:chgData name="Anliker  Claudio" userId="9b681498-f06f-4ec0-b07e-3484b69879be" providerId="ADAL" clId="{A492D997-D30E-40C7-B299-8681893AF567}" dt="2023-05-10T06:39:12.103" v="4918"/>
          <ac:spMkLst>
            <pc:docMk/>
            <pc:sldMk cId="2602855112" sldId="316"/>
            <ac:spMk id="23" creationId="{A51F5FEA-386F-44C4-141D-27E5FF1B0510}"/>
          </ac:spMkLst>
        </pc:spChg>
        <pc:spChg chg="add del mod">
          <ac:chgData name="Anliker  Claudio" userId="9b681498-f06f-4ec0-b07e-3484b69879be" providerId="ADAL" clId="{A492D997-D30E-40C7-B299-8681893AF567}" dt="2023-05-10T06:39:12.103" v="4918"/>
          <ac:spMkLst>
            <pc:docMk/>
            <pc:sldMk cId="2602855112" sldId="316"/>
            <ac:spMk id="25" creationId="{04F56EB8-8EEF-A191-5F5F-0C2D7A29F718}"/>
          </ac:spMkLst>
        </pc:spChg>
        <pc:spChg chg="add del mod">
          <ac:chgData name="Anliker  Claudio" userId="9b681498-f06f-4ec0-b07e-3484b69879be" providerId="ADAL" clId="{A492D997-D30E-40C7-B299-8681893AF567}" dt="2023-05-10T06:39:12.103" v="4918"/>
          <ac:spMkLst>
            <pc:docMk/>
            <pc:sldMk cId="2602855112" sldId="316"/>
            <ac:spMk id="29" creationId="{C6DABE1B-C631-7DC3-726C-FA4CC1FF6679}"/>
          </ac:spMkLst>
        </pc:spChg>
        <pc:spChg chg="add del mod">
          <ac:chgData name="Anliker  Claudio" userId="9b681498-f06f-4ec0-b07e-3484b69879be" providerId="ADAL" clId="{A492D997-D30E-40C7-B299-8681893AF567}" dt="2023-05-10T06:39:12.103" v="4918"/>
          <ac:spMkLst>
            <pc:docMk/>
            <pc:sldMk cId="2602855112" sldId="316"/>
            <ac:spMk id="30" creationId="{78F3028E-C15F-0023-B00F-6887C062E4AB}"/>
          </ac:spMkLst>
        </pc:spChg>
        <pc:spChg chg="add del mod">
          <ac:chgData name="Anliker  Claudio" userId="9b681498-f06f-4ec0-b07e-3484b69879be" providerId="ADAL" clId="{A492D997-D30E-40C7-B299-8681893AF567}" dt="2023-05-10T06:39:12.103" v="4918"/>
          <ac:spMkLst>
            <pc:docMk/>
            <pc:sldMk cId="2602855112" sldId="316"/>
            <ac:spMk id="32" creationId="{4E40EB73-1ED0-071B-1132-3EC5F0AED5A0}"/>
          </ac:spMkLst>
        </pc:spChg>
        <pc:spChg chg="add del mod">
          <ac:chgData name="Anliker  Claudio" userId="9b681498-f06f-4ec0-b07e-3484b69879be" providerId="ADAL" clId="{A492D997-D30E-40C7-B299-8681893AF567}" dt="2023-05-10T06:39:12.103" v="4918"/>
          <ac:spMkLst>
            <pc:docMk/>
            <pc:sldMk cId="2602855112" sldId="316"/>
            <ac:spMk id="34" creationId="{F87DFFD9-672F-BEF0-6201-ACB92BA94CEE}"/>
          </ac:spMkLst>
        </pc:spChg>
        <pc:spChg chg="add del mod">
          <ac:chgData name="Anliker  Claudio" userId="9b681498-f06f-4ec0-b07e-3484b69879be" providerId="ADAL" clId="{A492D997-D30E-40C7-B299-8681893AF567}" dt="2023-05-10T06:39:12.103" v="4918"/>
          <ac:spMkLst>
            <pc:docMk/>
            <pc:sldMk cId="2602855112" sldId="316"/>
            <ac:spMk id="35" creationId="{FFEB8096-0A7D-929C-E024-BD36336D3456}"/>
          </ac:spMkLst>
        </pc:spChg>
        <pc:spChg chg="add mod">
          <ac:chgData name="Anliker  Claudio" userId="9b681498-f06f-4ec0-b07e-3484b69879be" providerId="ADAL" clId="{A492D997-D30E-40C7-B299-8681893AF567}" dt="2023-05-10T06:39:17.727" v="4963" actId="1037"/>
          <ac:spMkLst>
            <pc:docMk/>
            <pc:sldMk cId="2602855112" sldId="316"/>
            <ac:spMk id="39" creationId="{10B6F165-07BA-A8AC-554B-480208C5F568}"/>
          </ac:spMkLst>
        </pc:spChg>
        <pc:spChg chg="add mod">
          <ac:chgData name="Anliker  Claudio" userId="9b681498-f06f-4ec0-b07e-3484b69879be" providerId="ADAL" clId="{A492D997-D30E-40C7-B299-8681893AF567}" dt="2023-05-10T06:39:17.727" v="4963" actId="1037"/>
          <ac:spMkLst>
            <pc:docMk/>
            <pc:sldMk cId="2602855112" sldId="316"/>
            <ac:spMk id="41" creationId="{119FF045-58E2-3573-DF42-994C7CAFD5AE}"/>
          </ac:spMkLst>
        </pc:spChg>
        <pc:spChg chg="add mod">
          <ac:chgData name="Anliker  Claudio" userId="9b681498-f06f-4ec0-b07e-3484b69879be" providerId="ADAL" clId="{A492D997-D30E-40C7-B299-8681893AF567}" dt="2023-05-10T06:39:17.727" v="4963" actId="1037"/>
          <ac:spMkLst>
            <pc:docMk/>
            <pc:sldMk cId="2602855112" sldId="316"/>
            <ac:spMk id="43" creationId="{5654B7ED-44CA-8471-98ED-7E15E0CE73A9}"/>
          </ac:spMkLst>
        </pc:spChg>
        <pc:spChg chg="add mod">
          <ac:chgData name="Anliker  Claudio" userId="9b681498-f06f-4ec0-b07e-3484b69879be" providerId="ADAL" clId="{A492D997-D30E-40C7-B299-8681893AF567}" dt="2023-05-10T06:39:17.727" v="4963" actId="1037"/>
          <ac:spMkLst>
            <pc:docMk/>
            <pc:sldMk cId="2602855112" sldId="316"/>
            <ac:spMk id="44" creationId="{E90ECD82-E3A1-BF4D-8FE9-F73893BBEB28}"/>
          </ac:spMkLst>
        </pc:spChg>
        <pc:spChg chg="add mod">
          <ac:chgData name="Anliker  Claudio" userId="9b681498-f06f-4ec0-b07e-3484b69879be" providerId="ADAL" clId="{A492D997-D30E-40C7-B299-8681893AF567}" dt="2023-05-10T06:39:17.727" v="4963" actId="1037"/>
          <ac:spMkLst>
            <pc:docMk/>
            <pc:sldMk cId="2602855112" sldId="316"/>
            <ac:spMk id="45" creationId="{C71F4068-7508-F8FB-F02B-B6BB511A6396}"/>
          </ac:spMkLst>
        </pc:spChg>
        <pc:spChg chg="add mod">
          <ac:chgData name="Anliker  Claudio" userId="9b681498-f06f-4ec0-b07e-3484b69879be" providerId="ADAL" clId="{A492D997-D30E-40C7-B299-8681893AF567}" dt="2023-05-10T06:40:14.494" v="4996" actId="6549"/>
          <ac:spMkLst>
            <pc:docMk/>
            <pc:sldMk cId="2602855112" sldId="316"/>
            <ac:spMk id="47" creationId="{A132A240-F344-FB31-E033-13FD2E05625C}"/>
          </ac:spMkLst>
        </pc:spChg>
        <pc:spChg chg="add mod">
          <ac:chgData name="Anliker  Claudio" userId="9b681498-f06f-4ec0-b07e-3484b69879be" providerId="ADAL" clId="{A492D997-D30E-40C7-B299-8681893AF567}" dt="2023-05-10T06:39:17.727" v="4963" actId="1037"/>
          <ac:spMkLst>
            <pc:docMk/>
            <pc:sldMk cId="2602855112" sldId="316"/>
            <ac:spMk id="48" creationId="{4F5CD3DA-CA23-78AB-5755-F8C95A6F44BF}"/>
          </ac:spMkLst>
        </pc:spChg>
        <pc:spChg chg="add mod">
          <ac:chgData name="Anliker  Claudio" userId="9b681498-f06f-4ec0-b07e-3484b69879be" providerId="ADAL" clId="{A492D997-D30E-40C7-B299-8681893AF567}" dt="2023-05-10T06:39:17.727" v="4963" actId="1037"/>
          <ac:spMkLst>
            <pc:docMk/>
            <pc:sldMk cId="2602855112" sldId="316"/>
            <ac:spMk id="50" creationId="{A59352DE-B99E-E2E8-8684-421231ED40FA}"/>
          </ac:spMkLst>
        </pc:spChg>
        <pc:spChg chg="add mod">
          <ac:chgData name="Anliker  Claudio" userId="9b681498-f06f-4ec0-b07e-3484b69879be" providerId="ADAL" clId="{A492D997-D30E-40C7-B299-8681893AF567}" dt="2023-05-10T06:39:17.727" v="4963" actId="1037"/>
          <ac:spMkLst>
            <pc:docMk/>
            <pc:sldMk cId="2602855112" sldId="316"/>
            <ac:spMk id="51" creationId="{3A157EAC-F47B-54F1-BDA8-A78740BC9A74}"/>
          </ac:spMkLst>
        </pc:spChg>
        <pc:spChg chg="add mod">
          <ac:chgData name="Anliker  Claudio" userId="9b681498-f06f-4ec0-b07e-3484b69879be" providerId="ADAL" clId="{A492D997-D30E-40C7-B299-8681893AF567}" dt="2023-05-10T06:39:17.727" v="4963" actId="1037"/>
          <ac:spMkLst>
            <pc:docMk/>
            <pc:sldMk cId="2602855112" sldId="316"/>
            <ac:spMk id="53" creationId="{B8166B62-757A-DC13-F016-67F40EEA2A84}"/>
          </ac:spMkLst>
        </pc:spChg>
        <pc:spChg chg="add mod">
          <ac:chgData name="Anliker  Claudio" userId="9b681498-f06f-4ec0-b07e-3484b69879be" providerId="ADAL" clId="{A492D997-D30E-40C7-B299-8681893AF567}" dt="2023-05-10T06:39:17.727" v="4963" actId="1037"/>
          <ac:spMkLst>
            <pc:docMk/>
            <pc:sldMk cId="2602855112" sldId="316"/>
            <ac:spMk id="55" creationId="{9A07D420-33AD-CAB5-A382-5FD26730C4B7}"/>
          </ac:spMkLst>
        </pc:spChg>
        <pc:spChg chg="add mod">
          <ac:chgData name="Anliker  Claudio" userId="9b681498-f06f-4ec0-b07e-3484b69879be" providerId="ADAL" clId="{A492D997-D30E-40C7-B299-8681893AF567}" dt="2023-05-10T06:39:17.727" v="4963" actId="1037"/>
          <ac:spMkLst>
            <pc:docMk/>
            <pc:sldMk cId="2602855112" sldId="316"/>
            <ac:spMk id="59" creationId="{1C6A924D-5828-92BE-57D6-27B7907B541B}"/>
          </ac:spMkLst>
        </pc:spChg>
        <pc:spChg chg="add mod">
          <ac:chgData name="Anliker  Claudio" userId="9b681498-f06f-4ec0-b07e-3484b69879be" providerId="ADAL" clId="{A492D997-D30E-40C7-B299-8681893AF567}" dt="2023-05-10T06:39:17.727" v="4963" actId="1037"/>
          <ac:spMkLst>
            <pc:docMk/>
            <pc:sldMk cId="2602855112" sldId="316"/>
            <ac:spMk id="60" creationId="{6550F43F-5D7A-19AB-FD8D-9F6F62A75DC5}"/>
          </ac:spMkLst>
        </pc:spChg>
        <pc:spChg chg="add mod">
          <ac:chgData name="Anliker  Claudio" userId="9b681498-f06f-4ec0-b07e-3484b69879be" providerId="ADAL" clId="{A492D997-D30E-40C7-B299-8681893AF567}" dt="2023-05-10T06:39:40.422" v="4984" actId="1076"/>
          <ac:spMkLst>
            <pc:docMk/>
            <pc:sldMk cId="2602855112" sldId="316"/>
            <ac:spMk id="62" creationId="{71844A07-1F46-E2BC-1993-674BE624CC43}"/>
          </ac:spMkLst>
        </pc:spChg>
        <pc:spChg chg="add mod">
          <ac:chgData name="Anliker  Claudio" userId="9b681498-f06f-4ec0-b07e-3484b69879be" providerId="ADAL" clId="{A492D997-D30E-40C7-B299-8681893AF567}" dt="2023-05-10T06:39:17.727" v="4963" actId="1037"/>
          <ac:spMkLst>
            <pc:docMk/>
            <pc:sldMk cId="2602855112" sldId="316"/>
            <ac:spMk id="64" creationId="{E4ACD9EE-B509-01C7-B6EF-6FBBE75D043B}"/>
          </ac:spMkLst>
        </pc:spChg>
        <pc:spChg chg="add mod">
          <ac:chgData name="Anliker  Claudio" userId="9b681498-f06f-4ec0-b07e-3484b69879be" providerId="ADAL" clId="{A492D997-D30E-40C7-B299-8681893AF567}" dt="2023-05-10T06:39:17.727" v="4963" actId="1037"/>
          <ac:spMkLst>
            <pc:docMk/>
            <pc:sldMk cId="2602855112" sldId="316"/>
            <ac:spMk id="65" creationId="{28C5639A-7DCC-0C03-73EB-C071AAAEBD97}"/>
          </ac:spMkLst>
        </pc:spChg>
        <pc:cxnChg chg="add del mod">
          <ac:chgData name="Anliker  Claudio" userId="9b681498-f06f-4ec0-b07e-3484b69879be" providerId="ADAL" clId="{A492D997-D30E-40C7-B299-8681893AF567}" dt="2023-05-10T06:39:12.103" v="4918"/>
          <ac:cxnSpMkLst>
            <pc:docMk/>
            <pc:sldMk cId="2602855112" sldId="316"/>
            <ac:cxnSpMk id="7" creationId="{8AF4C7F0-F408-85FD-2432-13C2766E77AD}"/>
          </ac:cxnSpMkLst>
        </pc:cxnChg>
        <pc:cxnChg chg="add del mod">
          <ac:chgData name="Anliker  Claudio" userId="9b681498-f06f-4ec0-b07e-3484b69879be" providerId="ADAL" clId="{A492D997-D30E-40C7-B299-8681893AF567}" dt="2023-05-10T06:39:12.103" v="4918"/>
          <ac:cxnSpMkLst>
            <pc:docMk/>
            <pc:sldMk cId="2602855112" sldId="316"/>
            <ac:cxnSpMk id="8" creationId="{D27DC8D8-83E8-BA71-92B1-5C1B70DC17F3}"/>
          </ac:cxnSpMkLst>
        </pc:cxnChg>
        <pc:cxnChg chg="add del mod">
          <ac:chgData name="Anliker  Claudio" userId="9b681498-f06f-4ec0-b07e-3484b69879be" providerId="ADAL" clId="{A492D997-D30E-40C7-B299-8681893AF567}" dt="2023-05-10T06:39:12.103" v="4918"/>
          <ac:cxnSpMkLst>
            <pc:docMk/>
            <pc:sldMk cId="2602855112" sldId="316"/>
            <ac:cxnSpMk id="10" creationId="{573F2622-CF34-6B32-6993-7B6E881AC98A}"/>
          </ac:cxnSpMkLst>
        </pc:cxnChg>
        <pc:cxnChg chg="add del mod">
          <ac:chgData name="Anliker  Claudio" userId="9b681498-f06f-4ec0-b07e-3484b69879be" providerId="ADAL" clId="{A492D997-D30E-40C7-B299-8681893AF567}" dt="2023-05-10T06:39:12.103" v="4918"/>
          <ac:cxnSpMkLst>
            <pc:docMk/>
            <pc:sldMk cId="2602855112" sldId="316"/>
            <ac:cxnSpMk id="12" creationId="{D5094C5C-A34B-C054-BA35-3FBA8C25ADC6}"/>
          </ac:cxnSpMkLst>
        </pc:cxnChg>
        <pc:cxnChg chg="add del mod">
          <ac:chgData name="Anliker  Claudio" userId="9b681498-f06f-4ec0-b07e-3484b69879be" providerId="ADAL" clId="{A492D997-D30E-40C7-B299-8681893AF567}" dt="2023-05-10T06:39:12.103" v="4918"/>
          <ac:cxnSpMkLst>
            <pc:docMk/>
            <pc:sldMk cId="2602855112" sldId="316"/>
            <ac:cxnSpMk id="16" creationId="{4BE91297-ADAB-50DB-C7FD-C0B0DC0F5E44}"/>
          </ac:cxnSpMkLst>
        </pc:cxnChg>
        <pc:cxnChg chg="add del mod">
          <ac:chgData name="Anliker  Claudio" userId="9b681498-f06f-4ec0-b07e-3484b69879be" providerId="ADAL" clId="{A492D997-D30E-40C7-B299-8681893AF567}" dt="2023-05-10T06:39:12.103" v="4918"/>
          <ac:cxnSpMkLst>
            <pc:docMk/>
            <pc:sldMk cId="2602855112" sldId="316"/>
            <ac:cxnSpMk id="19" creationId="{DD164973-1202-4D78-8C3F-8C60AD1782A1}"/>
          </ac:cxnSpMkLst>
        </pc:cxnChg>
        <pc:cxnChg chg="add del mod">
          <ac:chgData name="Anliker  Claudio" userId="9b681498-f06f-4ec0-b07e-3484b69879be" providerId="ADAL" clId="{A492D997-D30E-40C7-B299-8681893AF567}" dt="2023-05-10T06:39:12.103" v="4918"/>
          <ac:cxnSpMkLst>
            <pc:docMk/>
            <pc:sldMk cId="2602855112" sldId="316"/>
            <ac:cxnSpMk id="22" creationId="{72B49651-4565-A38D-7404-5664D59F9C88}"/>
          </ac:cxnSpMkLst>
        </pc:cxnChg>
        <pc:cxnChg chg="add del mod">
          <ac:chgData name="Anliker  Claudio" userId="9b681498-f06f-4ec0-b07e-3484b69879be" providerId="ADAL" clId="{A492D997-D30E-40C7-B299-8681893AF567}" dt="2023-05-10T06:39:12.103" v="4918"/>
          <ac:cxnSpMkLst>
            <pc:docMk/>
            <pc:sldMk cId="2602855112" sldId="316"/>
            <ac:cxnSpMk id="24" creationId="{05DF1C8C-AE6E-C753-5A9B-C5841E327128}"/>
          </ac:cxnSpMkLst>
        </pc:cxnChg>
        <pc:cxnChg chg="add del mod">
          <ac:chgData name="Anliker  Claudio" userId="9b681498-f06f-4ec0-b07e-3484b69879be" providerId="ADAL" clId="{A492D997-D30E-40C7-B299-8681893AF567}" dt="2023-05-10T06:39:12.103" v="4918"/>
          <ac:cxnSpMkLst>
            <pc:docMk/>
            <pc:sldMk cId="2602855112" sldId="316"/>
            <ac:cxnSpMk id="26" creationId="{3753187D-0951-44D5-D9EE-CF58A34B56EC}"/>
          </ac:cxnSpMkLst>
        </pc:cxnChg>
        <pc:cxnChg chg="add del mod">
          <ac:chgData name="Anliker  Claudio" userId="9b681498-f06f-4ec0-b07e-3484b69879be" providerId="ADAL" clId="{A492D997-D30E-40C7-B299-8681893AF567}" dt="2023-05-10T06:39:12.103" v="4918"/>
          <ac:cxnSpMkLst>
            <pc:docMk/>
            <pc:sldMk cId="2602855112" sldId="316"/>
            <ac:cxnSpMk id="27" creationId="{C4323382-3B1C-5A10-5890-B3B7EECC59D5}"/>
          </ac:cxnSpMkLst>
        </pc:cxnChg>
        <pc:cxnChg chg="add del mod">
          <ac:chgData name="Anliker  Claudio" userId="9b681498-f06f-4ec0-b07e-3484b69879be" providerId="ADAL" clId="{A492D997-D30E-40C7-B299-8681893AF567}" dt="2023-05-10T06:39:12.103" v="4918"/>
          <ac:cxnSpMkLst>
            <pc:docMk/>
            <pc:sldMk cId="2602855112" sldId="316"/>
            <ac:cxnSpMk id="28" creationId="{A68D78E9-A494-CB7F-5BAC-BBB620716E14}"/>
          </ac:cxnSpMkLst>
        </pc:cxnChg>
        <pc:cxnChg chg="add del mod">
          <ac:chgData name="Anliker  Claudio" userId="9b681498-f06f-4ec0-b07e-3484b69879be" providerId="ADAL" clId="{A492D997-D30E-40C7-B299-8681893AF567}" dt="2023-05-10T06:39:12.103" v="4918"/>
          <ac:cxnSpMkLst>
            <pc:docMk/>
            <pc:sldMk cId="2602855112" sldId="316"/>
            <ac:cxnSpMk id="31" creationId="{A7027B78-6694-C64C-B054-294660C968E1}"/>
          </ac:cxnSpMkLst>
        </pc:cxnChg>
        <pc:cxnChg chg="add del mod">
          <ac:chgData name="Anliker  Claudio" userId="9b681498-f06f-4ec0-b07e-3484b69879be" providerId="ADAL" clId="{A492D997-D30E-40C7-B299-8681893AF567}" dt="2023-05-10T06:39:12.103" v="4918"/>
          <ac:cxnSpMkLst>
            <pc:docMk/>
            <pc:sldMk cId="2602855112" sldId="316"/>
            <ac:cxnSpMk id="33" creationId="{3045077F-53CD-11F0-87EF-F3BC1D784054}"/>
          </ac:cxnSpMkLst>
        </pc:cxnChg>
        <pc:cxnChg chg="add del mod">
          <ac:chgData name="Anliker  Claudio" userId="9b681498-f06f-4ec0-b07e-3484b69879be" providerId="ADAL" clId="{A492D997-D30E-40C7-B299-8681893AF567}" dt="2023-05-10T06:39:12.103" v="4918"/>
          <ac:cxnSpMkLst>
            <pc:docMk/>
            <pc:sldMk cId="2602855112" sldId="316"/>
            <ac:cxnSpMk id="36" creationId="{DBBC0266-453A-331E-C0CB-3560A1B5F878}"/>
          </ac:cxnSpMkLst>
        </pc:cxnChg>
        <pc:cxnChg chg="add mod">
          <ac:chgData name="Anliker  Claudio" userId="9b681498-f06f-4ec0-b07e-3484b69879be" providerId="ADAL" clId="{A492D997-D30E-40C7-B299-8681893AF567}" dt="2023-05-10T06:39:17.727" v="4963" actId="1037"/>
          <ac:cxnSpMkLst>
            <pc:docMk/>
            <pc:sldMk cId="2602855112" sldId="316"/>
            <ac:cxnSpMk id="37" creationId="{6D0DF010-19F9-C5FA-15C5-5FC66EC5266F}"/>
          </ac:cxnSpMkLst>
        </pc:cxnChg>
        <pc:cxnChg chg="add mod">
          <ac:chgData name="Anliker  Claudio" userId="9b681498-f06f-4ec0-b07e-3484b69879be" providerId="ADAL" clId="{A492D997-D30E-40C7-B299-8681893AF567}" dt="2023-05-10T06:39:17.727" v="4963" actId="1037"/>
          <ac:cxnSpMkLst>
            <pc:docMk/>
            <pc:sldMk cId="2602855112" sldId="316"/>
            <ac:cxnSpMk id="38" creationId="{BF2218E2-9812-36F8-521E-201EAD3EEB9F}"/>
          </ac:cxnSpMkLst>
        </pc:cxnChg>
        <pc:cxnChg chg="add mod">
          <ac:chgData name="Anliker  Claudio" userId="9b681498-f06f-4ec0-b07e-3484b69879be" providerId="ADAL" clId="{A492D997-D30E-40C7-B299-8681893AF567}" dt="2023-05-10T06:39:17.727" v="4963" actId="1037"/>
          <ac:cxnSpMkLst>
            <pc:docMk/>
            <pc:sldMk cId="2602855112" sldId="316"/>
            <ac:cxnSpMk id="40" creationId="{3A5337FE-6B73-DF67-C769-029E7ABAB316}"/>
          </ac:cxnSpMkLst>
        </pc:cxnChg>
        <pc:cxnChg chg="add mod">
          <ac:chgData name="Anliker  Claudio" userId="9b681498-f06f-4ec0-b07e-3484b69879be" providerId="ADAL" clId="{A492D997-D30E-40C7-B299-8681893AF567}" dt="2023-05-10T06:39:17.727" v="4963" actId="1037"/>
          <ac:cxnSpMkLst>
            <pc:docMk/>
            <pc:sldMk cId="2602855112" sldId="316"/>
            <ac:cxnSpMk id="42" creationId="{497DDFB6-1975-89BE-2C29-1832D90BB4A9}"/>
          </ac:cxnSpMkLst>
        </pc:cxnChg>
        <pc:cxnChg chg="add mod">
          <ac:chgData name="Anliker  Claudio" userId="9b681498-f06f-4ec0-b07e-3484b69879be" providerId="ADAL" clId="{A492D997-D30E-40C7-B299-8681893AF567}" dt="2023-05-10T06:39:17.727" v="4963" actId="1037"/>
          <ac:cxnSpMkLst>
            <pc:docMk/>
            <pc:sldMk cId="2602855112" sldId="316"/>
            <ac:cxnSpMk id="46" creationId="{2DD560FE-07DE-404F-D93A-5CBC944D9997}"/>
          </ac:cxnSpMkLst>
        </pc:cxnChg>
        <pc:cxnChg chg="add mod">
          <ac:chgData name="Anliker  Claudio" userId="9b681498-f06f-4ec0-b07e-3484b69879be" providerId="ADAL" clId="{A492D997-D30E-40C7-B299-8681893AF567}" dt="2023-05-10T06:39:17.727" v="4963" actId="1037"/>
          <ac:cxnSpMkLst>
            <pc:docMk/>
            <pc:sldMk cId="2602855112" sldId="316"/>
            <ac:cxnSpMk id="49" creationId="{02589DCB-EF89-7DFB-1718-F10CF7DFEBD9}"/>
          </ac:cxnSpMkLst>
        </pc:cxnChg>
        <pc:cxnChg chg="add mod">
          <ac:chgData name="Anliker  Claudio" userId="9b681498-f06f-4ec0-b07e-3484b69879be" providerId="ADAL" clId="{A492D997-D30E-40C7-B299-8681893AF567}" dt="2023-05-10T06:39:17.727" v="4963" actId="1037"/>
          <ac:cxnSpMkLst>
            <pc:docMk/>
            <pc:sldMk cId="2602855112" sldId="316"/>
            <ac:cxnSpMk id="52" creationId="{F15884FB-2FAF-D2D0-9CB2-62ADF77435CC}"/>
          </ac:cxnSpMkLst>
        </pc:cxnChg>
        <pc:cxnChg chg="add mod">
          <ac:chgData name="Anliker  Claudio" userId="9b681498-f06f-4ec0-b07e-3484b69879be" providerId="ADAL" clId="{A492D997-D30E-40C7-B299-8681893AF567}" dt="2023-05-10T06:39:17.727" v="4963" actId="1037"/>
          <ac:cxnSpMkLst>
            <pc:docMk/>
            <pc:sldMk cId="2602855112" sldId="316"/>
            <ac:cxnSpMk id="54" creationId="{0B941383-BE0E-5DCC-14F3-18F2BFE48F94}"/>
          </ac:cxnSpMkLst>
        </pc:cxnChg>
        <pc:cxnChg chg="add mod">
          <ac:chgData name="Anliker  Claudio" userId="9b681498-f06f-4ec0-b07e-3484b69879be" providerId="ADAL" clId="{A492D997-D30E-40C7-B299-8681893AF567}" dt="2023-05-10T06:39:17.727" v="4963" actId="1037"/>
          <ac:cxnSpMkLst>
            <pc:docMk/>
            <pc:sldMk cId="2602855112" sldId="316"/>
            <ac:cxnSpMk id="56" creationId="{F068E6A8-DD8A-2474-3D74-9016CA383CFA}"/>
          </ac:cxnSpMkLst>
        </pc:cxnChg>
        <pc:cxnChg chg="add mod">
          <ac:chgData name="Anliker  Claudio" userId="9b681498-f06f-4ec0-b07e-3484b69879be" providerId="ADAL" clId="{A492D997-D30E-40C7-B299-8681893AF567}" dt="2023-05-10T06:39:17.727" v="4963" actId="1037"/>
          <ac:cxnSpMkLst>
            <pc:docMk/>
            <pc:sldMk cId="2602855112" sldId="316"/>
            <ac:cxnSpMk id="57" creationId="{A7CE24BB-1C51-DB3C-6C1B-CEAEC97ED6FC}"/>
          </ac:cxnSpMkLst>
        </pc:cxnChg>
        <pc:cxnChg chg="add mod">
          <ac:chgData name="Anliker  Claudio" userId="9b681498-f06f-4ec0-b07e-3484b69879be" providerId="ADAL" clId="{A492D997-D30E-40C7-B299-8681893AF567}" dt="2023-05-10T06:40:30" v="4998" actId="692"/>
          <ac:cxnSpMkLst>
            <pc:docMk/>
            <pc:sldMk cId="2602855112" sldId="316"/>
            <ac:cxnSpMk id="58" creationId="{6B49D119-F5A2-73D4-7532-C2187F8E46D1}"/>
          </ac:cxnSpMkLst>
        </pc:cxnChg>
        <pc:cxnChg chg="add mod">
          <ac:chgData name="Anliker  Claudio" userId="9b681498-f06f-4ec0-b07e-3484b69879be" providerId="ADAL" clId="{A492D997-D30E-40C7-B299-8681893AF567}" dt="2023-05-10T06:39:25.168" v="4964" actId="14100"/>
          <ac:cxnSpMkLst>
            <pc:docMk/>
            <pc:sldMk cId="2602855112" sldId="316"/>
            <ac:cxnSpMk id="61" creationId="{E586BF5E-BA54-2DE9-3209-6F3884089D52}"/>
          </ac:cxnSpMkLst>
        </pc:cxnChg>
        <pc:cxnChg chg="add mod">
          <ac:chgData name="Anliker  Claudio" userId="9b681498-f06f-4ec0-b07e-3484b69879be" providerId="ADAL" clId="{A492D997-D30E-40C7-B299-8681893AF567}" dt="2023-05-10T06:40:27.068" v="4997" actId="692"/>
          <ac:cxnSpMkLst>
            <pc:docMk/>
            <pc:sldMk cId="2602855112" sldId="316"/>
            <ac:cxnSpMk id="63" creationId="{E1E96C62-69CE-8EC1-3C7D-0C867CC6EBF3}"/>
          </ac:cxnSpMkLst>
        </pc:cxnChg>
        <pc:cxnChg chg="add mod">
          <ac:chgData name="Anliker  Claudio" userId="9b681498-f06f-4ec0-b07e-3484b69879be" providerId="ADAL" clId="{A492D997-D30E-40C7-B299-8681893AF567}" dt="2023-05-10T06:39:17.727" v="4963" actId="1037"/>
          <ac:cxnSpMkLst>
            <pc:docMk/>
            <pc:sldMk cId="2602855112" sldId="316"/>
            <ac:cxnSpMk id="66" creationId="{433FBBEE-7816-5C54-E618-430932CE413C}"/>
          </ac:cxnSpMkLst>
        </pc:cxnChg>
      </pc:sldChg>
      <pc:sldChg chg="modSp new del mod">
        <pc:chgData name="Anliker  Claudio" userId="9b681498-f06f-4ec0-b07e-3484b69879be" providerId="ADAL" clId="{A492D997-D30E-40C7-B299-8681893AF567}" dt="2023-05-12T13:19:41.757" v="21538" actId="47"/>
        <pc:sldMkLst>
          <pc:docMk/>
          <pc:sldMk cId="6556979" sldId="317"/>
        </pc:sldMkLst>
        <pc:spChg chg="mod">
          <ac:chgData name="Anliker  Claudio" userId="9b681498-f06f-4ec0-b07e-3484b69879be" providerId="ADAL" clId="{A492D997-D30E-40C7-B299-8681893AF567}" dt="2023-05-10T06:42:56.331" v="5193" actId="20577"/>
          <ac:spMkLst>
            <pc:docMk/>
            <pc:sldMk cId="6556979" sldId="317"/>
            <ac:spMk id="3" creationId="{1CD07766-D6F6-6860-524C-F15E3A90780C}"/>
          </ac:spMkLst>
        </pc:spChg>
      </pc:sldChg>
      <pc:sldChg chg="addSp delSp modSp new add del mod ord delAnim modAnim">
        <pc:chgData name="Anliker  Claudio" userId="9b681498-f06f-4ec0-b07e-3484b69879be" providerId="ADAL" clId="{A492D997-D30E-40C7-B299-8681893AF567}" dt="2023-05-17T12:43:49.457" v="33951"/>
        <pc:sldMkLst>
          <pc:docMk/>
          <pc:sldMk cId="3248285269" sldId="318"/>
        </pc:sldMkLst>
        <pc:spChg chg="mod">
          <ac:chgData name="Anliker  Claudio" userId="9b681498-f06f-4ec0-b07e-3484b69879be" providerId="ADAL" clId="{A492D997-D30E-40C7-B299-8681893AF567}" dt="2023-05-15T20:34:42.189" v="25766" actId="20577"/>
          <ac:spMkLst>
            <pc:docMk/>
            <pc:sldMk cId="3248285269" sldId="318"/>
            <ac:spMk id="2" creationId="{64C0651E-9E68-F256-985A-AB7C4A21148B}"/>
          </ac:spMkLst>
        </pc:spChg>
        <pc:spChg chg="mod">
          <ac:chgData name="Anliker  Claudio" userId="9b681498-f06f-4ec0-b07e-3484b69879be" providerId="ADAL" clId="{A492D997-D30E-40C7-B299-8681893AF567}" dt="2023-05-16T18:29:24.358" v="31644" actId="20577"/>
          <ac:spMkLst>
            <pc:docMk/>
            <pc:sldMk cId="3248285269" sldId="318"/>
            <ac:spMk id="3" creationId="{BE59BDFF-82AC-3F64-136D-E374162ABFB6}"/>
          </ac:spMkLst>
        </pc:spChg>
        <pc:spChg chg="add mod">
          <ac:chgData name="Anliker  Claudio" userId="9b681498-f06f-4ec0-b07e-3484b69879be" providerId="ADAL" clId="{A492D997-D30E-40C7-B299-8681893AF567}" dt="2023-05-17T12:43:49.457" v="33951"/>
          <ac:spMkLst>
            <pc:docMk/>
            <pc:sldMk cId="3248285269" sldId="318"/>
            <ac:spMk id="7" creationId="{3EA2C769-D1B1-2144-0660-F6118279EE74}"/>
          </ac:spMkLst>
        </pc:spChg>
        <pc:spChg chg="add del mod">
          <ac:chgData name="Anliker  Claudio" userId="9b681498-f06f-4ec0-b07e-3484b69879be" providerId="ADAL" clId="{A492D997-D30E-40C7-B299-8681893AF567}" dt="2023-05-11T12:56:39.849" v="10387" actId="478"/>
          <ac:spMkLst>
            <pc:docMk/>
            <pc:sldMk cId="3248285269" sldId="318"/>
            <ac:spMk id="7" creationId="{BF1708BF-EC88-5B21-2F1C-B389DE1972CB}"/>
          </ac:spMkLst>
        </pc:spChg>
        <pc:spChg chg="del mod">
          <ac:chgData name="Anliker  Claudio" userId="9b681498-f06f-4ec0-b07e-3484b69879be" providerId="ADAL" clId="{A492D997-D30E-40C7-B299-8681893AF567}" dt="2023-05-16T18:11:16.913" v="30939" actId="478"/>
          <ac:spMkLst>
            <pc:docMk/>
            <pc:sldMk cId="3248285269" sldId="318"/>
            <ac:spMk id="7" creationId="{E9F28B30-ED8D-F681-DB6F-72E0D1FC24C9}"/>
          </ac:spMkLst>
        </pc:spChg>
        <pc:spChg chg="del mod">
          <ac:chgData name="Anliker  Claudio" userId="9b681498-f06f-4ec0-b07e-3484b69879be" providerId="ADAL" clId="{A492D997-D30E-40C7-B299-8681893AF567}" dt="2023-05-16T18:11:16.913" v="30939" actId="478"/>
          <ac:spMkLst>
            <pc:docMk/>
            <pc:sldMk cId="3248285269" sldId="318"/>
            <ac:spMk id="9" creationId="{34194A0A-2012-678C-E249-FB500B1673CF}"/>
          </ac:spMkLst>
        </pc:spChg>
        <pc:spChg chg="add del mod">
          <ac:chgData name="Anliker  Claudio" userId="9b681498-f06f-4ec0-b07e-3484b69879be" providerId="ADAL" clId="{A492D997-D30E-40C7-B299-8681893AF567}" dt="2023-05-11T12:56:39.849" v="10387" actId="478"/>
          <ac:spMkLst>
            <pc:docMk/>
            <pc:sldMk cId="3248285269" sldId="318"/>
            <ac:spMk id="9" creationId="{520AE7A0-1A87-33B0-556C-8D721915C7E6}"/>
          </ac:spMkLst>
        </pc:spChg>
        <pc:spChg chg="add del mod ord">
          <ac:chgData name="Anliker  Claudio" userId="9b681498-f06f-4ec0-b07e-3484b69879be" providerId="ADAL" clId="{A492D997-D30E-40C7-B299-8681893AF567}" dt="2023-05-11T13:04:14.184" v="11073" actId="21"/>
          <ac:spMkLst>
            <pc:docMk/>
            <pc:sldMk cId="3248285269" sldId="318"/>
            <ac:spMk id="11" creationId="{1A62F1D5-3BE1-EE23-50E1-F372E6E9802D}"/>
          </ac:spMkLst>
        </pc:spChg>
        <pc:spChg chg="del mod">
          <ac:chgData name="Anliker  Claudio" userId="9b681498-f06f-4ec0-b07e-3484b69879be" providerId="ADAL" clId="{A492D997-D30E-40C7-B299-8681893AF567}" dt="2023-05-16T18:49:46.714" v="32036" actId="478"/>
          <ac:spMkLst>
            <pc:docMk/>
            <pc:sldMk cId="3248285269" sldId="318"/>
            <ac:spMk id="11" creationId="{78B93798-9A0B-7F10-1674-223E4AE58822}"/>
          </ac:spMkLst>
        </pc:spChg>
        <pc:spChg chg="add del mod">
          <ac:chgData name="Anliker  Claudio" userId="9b681498-f06f-4ec0-b07e-3484b69879be" providerId="ADAL" clId="{A492D997-D30E-40C7-B299-8681893AF567}" dt="2023-05-11T13:04:14.184" v="11073" actId="21"/>
          <ac:spMkLst>
            <pc:docMk/>
            <pc:sldMk cId="3248285269" sldId="318"/>
            <ac:spMk id="12" creationId="{9C6697CB-B3F5-EB4A-077E-475F1F22FDDB}"/>
          </ac:spMkLst>
        </pc:spChg>
        <pc:spChg chg="del mod">
          <ac:chgData name="Anliker  Claudio" userId="9b681498-f06f-4ec0-b07e-3484b69879be" providerId="ADAL" clId="{A492D997-D30E-40C7-B299-8681893AF567}" dt="2023-05-16T18:49:46.714" v="32036" actId="478"/>
          <ac:spMkLst>
            <pc:docMk/>
            <pc:sldMk cId="3248285269" sldId="318"/>
            <ac:spMk id="12" creationId="{FB6D39F2-921F-B326-FD7F-0C4005482D57}"/>
          </ac:spMkLst>
        </pc:spChg>
        <pc:spChg chg="add del mod">
          <ac:chgData name="Anliker  Claudio" userId="9b681498-f06f-4ec0-b07e-3484b69879be" providerId="ADAL" clId="{A492D997-D30E-40C7-B299-8681893AF567}" dt="2023-05-11T12:56:29.331" v="10382"/>
          <ac:spMkLst>
            <pc:docMk/>
            <pc:sldMk cId="3248285269" sldId="318"/>
            <ac:spMk id="14" creationId="{3C360EE3-59D9-5018-880B-3482E087B36C}"/>
          </ac:spMkLst>
        </pc:spChg>
        <pc:spChg chg="add del mod">
          <ac:chgData name="Anliker  Claudio" userId="9b681498-f06f-4ec0-b07e-3484b69879be" providerId="ADAL" clId="{A492D997-D30E-40C7-B299-8681893AF567}" dt="2023-05-17T10:09:19.575" v="33896" actId="478"/>
          <ac:spMkLst>
            <pc:docMk/>
            <pc:sldMk cId="3248285269" sldId="318"/>
            <ac:spMk id="14" creationId="{B86DFB16-3F62-A990-BAB8-20749A3F492E}"/>
          </ac:spMkLst>
        </pc:spChg>
        <pc:spChg chg="add del mod">
          <ac:chgData name="Anliker  Claudio" userId="9b681498-f06f-4ec0-b07e-3484b69879be" providerId="ADAL" clId="{A492D997-D30E-40C7-B299-8681893AF567}" dt="2023-05-11T12:56:38.131" v="10386" actId="478"/>
          <ac:spMkLst>
            <pc:docMk/>
            <pc:sldMk cId="3248285269" sldId="318"/>
            <ac:spMk id="16" creationId="{1547067C-BC3E-502F-5D46-9C73260B6582}"/>
          </ac:spMkLst>
        </pc:spChg>
        <pc:spChg chg="mod">
          <ac:chgData name="Anliker  Claudio" userId="9b681498-f06f-4ec0-b07e-3484b69879be" providerId="ADAL" clId="{A492D997-D30E-40C7-B299-8681893AF567}" dt="2023-05-16T18:53:19.912" v="32087" actId="1035"/>
          <ac:spMkLst>
            <pc:docMk/>
            <pc:sldMk cId="3248285269" sldId="318"/>
            <ac:spMk id="16" creationId="{61E019D7-47F2-81D1-9623-CB36831E1AA1}"/>
          </ac:spMkLst>
        </pc:spChg>
        <pc:spChg chg="add del mod">
          <ac:chgData name="Anliker  Claudio" userId="9b681498-f06f-4ec0-b07e-3484b69879be" providerId="ADAL" clId="{A492D997-D30E-40C7-B299-8681893AF567}" dt="2023-05-11T13:04:14.184" v="11073" actId="21"/>
          <ac:spMkLst>
            <pc:docMk/>
            <pc:sldMk cId="3248285269" sldId="318"/>
            <ac:spMk id="17" creationId="{292E471D-BF0B-0D6A-1EEC-6A1BA3BD7E84}"/>
          </ac:spMkLst>
        </pc:spChg>
        <pc:spChg chg="add del mod">
          <ac:chgData name="Anliker  Claudio" userId="9b681498-f06f-4ec0-b07e-3484b69879be" providerId="ADAL" clId="{A492D997-D30E-40C7-B299-8681893AF567}" dt="2023-05-11T13:04:14.184" v="11073" actId="21"/>
          <ac:spMkLst>
            <pc:docMk/>
            <pc:sldMk cId="3248285269" sldId="318"/>
            <ac:spMk id="18" creationId="{EF204C12-BF91-B029-35A8-9E84F34FB8C7}"/>
          </ac:spMkLst>
        </pc:spChg>
        <pc:spChg chg="del mod">
          <ac:chgData name="Anliker  Claudio" userId="9b681498-f06f-4ec0-b07e-3484b69879be" providerId="ADAL" clId="{A492D997-D30E-40C7-B299-8681893AF567}" dt="2023-05-16T18:11:46.382" v="30948" actId="478"/>
          <ac:spMkLst>
            <pc:docMk/>
            <pc:sldMk cId="3248285269" sldId="318"/>
            <ac:spMk id="19" creationId="{4E94EEA2-0B05-566A-D895-D5C22F676552}"/>
          </ac:spMkLst>
        </pc:spChg>
        <pc:spChg chg="add mod">
          <ac:chgData name="Anliker  Claudio" userId="9b681498-f06f-4ec0-b07e-3484b69879be" providerId="ADAL" clId="{A492D997-D30E-40C7-B299-8681893AF567}" dt="2023-05-16T18:53:19.912" v="32087" actId="1035"/>
          <ac:spMkLst>
            <pc:docMk/>
            <pc:sldMk cId="3248285269" sldId="318"/>
            <ac:spMk id="20" creationId="{45E86D7E-D52E-91DC-6CB2-9072FE6E5A95}"/>
          </ac:spMkLst>
        </pc:spChg>
        <pc:spChg chg="add del mod">
          <ac:chgData name="Anliker  Claudio" userId="9b681498-f06f-4ec0-b07e-3484b69879be" providerId="ADAL" clId="{A492D997-D30E-40C7-B299-8681893AF567}" dt="2023-05-11T13:04:14.184" v="11073" actId="21"/>
          <ac:spMkLst>
            <pc:docMk/>
            <pc:sldMk cId="3248285269" sldId="318"/>
            <ac:spMk id="22" creationId="{A0C98232-19FB-9451-7153-D307AD8D475D}"/>
          </ac:spMkLst>
        </pc:spChg>
        <pc:spChg chg="add del mod">
          <ac:chgData name="Anliker  Claudio" userId="9b681498-f06f-4ec0-b07e-3484b69879be" providerId="ADAL" clId="{A492D997-D30E-40C7-B299-8681893AF567}" dt="2023-05-16T18:11:16.913" v="30939" actId="478"/>
          <ac:spMkLst>
            <pc:docMk/>
            <pc:sldMk cId="3248285269" sldId="318"/>
            <ac:spMk id="25" creationId="{8CD3D53F-6F55-5879-5FA7-1EED152AD7EC}"/>
          </ac:spMkLst>
        </pc:spChg>
        <pc:spChg chg="add mod">
          <ac:chgData name="Anliker  Claudio" userId="9b681498-f06f-4ec0-b07e-3484b69879be" providerId="ADAL" clId="{A492D997-D30E-40C7-B299-8681893AF567}" dt="2023-05-16T18:53:19.912" v="32087" actId="1035"/>
          <ac:spMkLst>
            <pc:docMk/>
            <pc:sldMk cId="3248285269" sldId="318"/>
            <ac:spMk id="29" creationId="{036503C7-222C-7751-DE04-ADC450891E3C}"/>
          </ac:spMkLst>
        </pc:spChg>
        <pc:spChg chg="add del mod">
          <ac:chgData name="Anliker  Claudio" userId="9b681498-f06f-4ec0-b07e-3484b69879be" providerId="ADAL" clId="{A492D997-D30E-40C7-B299-8681893AF567}" dt="2023-05-16T18:11:16.913" v="30939" actId="478"/>
          <ac:spMkLst>
            <pc:docMk/>
            <pc:sldMk cId="3248285269" sldId="318"/>
            <ac:spMk id="32" creationId="{AAF75A38-2808-14DF-4272-71CDB9BBFE26}"/>
          </ac:spMkLst>
        </pc:spChg>
        <pc:spChg chg="add del mod">
          <ac:chgData name="Anliker  Claudio" userId="9b681498-f06f-4ec0-b07e-3484b69879be" providerId="ADAL" clId="{A492D997-D30E-40C7-B299-8681893AF567}" dt="2023-05-16T18:12:12.800" v="30956" actId="478"/>
          <ac:spMkLst>
            <pc:docMk/>
            <pc:sldMk cId="3248285269" sldId="318"/>
            <ac:spMk id="33" creationId="{7E811468-0D77-CC85-127F-F1F0E1DD4D9A}"/>
          </ac:spMkLst>
        </pc:spChg>
        <pc:spChg chg="add del mod">
          <ac:chgData name="Anliker  Claudio" userId="9b681498-f06f-4ec0-b07e-3484b69879be" providerId="ADAL" clId="{A492D997-D30E-40C7-B299-8681893AF567}" dt="2023-05-16T18:11:47.701" v="30949" actId="478"/>
          <ac:spMkLst>
            <pc:docMk/>
            <pc:sldMk cId="3248285269" sldId="318"/>
            <ac:spMk id="35" creationId="{D0ABED5A-94CD-0EC9-283B-9E545CEC4EB8}"/>
          </ac:spMkLst>
        </pc:spChg>
        <pc:spChg chg="add del mod">
          <ac:chgData name="Anliker  Claudio" userId="9b681498-f06f-4ec0-b07e-3484b69879be" providerId="ADAL" clId="{A492D997-D30E-40C7-B299-8681893AF567}" dt="2023-05-16T18:21:42.533" v="31159" actId="478"/>
          <ac:spMkLst>
            <pc:docMk/>
            <pc:sldMk cId="3248285269" sldId="318"/>
            <ac:spMk id="36" creationId="{E5BB29C2-B7F8-9219-9437-C6018E157BCE}"/>
          </ac:spMkLst>
        </pc:spChg>
        <pc:spChg chg="add del mod">
          <ac:chgData name="Anliker  Claudio" userId="9b681498-f06f-4ec0-b07e-3484b69879be" providerId="ADAL" clId="{A492D997-D30E-40C7-B299-8681893AF567}" dt="2023-05-16T18:21:30.365" v="31155" actId="478"/>
          <ac:spMkLst>
            <pc:docMk/>
            <pc:sldMk cId="3248285269" sldId="318"/>
            <ac:spMk id="40" creationId="{5BBD74B5-688D-1FE9-E051-8D820C68C551}"/>
          </ac:spMkLst>
        </pc:spChg>
        <pc:spChg chg="add del mod">
          <ac:chgData name="Anliker  Claudio" userId="9b681498-f06f-4ec0-b07e-3484b69879be" providerId="ADAL" clId="{A492D997-D30E-40C7-B299-8681893AF567}" dt="2023-05-16T18:21:30.365" v="31155" actId="478"/>
          <ac:spMkLst>
            <pc:docMk/>
            <pc:sldMk cId="3248285269" sldId="318"/>
            <ac:spMk id="43" creationId="{6F652664-DA48-273A-4BE0-9D32D142BEE0}"/>
          </ac:spMkLst>
        </pc:spChg>
        <pc:spChg chg="add del mod">
          <ac:chgData name="Anliker  Claudio" userId="9b681498-f06f-4ec0-b07e-3484b69879be" providerId="ADAL" clId="{A492D997-D30E-40C7-B299-8681893AF567}" dt="2023-05-16T18:21:30.365" v="31155" actId="478"/>
          <ac:spMkLst>
            <pc:docMk/>
            <pc:sldMk cId="3248285269" sldId="318"/>
            <ac:spMk id="44" creationId="{7FE96E98-9E7D-1936-15F8-D3B3E8FBF386}"/>
          </ac:spMkLst>
        </pc:spChg>
        <pc:spChg chg="add del mod">
          <ac:chgData name="Anliker  Claudio" userId="9b681498-f06f-4ec0-b07e-3484b69879be" providerId="ADAL" clId="{A492D997-D30E-40C7-B299-8681893AF567}" dt="2023-05-16T18:21:30.365" v="31155" actId="478"/>
          <ac:spMkLst>
            <pc:docMk/>
            <pc:sldMk cId="3248285269" sldId="318"/>
            <ac:spMk id="45" creationId="{7C66E660-8641-20F3-D035-187577861CF9}"/>
          </ac:spMkLst>
        </pc:spChg>
        <pc:spChg chg="add del mod">
          <ac:chgData name="Anliker  Claudio" userId="9b681498-f06f-4ec0-b07e-3484b69879be" providerId="ADAL" clId="{A492D997-D30E-40C7-B299-8681893AF567}" dt="2023-05-16T18:21:30.365" v="31155" actId="478"/>
          <ac:spMkLst>
            <pc:docMk/>
            <pc:sldMk cId="3248285269" sldId="318"/>
            <ac:spMk id="46" creationId="{2DB75E77-3EB7-C37A-C451-08FD02D85B32}"/>
          </ac:spMkLst>
        </pc:spChg>
        <pc:spChg chg="add del mod">
          <ac:chgData name="Anliker  Claudio" userId="9b681498-f06f-4ec0-b07e-3484b69879be" providerId="ADAL" clId="{A492D997-D30E-40C7-B299-8681893AF567}" dt="2023-05-16T18:21:30.365" v="31155" actId="478"/>
          <ac:spMkLst>
            <pc:docMk/>
            <pc:sldMk cId="3248285269" sldId="318"/>
            <ac:spMk id="47" creationId="{584BCC4D-D6E0-17E5-5B6E-62152AB300B7}"/>
          </ac:spMkLst>
        </pc:spChg>
        <pc:spChg chg="add del mod">
          <ac:chgData name="Anliker  Claudio" userId="9b681498-f06f-4ec0-b07e-3484b69879be" providerId="ADAL" clId="{A492D997-D30E-40C7-B299-8681893AF567}" dt="2023-05-16T18:21:30.365" v="31155" actId="478"/>
          <ac:spMkLst>
            <pc:docMk/>
            <pc:sldMk cId="3248285269" sldId="318"/>
            <ac:spMk id="48" creationId="{304F4E75-F657-DA29-2FE2-BADB64915975}"/>
          </ac:spMkLst>
        </pc:spChg>
        <pc:spChg chg="add del mod">
          <ac:chgData name="Anliker  Claudio" userId="9b681498-f06f-4ec0-b07e-3484b69879be" providerId="ADAL" clId="{A492D997-D30E-40C7-B299-8681893AF567}" dt="2023-05-16T18:16:37.584" v="31041" actId="478"/>
          <ac:spMkLst>
            <pc:docMk/>
            <pc:sldMk cId="3248285269" sldId="318"/>
            <ac:spMk id="50" creationId="{FA4BD57B-2104-E7D8-5D5C-A1C083886A63}"/>
          </ac:spMkLst>
        </pc:spChg>
        <pc:spChg chg="add del mod">
          <ac:chgData name="Anliker  Claudio" userId="9b681498-f06f-4ec0-b07e-3484b69879be" providerId="ADAL" clId="{A492D997-D30E-40C7-B299-8681893AF567}" dt="2023-05-16T18:13:12.309" v="31039" actId="478"/>
          <ac:spMkLst>
            <pc:docMk/>
            <pc:sldMk cId="3248285269" sldId="318"/>
            <ac:spMk id="51" creationId="{1FF5EAD9-3ABD-9F5D-6064-BF69F72F7FF8}"/>
          </ac:spMkLst>
        </pc:spChg>
        <pc:spChg chg="add del mod">
          <ac:chgData name="Anliker  Claudio" userId="9b681498-f06f-4ec0-b07e-3484b69879be" providerId="ADAL" clId="{A492D997-D30E-40C7-B299-8681893AF567}" dt="2023-05-16T18:13:13.886" v="31040" actId="478"/>
          <ac:spMkLst>
            <pc:docMk/>
            <pc:sldMk cId="3248285269" sldId="318"/>
            <ac:spMk id="53" creationId="{2D9577B1-B181-45F7-559C-72BAE819DF42}"/>
          </ac:spMkLst>
        </pc:spChg>
        <pc:spChg chg="add del mod">
          <ac:chgData name="Anliker  Claudio" userId="9b681498-f06f-4ec0-b07e-3484b69879be" providerId="ADAL" clId="{A492D997-D30E-40C7-B299-8681893AF567}" dt="2023-05-16T18:21:30.365" v="31155" actId="478"/>
          <ac:spMkLst>
            <pc:docMk/>
            <pc:sldMk cId="3248285269" sldId="318"/>
            <ac:spMk id="54" creationId="{2535D3F0-A5AF-9678-704E-99E36AAADA7E}"/>
          </ac:spMkLst>
        </pc:spChg>
        <pc:spChg chg="add del mod">
          <ac:chgData name="Anliker  Claudio" userId="9b681498-f06f-4ec0-b07e-3484b69879be" providerId="ADAL" clId="{A492D997-D30E-40C7-B299-8681893AF567}" dt="2023-05-16T18:21:31.433" v="31156" actId="478"/>
          <ac:spMkLst>
            <pc:docMk/>
            <pc:sldMk cId="3248285269" sldId="318"/>
            <ac:spMk id="55" creationId="{CBCD5980-6A03-59D7-81F1-B730BD1807A0}"/>
          </ac:spMkLst>
        </pc:spChg>
        <pc:spChg chg="add del mod">
          <ac:chgData name="Anliker  Claudio" userId="9b681498-f06f-4ec0-b07e-3484b69879be" providerId="ADAL" clId="{A492D997-D30E-40C7-B299-8681893AF567}" dt="2023-05-16T18:21:35.214" v="31157" actId="478"/>
          <ac:spMkLst>
            <pc:docMk/>
            <pc:sldMk cId="3248285269" sldId="318"/>
            <ac:spMk id="58" creationId="{6D04554F-21B3-0251-6832-4A78667F5A4C}"/>
          </ac:spMkLst>
        </pc:spChg>
        <pc:spChg chg="add del mod">
          <ac:chgData name="Anliker  Claudio" userId="9b681498-f06f-4ec0-b07e-3484b69879be" providerId="ADAL" clId="{A492D997-D30E-40C7-B299-8681893AF567}" dt="2023-05-16T18:21:30.365" v="31155" actId="478"/>
          <ac:spMkLst>
            <pc:docMk/>
            <pc:sldMk cId="3248285269" sldId="318"/>
            <ac:spMk id="60" creationId="{B6174462-2FC5-3982-68F1-5742F7AE72A5}"/>
          </ac:spMkLst>
        </pc:spChg>
        <pc:spChg chg="add del mod">
          <ac:chgData name="Anliker  Claudio" userId="9b681498-f06f-4ec0-b07e-3484b69879be" providerId="ADAL" clId="{A492D997-D30E-40C7-B299-8681893AF567}" dt="2023-05-16T18:21:30.365" v="31155" actId="478"/>
          <ac:spMkLst>
            <pc:docMk/>
            <pc:sldMk cId="3248285269" sldId="318"/>
            <ac:spMk id="61" creationId="{0C70C2D4-F2B7-16E7-8856-F05C54DEA096}"/>
          </ac:spMkLst>
        </pc:spChg>
        <pc:spChg chg="add mod">
          <ac:chgData name="Anliker  Claudio" userId="9b681498-f06f-4ec0-b07e-3484b69879be" providerId="ADAL" clId="{A492D997-D30E-40C7-B299-8681893AF567}" dt="2023-05-16T18:53:19.912" v="32087" actId="1035"/>
          <ac:spMkLst>
            <pc:docMk/>
            <pc:sldMk cId="3248285269" sldId="318"/>
            <ac:spMk id="62" creationId="{7B0EF497-AFB9-6ED9-C4AF-101E1CEE9A2C}"/>
          </ac:spMkLst>
        </pc:spChg>
        <pc:spChg chg="add mod">
          <ac:chgData name="Anliker  Claudio" userId="9b681498-f06f-4ec0-b07e-3484b69879be" providerId="ADAL" clId="{A492D997-D30E-40C7-B299-8681893AF567}" dt="2023-05-16T18:53:19.912" v="32087" actId="1035"/>
          <ac:spMkLst>
            <pc:docMk/>
            <pc:sldMk cId="3248285269" sldId="318"/>
            <ac:spMk id="64" creationId="{BCF4BE6C-F058-6532-B173-5E72DB054514}"/>
          </ac:spMkLst>
        </pc:spChg>
        <pc:spChg chg="add mod">
          <ac:chgData name="Anliker  Claudio" userId="9b681498-f06f-4ec0-b07e-3484b69879be" providerId="ADAL" clId="{A492D997-D30E-40C7-B299-8681893AF567}" dt="2023-05-16T18:53:19.912" v="32087" actId="1035"/>
          <ac:spMkLst>
            <pc:docMk/>
            <pc:sldMk cId="3248285269" sldId="318"/>
            <ac:spMk id="65" creationId="{DD0F6A5C-0827-747D-BEF3-8736A3D60970}"/>
          </ac:spMkLst>
        </pc:spChg>
        <pc:spChg chg="add mod">
          <ac:chgData name="Anliker  Claudio" userId="9b681498-f06f-4ec0-b07e-3484b69879be" providerId="ADAL" clId="{A492D997-D30E-40C7-B299-8681893AF567}" dt="2023-05-16T18:53:19.912" v="32087" actId="1035"/>
          <ac:spMkLst>
            <pc:docMk/>
            <pc:sldMk cId="3248285269" sldId="318"/>
            <ac:spMk id="67" creationId="{7CBEFB4E-0C6A-859B-4BE4-EE7F297796E6}"/>
          </ac:spMkLst>
        </pc:spChg>
        <pc:spChg chg="add mod">
          <ac:chgData name="Anliker  Claudio" userId="9b681498-f06f-4ec0-b07e-3484b69879be" providerId="ADAL" clId="{A492D997-D30E-40C7-B299-8681893AF567}" dt="2023-05-16T18:53:19.912" v="32087" actId="1035"/>
          <ac:spMkLst>
            <pc:docMk/>
            <pc:sldMk cId="3248285269" sldId="318"/>
            <ac:spMk id="68" creationId="{D5E2AA13-E392-5E38-45EF-DF21FFB659D1}"/>
          </ac:spMkLst>
        </pc:spChg>
        <pc:spChg chg="add del mod">
          <ac:chgData name="Anliker  Claudio" userId="9b681498-f06f-4ec0-b07e-3484b69879be" providerId="ADAL" clId="{A492D997-D30E-40C7-B299-8681893AF567}" dt="2023-05-16T18:46:51.289" v="31922" actId="478"/>
          <ac:spMkLst>
            <pc:docMk/>
            <pc:sldMk cId="3248285269" sldId="318"/>
            <ac:spMk id="69" creationId="{DB613EB1-F497-7F5B-1484-D8A2FF07254B}"/>
          </ac:spMkLst>
        </pc:spChg>
        <pc:spChg chg="add del mod">
          <ac:chgData name="Anliker  Claudio" userId="9b681498-f06f-4ec0-b07e-3484b69879be" providerId="ADAL" clId="{A492D997-D30E-40C7-B299-8681893AF567}" dt="2023-05-16T18:50:20.255" v="32058" actId="478"/>
          <ac:spMkLst>
            <pc:docMk/>
            <pc:sldMk cId="3248285269" sldId="318"/>
            <ac:spMk id="77" creationId="{61DC280B-8A59-C7AC-4DDE-57D2EB84CAE1}"/>
          </ac:spMkLst>
        </pc:spChg>
        <pc:spChg chg="add del mod">
          <ac:chgData name="Anliker  Claudio" userId="9b681498-f06f-4ec0-b07e-3484b69879be" providerId="ADAL" clId="{A492D997-D30E-40C7-B299-8681893AF567}" dt="2023-05-16T18:49:46.714" v="32036" actId="478"/>
          <ac:spMkLst>
            <pc:docMk/>
            <pc:sldMk cId="3248285269" sldId="318"/>
            <ac:spMk id="79" creationId="{2867F361-27EA-1404-10C3-71DC8F6DA4D5}"/>
          </ac:spMkLst>
        </pc:spChg>
        <pc:spChg chg="add del mod">
          <ac:chgData name="Anliker  Claudio" userId="9b681498-f06f-4ec0-b07e-3484b69879be" providerId="ADAL" clId="{A492D997-D30E-40C7-B299-8681893AF567}" dt="2023-05-16T18:49:46.714" v="32036" actId="478"/>
          <ac:spMkLst>
            <pc:docMk/>
            <pc:sldMk cId="3248285269" sldId="318"/>
            <ac:spMk id="80" creationId="{6C2BB757-8A6F-4E92-B4C1-5C89E082A943}"/>
          </ac:spMkLst>
        </pc:spChg>
        <pc:spChg chg="add mod">
          <ac:chgData name="Anliker  Claudio" userId="9b681498-f06f-4ec0-b07e-3484b69879be" providerId="ADAL" clId="{A492D997-D30E-40C7-B299-8681893AF567}" dt="2023-05-16T18:53:19.912" v="32087" actId="1035"/>
          <ac:spMkLst>
            <pc:docMk/>
            <pc:sldMk cId="3248285269" sldId="318"/>
            <ac:spMk id="84" creationId="{C55F4C00-2A3F-C4EB-65A3-EDD2E531E1B3}"/>
          </ac:spMkLst>
        </pc:spChg>
        <pc:spChg chg="add mod">
          <ac:chgData name="Anliker  Claudio" userId="9b681498-f06f-4ec0-b07e-3484b69879be" providerId="ADAL" clId="{A492D997-D30E-40C7-B299-8681893AF567}" dt="2023-05-16T18:53:19.912" v="32087" actId="1035"/>
          <ac:spMkLst>
            <pc:docMk/>
            <pc:sldMk cId="3248285269" sldId="318"/>
            <ac:spMk id="85" creationId="{FF6ABBBC-2DAC-E74F-FB6A-99322A8018A1}"/>
          </ac:spMkLst>
        </pc:spChg>
        <pc:spChg chg="add mod">
          <ac:chgData name="Anliker  Claudio" userId="9b681498-f06f-4ec0-b07e-3484b69879be" providerId="ADAL" clId="{A492D997-D30E-40C7-B299-8681893AF567}" dt="2023-05-16T18:53:19.912" v="32087" actId="1035"/>
          <ac:spMkLst>
            <pc:docMk/>
            <pc:sldMk cId="3248285269" sldId="318"/>
            <ac:spMk id="86" creationId="{706D1A3C-078D-972D-E387-7F0A94A6CAB4}"/>
          </ac:spMkLst>
        </pc:spChg>
        <pc:spChg chg="add mod">
          <ac:chgData name="Anliker  Claudio" userId="9b681498-f06f-4ec0-b07e-3484b69879be" providerId="ADAL" clId="{A492D997-D30E-40C7-B299-8681893AF567}" dt="2023-05-16T18:53:19.912" v="32087" actId="1035"/>
          <ac:spMkLst>
            <pc:docMk/>
            <pc:sldMk cId="3248285269" sldId="318"/>
            <ac:spMk id="87" creationId="{8AB6035B-9002-E3AC-E40F-A0DEED1FCB79}"/>
          </ac:spMkLst>
        </pc:spChg>
        <pc:spChg chg="add mod">
          <ac:chgData name="Anliker  Claudio" userId="9b681498-f06f-4ec0-b07e-3484b69879be" providerId="ADAL" clId="{A492D997-D30E-40C7-B299-8681893AF567}" dt="2023-05-16T18:53:19.912" v="32087" actId="1035"/>
          <ac:spMkLst>
            <pc:docMk/>
            <pc:sldMk cId="3248285269" sldId="318"/>
            <ac:spMk id="88" creationId="{079138AD-0DF1-7643-591A-A7CCC20A0362}"/>
          </ac:spMkLst>
        </pc:spChg>
        <pc:spChg chg="add del mod">
          <ac:chgData name="Anliker  Claudio" userId="9b681498-f06f-4ec0-b07e-3484b69879be" providerId="ADAL" clId="{A492D997-D30E-40C7-B299-8681893AF567}" dt="2023-05-16T18:51:00.162" v="32062" actId="478"/>
          <ac:spMkLst>
            <pc:docMk/>
            <pc:sldMk cId="3248285269" sldId="318"/>
            <ac:spMk id="90" creationId="{75E8DBBF-5A8C-B00F-CAD7-ED6CB783C6AB}"/>
          </ac:spMkLst>
        </pc:spChg>
        <pc:spChg chg="add del mod">
          <ac:chgData name="Anliker  Claudio" userId="9b681498-f06f-4ec0-b07e-3484b69879be" providerId="ADAL" clId="{A492D997-D30E-40C7-B299-8681893AF567}" dt="2023-05-16T18:52:59.901" v="32083" actId="478"/>
          <ac:spMkLst>
            <pc:docMk/>
            <pc:sldMk cId="3248285269" sldId="318"/>
            <ac:spMk id="92" creationId="{1EAB6BC3-8825-2557-6F9E-7A5FFF09634D}"/>
          </ac:spMkLst>
        </pc:spChg>
        <pc:spChg chg="add mod">
          <ac:chgData name="Anliker  Claudio" userId="9b681498-f06f-4ec0-b07e-3484b69879be" providerId="ADAL" clId="{A492D997-D30E-40C7-B299-8681893AF567}" dt="2023-05-16T18:55:14.349" v="32112" actId="1076"/>
          <ac:spMkLst>
            <pc:docMk/>
            <pc:sldMk cId="3248285269" sldId="318"/>
            <ac:spMk id="93" creationId="{43239E48-5067-56F8-650E-CCAF6395B405}"/>
          </ac:spMkLst>
        </pc:spChg>
        <pc:spChg chg="add mod">
          <ac:chgData name="Anliker  Claudio" userId="9b681498-f06f-4ec0-b07e-3484b69879be" providerId="ADAL" clId="{A492D997-D30E-40C7-B299-8681893AF567}" dt="2023-05-16T18:55:11.697" v="32111" actId="1076"/>
          <ac:spMkLst>
            <pc:docMk/>
            <pc:sldMk cId="3248285269" sldId="318"/>
            <ac:spMk id="94" creationId="{93692E00-31DC-4417-3DA9-89C11DA0CDED}"/>
          </ac:spMkLst>
        </pc:spChg>
        <pc:cxnChg chg="del mod">
          <ac:chgData name="Anliker  Claudio" userId="9b681498-f06f-4ec0-b07e-3484b69879be" providerId="ADAL" clId="{A492D997-D30E-40C7-B299-8681893AF567}" dt="2023-05-16T18:11:16.913" v="30939" actId="478"/>
          <ac:cxnSpMkLst>
            <pc:docMk/>
            <pc:sldMk cId="3248285269" sldId="318"/>
            <ac:cxnSpMk id="8" creationId="{075842EA-536A-A349-2AA4-F6ED2B34890D}"/>
          </ac:cxnSpMkLst>
        </pc:cxnChg>
        <pc:cxnChg chg="add del mod">
          <ac:chgData name="Anliker  Claudio" userId="9b681498-f06f-4ec0-b07e-3484b69879be" providerId="ADAL" clId="{A492D997-D30E-40C7-B299-8681893AF567}" dt="2023-05-11T12:56:39.849" v="10387" actId="478"/>
          <ac:cxnSpMkLst>
            <pc:docMk/>
            <pc:sldMk cId="3248285269" sldId="318"/>
            <ac:cxnSpMk id="8" creationId="{9B8961AF-627C-CE84-6E34-EB65AF37AE14}"/>
          </ac:cxnSpMkLst>
        </pc:cxnChg>
        <pc:cxnChg chg="del mod">
          <ac:chgData name="Anliker  Claudio" userId="9b681498-f06f-4ec0-b07e-3484b69879be" providerId="ADAL" clId="{A492D997-D30E-40C7-B299-8681893AF567}" dt="2023-05-16T18:49:46.714" v="32036" actId="478"/>
          <ac:cxnSpMkLst>
            <pc:docMk/>
            <pc:sldMk cId="3248285269" sldId="318"/>
            <ac:cxnSpMk id="10" creationId="{3CA6D48D-D51B-C95A-EE9E-8E1AF5BE7EF6}"/>
          </ac:cxnSpMkLst>
        </pc:cxnChg>
        <pc:cxnChg chg="add del mod">
          <ac:chgData name="Anliker  Claudio" userId="9b681498-f06f-4ec0-b07e-3484b69879be" providerId="ADAL" clId="{A492D997-D30E-40C7-B299-8681893AF567}" dt="2023-05-11T13:04:14.184" v="11073" actId="21"/>
          <ac:cxnSpMkLst>
            <pc:docMk/>
            <pc:sldMk cId="3248285269" sldId="318"/>
            <ac:cxnSpMk id="10" creationId="{AE9A0323-5A6B-BE0C-FE3C-92F4EE363FA8}"/>
          </ac:cxnSpMkLst>
        </pc:cxnChg>
        <pc:cxnChg chg="del mod">
          <ac:chgData name="Anliker  Claudio" userId="9b681498-f06f-4ec0-b07e-3484b69879be" providerId="ADAL" clId="{A492D997-D30E-40C7-B299-8681893AF567}" dt="2023-05-16T17:58:04.547" v="30610" actId="478"/>
          <ac:cxnSpMkLst>
            <pc:docMk/>
            <pc:sldMk cId="3248285269" sldId="318"/>
            <ac:cxnSpMk id="15" creationId="{8B602459-005C-4191-8933-21ED50A4C67D}"/>
          </ac:cxnSpMkLst>
        </pc:cxnChg>
        <pc:cxnChg chg="add mod">
          <ac:chgData name="Anliker  Claudio" userId="9b681498-f06f-4ec0-b07e-3484b69879be" providerId="ADAL" clId="{A492D997-D30E-40C7-B299-8681893AF567}" dt="2023-05-16T18:53:19.912" v="32087" actId="1035"/>
          <ac:cxnSpMkLst>
            <pc:docMk/>
            <pc:sldMk cId="3248285269" sldId="318"/>
            <ac:cxnSpMk id="17" creationId="{D39E4DBF-EE5C-9433-0241-AC988892CC7E}"/>
          </ac:cxnSpMkLst>
        </pc:cxnChg>
        <pc:cxnChg chg="mod">
          <ac:chgData name="Anliker  Claudio" userId="9b681498-f06f-4ec0-b07e-3484b69879be" providerId="ADAL" clId="{A492D997-D30E-40C7-B299-8681893AF567}" dt="2023-05-16T18:53:19.912" v="32087" actId="1035"/>
          <ac:cxnSpMkLst>
            <pc:docMk/>
            <pc:sldMk cId="3248285269" sldId="318"/>
            <ac:cxnSpMk id="18" creationId="{BC74636B-CEFC-7A24-D8A8-C69D316C71C0}"/>
          </ac:cxnSpMkLst>
        </pc:cxnChg>
        <pc:cxnChg chg="add del mod">
          <ac:chgData name="Anliker  Claudio" userId="9b681498-f06f-4ec0-b07e-3484b69879be" providerId="ADAL" clId="{A492D997-D30E-40C7-B299-8681893AF567}" dt="2023-05-11T13:04:14.184" v="11073" actId="21"/>
          <ac:cxnSpMkLst>
            <pc:docMk/>
            <pc:sldMk cId="3248285269" sldId="318"/>
            <ac:cxnSpMk id="20" creationId="{050DE5A0-0F82-D202-82C3-C617CA44C918}"/>
          </ac:cxnSpMkLst>
        </pc:cxnChg>
        <pc:cxnChg chg="add del mod">
          <ac:chgData name="Anliker  Claudio" userId="9b681498-f06f-4ec0-b07e-3484b69879be" providerId="ADAL" clId="{A492D997-D30E-40C7-B299-8681893AF567}" dt="2023-05-11T13:04:14.184" v="11073" actId="21"/>
          <ac:cxnSpMkLst>
            <pc:docMk/>
            <pc:sldMk cId="3248285269" sldId="318"/>
            <ac:cxnSpMk id="21" creationId="{9158D866-D089-C9DB-E86F-A0145DB07549}"/>
          </ac:cxnSpMkLst>
        </pc:cxnChg>
        <pc:cxnChg chg="add del mod">
          <ac:chgData name="Anliker  Claudio" userId="9b681498-f06f-4ec0-b07e-3484b69879be" providerId="ADAL" clId="{A492D997-D30E-40C7-B299-8681893AF567}" dt="2023-05-16T18:11:16.913" v="30939" actId="478"/>
          <ac:cxnSpMkLst>
            <pc:docMk/>
            <pc:sldMk cId="3248285269" sldId="318"/>
            <ac:cxnSpMk id="21" creationId="{D2FB3443-50F2-9538-79FA-9E8A7CA84397}"/>
          </ac:cxnSpMkLst>
        </pc:cxnChg>
        <pc:cxnChg chg="add del mod">
          <ac:chgData name="Anliker  Claudio" userId="9b681498-f06f-4ec0-b07e-3484b69879be" providerId="ADAL" clId="{A492D997-D30E-40C7-B299-8681893AF567}" dt="2023-05-16T18:11:16.913" v="30939" actId="478"/>
          <ac:cxnSpMkLst>
            <pc:docMk/>
            <pc:sldMk cId="3248285269" sldId="318"/>
            <ac:cxnSpMk id="24" creationId="{BEA62F8D-03F4-9565-DE1F-B0D816F7F001}"/>
          </ac:cxnSpMkLst>
        </pc:cxnChg>
        <pc:cxnChg chg="add mod">
          <ac:chgData name="Anliker  Claudio" userId="9b681498-f06f-4ec0-b07e-3484b69879be" providerId="ADAL" clId="{A492D997-D30E-40C7-B299-8681893AF567}" dt="2023-05-16T18:53:19.912" v="32087" actId="1035"/>
          <ac:cxnSpMkLst>
            <pc:docMk/>
            <pc:sldMk cId="3248285269" sldId="318"/>
            <ac:cxnSpMk id="28" creationId="{0898F41F-5888-F7BF-2DFC-B5FECCA2B17E}"/>
          </ac:cxnSpMkLst>
        </pc:cxnChg>
        <pc:cxnChg chg="add del mod">
          <ac:chgData name="Anliker  Claudio" userId="9b681498-f06f-4ec0-b07e-3484b69879be" providerId="ADAL" clId="{A492D997-D30E-40C7-B299-8681893AF567}" dt="2023-05-16T18:21:36.913" v="31158" actId="478"/>
          <ac:cxnSpMkLst>
            <pc:docMk/>
            <pc:sldMk cId="3248285269" sldId="318"/>
            <ac:cxnSpMk id="39" creationId="{FF293866-C1D0-3422-670C-AEB2D27744A6}"/>
          </ac:cxnSpMkLst>
        </pc:cxnChg>
        <pc:cxnChg chg="add del mod">
          <ac:chgData name="Anliker  Claudio" userId="9b681498-f06f-4ec0-b07e-3484b69879be" providerId="ADAL" clId="{A492D997-D30E-40C7-B299-8681893AF567}" dt="2023-05-16T18:21:30.365" v="31155" actId="478"/>
          <ac:cxnSpMkLst>
            <pc:docMk/>
            <pc:sldMk cId="3248285269" sldId="318"/>
            <ac:cxnSpMk id="41" creationId="{1ADEDC02-4CAD-0E89-86C2-15AA6A36A03C}"/>
          </ac:cxnSpMkLst>
        </pc:cxnChg>
        <pc:cxnChg chg="add del mod">
          <ac:chgData name="Anliker  Claudio" userId="9b681498-f06f-4ec0-b07e-3484b69879be" providerId="ADAL" clId="{A492D997-D30E-40C7-B299-8681893AF567}" dt="2023-05-16T18:21:30.365" v="31155" actId="478"/>
          <ac:cxnSpMkLst>
            <pc:docMk/>
            <pc:sldMk cId="3248285269" sldId="318"/>
            <ac:cxnSpMk id="42" creationId="{0078AC1A-1210-FCFC-F69E-BAA8E5D82181}"/>
          </ac:cxnSpMkLst>
        </pc:cxnChg>
        <pc:cxnChg chg="add del mod">
          <ac:chgData name="Anliker  Claudio" userId="9b681498-f06f-4ec0-b07e-3484b69879be" providerId="ADAL" clId="{A492D997-D30E-40C7-B299-8681893AF567}" dt="2023-05-16T18:16:52.657" v="31046" actId="478"/>
          <ac:cxnSpMkLst>
            <pc:docMk/>
            <pc:sldMk cId="3248285269" sldId="318"/>
            <ac:cxnSpMk id="49" creationId="{F58943DB-759F-07AF-3E46-3A00D5294469}"/>
          </ac:cxnSpMkLst>
        </pc:cxnChg>
        <pc:cxnChg chg="add del mod">
          <ac:chgData name="Anliker  Claudio" userId="9b681498-f06f-4ec0-b07e-3484b69879be" providerId="ADAL" clId="{A492D997-D30E-40C7-B299-8681893AF567}" dt="2023-05-16T18:16:53.390" v="31047" actId="478"/>
          <ac:cxnSpMkLst>
            <pc:docMk/>
            <pc:sldMk cId="3248285269" sldId="318"/>
            <ac:cxnSpMk id="52" creationId="{9401F6E1-34CB-4BB4-5E9E-87E74EACF83B}"/>
          </ac:cxnSpMkLst>
        </pc:cxnChg>
        <pc:cxnChg chg="add del mod">
          <ac:chgData name="Anliker  Claudio" userId="9b681498-f06f-4ec0-b07e-3484b69879be" providerId="ADAL" clId="{A492D997-D30E-40C7-B299-8681893AF567}" dt="2023-05-16T18:21:30.365" v="31155" actId="478"/>
          <ac:cxnSpMkLst>
            <pc:docMk/>
            <pc:sldMk cId="3248285269" sldId="318"/>
            <ac:cxnSpMk id="56" creationId="{FEE95E86-FBCF-37E1-3913-F96690849AE0}"/>
          </ac:cxnSpMkLst>
        </pc:cxnChg>
        <pc:cxnChg chg="add mod">
          <ac:chgData name="Anliker  Claudio" userId="9b681498-f06f-4ec0-b07e-3484b69879be" providerId="ADAL" clId="{A492D997-D30E-40C7-B299-8681893AF567}" dt="2023-05-16T18:53:19.912" v="32087" actId="1035"/>
          <ac:cxnSpMkLst>
            <pc:docMk/>
            <pc:sldMk cId="3248285269" sldId="318"/>
            <ac:cxnSpMk id="63" creationId="{B7668EAE-78A5-8E37-62D6-E1C58E92C02D}"/>
          </ac:cxnSpMkLst>
        </pc:cxnChg>
        <pc:cxnChg chg="add del mod">
          <ac:chgData name="Anliker  Claudio" userId="9b681498-f06f-4ec0-b07e-3484b69879be" providerId="ADAL" clId="{A492D997-D30E-40C7-B299-8681893AF567}" dt="2023-05-16T18:46:51.289" v="31922" actId="478"/>
          <ac:cxnSpMkLst>
            <pc:docMk/>
            <pc:sldMk cId="3248285269" sldId="318"/>
            <ac:cxnSpMk id="70" creationId="{FB42E94C-F2AC-B175-530D-694A7BC1B744}"/>
          </ac:cxnSpMkLst>
        </pc:cxnChg>
        <pc:cxnChg chg="add mod">
          <ac:chgData name="Anliker  Claudio" userId="9b681498-f06f-4ec0-b07e-3484b69879be" providerId="ADAL" clId="{A492D997-D30E-40C7-B299-8681893AF567}" dt="2023-05-16T18:53:19.912" v="32087" actId="1035"/>
          <ac:cxnSpMkLst>
            <pc:docMk/>
            <pc:sldMk cId="3248285269" sldId="318"/>
            <ac:cxnSpMk id="72" creationId="{5DF42257-75A8-CAD3-663C-906E1C04C3DB}"/>
          </ac:cxnSpMkLst>
        </pc:cxnChg>
        <pc:cxnChg chg="add del mod">
          <ac:chgData name="Anliker  Claudio" userId="9b681498-f06f-4ec0-b07e-3484b69879be" providerId="ADAL" clId="{A492D997-D30E-40C7-B299-8681893AF567}" dt="2023-05-16T18:50:32.069" v="32060" actId="478"/>
          <ac:cxnSpMkLst>
            <pc:docMk/>
            <pc:sldMk cId="3248285269" sldId="318"/>
            <ac:cxnSpMk id="74" creationId="{FD77B70F-EE67-B086-831C-7C833CC93B1F}"/>
          </ac:cxnSpMkLst>
        </pc:cxnChg>
        <pc:cxnChg chg="add del mod">
          <ac:chgData name="Anliker  Claudio" userId="9b681498-f06f-4ec0-b07e-3484b69879be" providerId="ADAL" clId="{A492D997-D30E-40C7-B299-8681893AF567}" dt="2023-05-16T18:49:46.714" v="32036" actId="478"/>
          <ac:cxnSpMkLst>
            <pc:docMk/>
            <pc:sldMk cId="3248285269" sldId="318"/>
            <ac:cxnSpMk id="78" creationId="{D9324ADE-D9B9-0910-7B2D-7403ED68B3B6}"/>
          </ac:cxnSpMkLst>
        </pc:cxnChg>
        <pc:cxnChg chg="add del mod">
          <ac:chgData name="Anliker  Claudio" userId="9b681498-f06f-4ec0-b07e-3484b69879be" providerId="ADAL" clId="{A492D997-D30E-40C7-B299-8681893AF567}" dt="2023-05-16T18:49:19.742" v="32035" actId="478"/>
          <ac:cxnSpMkLst>
            <pc:docMk/>
            <pc:sldMk cId="3248285269" sldId="318"/>
            <ac:cxnSpMk id="81" creationId="{FAF93457-CDEA-3838-A081-EBBF867D5BBE}"/>
          </ac:cxnSpMkLst>
        </pc:cxnChg>
        <pc:cxnChg chg="add mod">
          <ac:chgData name="Anliker  Claudio" userId="9b681498-f06f-4ec0-b07e-3484b69879be" providerId="ADAL" clId="{A492D997-D30E-40C7-B299-8681893AF567}" dt="2023-05-16T18:53:19.912" v="32087" actId="1035"/>
          <ac:cxnSpMkLst>
            <pc:docMk/>
            <pc:sldMk cId="3248285269" sldId="318"/>
            <ac:cxnSpMk id="83" creationId="{ED5113A9-C7C6-5DFD-7A87-57628554F692}"/>
          </ac:cxnSpMkLst>
        </pc:cxnChg>
        <pc:cxnChg chg="add mod">
          <ac:chgData name="Anliker  Claudio" userId="9b681498-f06f-4ec0-b07e-3484b69879be" providerId="ADAL" clId="{A492D997-D30E-40C7-B299-8681893AF567}" dt="2023-05-16T18:53:19.912" v="32087" actId="1035"/>
          <ac:cxnSpMkLst>
            <pc:docMk/>
            <pc:sldMk cId="3248285269" sldId="318"/>
            <ac:cxnSpMk id="89" creationId="{6B80D804-07D8-2B71-8A35-3A734856E0A6}"/>
          </ac:cxnSpMkLst>
        </pc:cxnChg>
        <pc:cxnChg chg="add del mod">
          <ac:chgData name="Anliker  Claudio" userId="9b681498-f06f-4ec0-b07e-3484b69879be" providerId="ADAL" clId="{A492D997-D30E-40C7-B299-8681893AF567}" dt="2023-05-16T18:52:59.901" v="32083" actId="478"/>
          <ac:cxnSpMkLst>
            <pc:docMk/>
            <pc:sldMk cId="3248285269" sldId="318"/>
            <ac:cxnSpMk id="91" creationId="{6DB7D3A5-D1D9-95E7-F11E-E9845C53A45F}"/>
          </ac:cxnSpMkLst>
        </pc:cxnChg>
      </pc:sldChg>
      <pc:sldChg chg="addSp delSp modSp add mod ord delAnim modAnim">
        <pc:chgData name="Anliker  Claudio" userId="9b681498-f06f-4ec0-b07e-3484b69879be" providerId="ADAL" clId="{A492D997-D30E-40C7-B299-8681893AF567}" dt="2023-05-17T12:43:31.160" v="33943"/>
        <pc:sldMkLst>
          <pc:docMk/>
          <pc:sldMk cId="237560915" sldId="319"/>
        </pc:sldMkLst>
        <pc:spChg chg="mod">
          <ac:chgData name="Anliker  Claudio" userId="9b681498-f06f-4ec0-b07e-3484b69879be" providerId="ADAL" clId="{A492D997-D30E-40C7-B299-8681893AF567}" dt="2023-05-14T09:02:58.112" v="22774" actId="20577"/>
          <ac:spMkLst>
            <pc:docMk/>
            <pc:sldMk cId="237560915" sldId="319"/>
            <ac:spMk id="2" creationId="{7B8EC5D9-E55D-5ACB-36B4-7C3F74C303B2}"/>
          </ac:spMkLst>
        </pc:spChg>
        <pc:spChg chg="mod">
          <ac:chgData name="Anliker  Claudio" userId="9b681498-f06f-4ec0-b07e-3484b69879be" providerId="ADAL" clId="{A492D997-D30E-40C7-B299-8681893AF567}" dt="2023-05-17T10:07:50.109" v="33891" actId="2711"/>
          <ac:spMkLst>
            <pc:docMk/>
            <pc:sldMk cId="237560915" sldId="319"/>
            <ac:spMk id="8" creationId="{A6DADED2-7A6B-5AB0-F75F-5D0D0F054E5B}"/>
          </ac:spMkLst>
        </pc:spChg>
        <pc:spChg chg="mod">
          <ac:chgData name="Anliker  Claudio" userId="9b681498-f06f-4ec0-b07e-3484b69879be" providerId="ADAL" clId="{A492D997-D30E-40C7-B299-8681893AF567}" dt="2023-05-17T10:07:50.109" v="33891" actId="2711"/>
          <ac:spMkLst>
            <pc:docMk/>
            <pc:sldMk cId="237560915" sldId="319"/>
            <ac:spMk id="9" creationId="{4114B274-CBA6-33BE-EB72-D879464BF535}"/>
          </ac:spMkLst>
        </pc:spChg>
        <pc:spChg chg="mod">
          <ac:chgData name="Anliker  Claudio" userId="9b681498-f06f-4ec0-b07e-3484b69879be" providerId="ADAL" clId="{A492D997-D30E-40C7-B299-8681893AF567}" dt="2023-05-17T10:07:50.109" v="33891" actId="2711"/>
          <ac:spMkLst>
            <pc:docMk/>
            <pc:sldMk cId="237560915" sldId="319"/>
            <ac:spMk id="11" creationId="{D1714EBF-4585-458A-6B60-EA763D3B9DFA}"/>
          </ac:spMkLst>
        </pc:spChg>
        <pc:spChg chg="mod">
          <ac:chgData name="Anliker  Claudio" userId="9b681498-f06f-4ec0-b07e-3484b69879be" providerId="ADAL" clId="{A492D997-D30E-40C7-B299-8681893AF567}" dt="2023-05-17T10:07:50.109" v="33891" actId="2711"/>
          <ac:spMkLst>
            <pc:docMk/>
            <pc:sldMk cId="237560915" sldId="319"/>
            <ac:spMk id="13" creationId="{4D7B76DF-50D5-A1D9-BE4C-1E6991A1CDD5}"/>
          </ac:spMkLst>
        </pc:spChg>
        <pc:spChg chg="mod">
          <ac:chgData name="Anliker  Claudio" userId="9b681498-f06f-4ec0-b07e-3484b69879be" providerId="ADAL" clId="{A492D997-D30E-40C7-B299-8681893AF567}" dt="2023-05-17T10:07:50.109" v="33891" actId="2711"/>
          <ac:spMkLst>
            <pc:docMk/>
            <pc:sldMk cId="237560915" sldId="319"/>
            <ac:spMk id="14" creationId="{46DA12CA-1F58-B8B2-7931-34E066DAE42C}"/>
          </ac:spMkLst>
        </pc:spChg>
        <pc:spChg chg="mod">
          <ac:chgData name="Anliker  Claudio" userId="9b681498-f06f-4ec0-b07e-3484b69879be" providerId="ADAL" clId="{A492D997-D30E-40C7-B299-8681893AF567}" dt="2023-05-17T10:07:50.109" v="33891" actId="2711"/>
          <ac:spMkLst>
            <pc:docMk/>
            <pc:sldMk cId="237560915" sldId="319"/>
            <ac:spMk id="16" creationId="{29B6AC49-0842-E600-17F9-5BA45E519186}"/>
          </ac:spMkLst>
        </pc:spChg>
        <pc:spChg chg="add mod">
          <ac:chgData name="Anliker  Claudio" userId="9b681498-f06f-4ec0-b07e-3484b69879be" providerId="ADAL" clId="{A492D997-D30E-40C7-B299-8681893AF567}" dt="2023-05-17T10:07:50.109" v="33891" actId="2711"/>
          <ac:spMkLst>
            <pc:docMk/>
            <pc:sldMk cId="237560915" sldId="319"/>
            <ac:spMk id="18" creationId="{A7120A64-55C2-BEA8-9A64-FA587C2D6731}"/>
          </ac:spMkLst>
        </pc:spChg>
        <pc:spChg chg="add mod">
          <ac:chgData name="Anliker  Claudio" userId="9b681498-f06f-4ec0-b07e-3484b69879be" providerId="ADAL" clId="{A492D997-D30E-40C7-B299-8681893AF567}" dt="2023-05-17T10:07:50.109" v="33891" actId="2711"/>
          <ac:spMkLst>
            <pc:docMk/>
            <pc:sldMk cId="237560915" sldId="319"/>
            <ac:spMk id="19" creationId="{423A5814-30F9-7944-CCB5-91A50DAF58D3}"/>
          </ac:spMkLst>
        </pc:spChg>
        <pc:spChg chg="add mod">
          <ac:chgData name="Anliker  Claudio" userId="9b681498-f06f-4ec0-b07e-3484b69879be" providerId="ADAL" clId="{A492D997-D30E-40C7-B299-8681893AF567}" dt="2023-05-17T10:07:50.109" v="33891" actId="2711"/>
          <ac:spMkLst>
            <pc:docMk/>
            <pc:sldMk cId="237560915" sldId="319"/>
            <ac:spMk id="22" creationId="{8606AE9B-2DFA-2C36-3339-CE74411BB60D}"/>
          </ac:spMkLst>
        </pc:spChg>
        <pc:spChg chg="add mod">
          <ac:chgData name="Anliker  Claudio" userId="9b681498-f06f-4ec0-b07e-3484b69879be" providerId="ADAL" clId="{A492D997-D30E-40C7-B299-8681893AF567}" dt="2023-05-17T12:43:31.160" v="33943"/>
          <ac:spMkLst>
            <pc:docMk/>
            <pc:sldMk cId="237560915" sldId="319"/>
            <ac:spMk id="24" creationId="{505CB09E-1A2E-D1EB-1730-0D370F4274A8}"/>
          </ac:spMkLst>
        </pc:spChg>
        <pc:spChg chg="mod topLvl">
          <ac:chgData name="Anliker  Claudio" userId="9b681498-f06f-4ec0-b07e-3484b69879be" providerId="ADAL" clId="{A492D997-D30E-40C7-B299-8681893AF567}" dt="2023-05-17T10:07:50.109" v="33891" actId="2711"/>
          <ac:spMkLst>
            <pc:docMk/>
            <pc:sldMk cId="237560915" sldId="319"/>
            <ac:spMk id="25" creationId="{8090DE7A-7AAF-C3F1-134F-EAD254CA6CDA}"/>
          </ac:spMkLst>
        </pc:spChg>
        <pc:spChg chg="mod topLvl">
          <ac:chgData name="Anliker  Claudio" userId="9b681498-f06f-4ec0-b07e-3484b69879be" providerId="ADAL" clId="{A492D997-D30E-40C7-B299-8681893AF567}" dt="2023-05-17T10:07:50.109" v="33891" actId="2711"/>
          <ac:spMkLst>
            <pc:docMk/>
            <pc:sldMk cId="237560915" sldId="319"/>
            <ac:spMk id="26" creationId="{DA3321D1-5927-74C5-5AF4-55D297CCA4FA}"/>
          </ac:spMkLst>
        </pc:spChg>
        <pc:spChg chg="mod">
          <ac:chgData name="Anliker  Claudio" userId="9b681498-f06f-4ec0-b07e-3484b69879be" providerId="ADAL" clId="{A492D997-D30E-40C7-B299-8681893AF567}" dt="2023-05-10T16:45:59.502" v="5978"/>
          <ac:spMkLst>
            <pc:docMk/>
            <pc:sldMk cId="237560915" sldId="319"/>
            <ac:spMk id="28" creationId="{A4CD197C-32C5-BF1B-1056-F9A1CD1982BA}"/>
          </ac:spMkLst>
        </pc:spChg>
        <pc:spChg chg="mod">
          <ac:chgData name="Anliker  Claudio" userId="9b681498-f06f-4ec0-b07e-3484b69879be" providerId="ADAL" clId="{A492D997-D30E-40C7-B299-8681893AF567}" dt="2023-05-10T16:45:59.502" v="5978"/>
          <ac:spMkLst>
            <pc:docMk/>
            <pc:sldMk cId="237560915" sldId="319"/>
            <ac:spMk id="29" creationId="{69C4FD77-9A12-1E71-456F-E546FC381898}"/>
          </ac:spMkLst>
        </pc:spChg>
        <pc:spChg chg="mod">
          <ac:chgData name="Anliker  Claudio" userId="9b681498-f06f-4ec0-b07e-3484b69879be" providerId="ADAL" clId="{A492D997-D30E-40C7-B299-8681893AF567}" dt="2023-05-10T16:45:59.502" v="5978"/>
          <ac:spMkLst>
            <pc:docMk/>
            <pc:sldMk cId="237560915" sldId="319"/>
            <ac:spMk id="31" creationId="{ACC261E6-0282-2D25-E630-5132FA10C2AB}"/>
          </ac:spMkLst>
        </pc:spChg>
        <pc:spChg chg="mod">
          <ac:chgData name="Anliker  Claudio" userId="9b681498-f06f-4ec0-b07e-3484b69879be" providerId="ADAL" clId="{A492D997-D30E-40C7-B299-8681893AF567}" dt="2023-05-10T16:45:59.502" v="5978"/>
          <ac:spMkLst>
            <pc:docMk/>
            <pc:sldMk cId="237560915" sldId="319"/>
            <ac:spMk id="32" creationId="{2EDDF94C-C80F-0650-83A2-E43F1E618254}"/>
          </ac:spMkLst>
        </pc:spChg>
        <pc:spChg chg="add mod">
          <ac:chgData name="Anliker  Claudio" userId="9b681498-f06f-4ec0-b07e-3484b69879be" providerId="ADAL" clId="{A492D997-D30E-40C7-B299-8681893AF567}" dt="2023-05-17T10:07:50.109" v="33891" actId="2711"/>
          <ac:spMkLst>
            <pc:docMk/>
            <pc:sldMk cId="237560915" sldId="319"/>
            <ac:spMk id="33" creationId="{B05DA544-95C6-6396-8AA8-C8DCC436BA51}"/>
          </ac:spMkLst>
        </pc:spChg>
        <pc:spChg chg="mod">
          <ac:chgData name="Anliker  Claudio" userId="9b681498-f06f-4ec0-b07e-3484b69879be" providerId="ADAL" clId="{A492D997-D30E-40C7-B299-8681893AF567}" dt="2023-05-17T10:07:50.109" v="33891" actId="2711"/>
          <ac:spMkLst>
            <pc:docMk/>
            <pc:sldMk cId="237560915" sldId="319"/>
            <ac:spMk id="34" creationId="{EBF609A7-8D88-C86C-5705-67E5AA621B87}"/>
          </ac:spMkLst>
        </pc:spChg>
        <pc:spChg chg="mod">
          <ac:chgData name="Anliker  Claudio" userId="9b681498-f06f-4ec0-b07e-3484b69879be" providerId="ADAL" clId="{A492D997-D30E-40C7-B299-8681893AF567}" dt="2023-05-17T10:07:50.109" v="33891" actId="2711"/>
          <ac:spMkLst>
            <pc:docMk/>
            <pc:sldMk cId="237560915" sldId="319"/>
            <ac:spMk id="35" creationId="{656184F2-14FD-CEBA-BB9A-415C6BD22224}"/>
          </ac:spMkLst>
        </pc:spChg>
        <pc:spChg chg="add mod">
          <ac:chgData name="Anliker  Claudio" userId="9b681498-f06f-4ec0-b07e-3484b69879be" providerId="ADAL" clId="{A492D997-D30E-40C7-B299-8681893AF567}" dt="2023-05-17T10:07:50.109" v="33891" actId="2711"/>
          <ac:spMkLst>
            <pc:docMk/>
            <pc:sldMk cId="237560915" sldId="319"/>
            <ac:spMk id="36" creationId="{D5EBBB03-DF90-9030-9BEC-057B67443991}"/>
          </ac:spMkLst>
        </pc:spChg>
        <pc:spChg chg="mod">
          <ac:chgData name="Anliker  Claudio" userId="9b681498-f06f-4ec0-b07e-3484b69879be" providerId="ADAL" clId="{A492D997-D30E-40C7-B299-8681893AF567}" dt="2023-05-17T10:07:50.109" v="33891" actId="2711"/>
          <ac:spMkLst>
            <pc:docMk/>
            <pc:sldMk cId="237560915" sldId="319"/>
            <ac:spMk id="37" creationId="{A1C790DC-54CA-939C-A9DA-9D91E571C930}"/>
          </ac:spMkLst>
        </pc:spChg>
        <pc:spChg chg="add mod">
          <ac:chgData name="Anliker  Claudio" userId="9b681498-f06f-4ec0-b07e-3484b69879be" providerId="ADAL" clId="{A492D997-D30E-40C7-B299-8681893AF567}" dt="2023-05-17T10:07:50.109" v="33891" actId="2711"/>
          <ac:spMkLst>
            <pc:docMk/>
            <pc:sldMk cId="237560915" sldId="319"/>
            <ac:spMk id="43" creationId="{DF979086-1A4D-69AC-8E17-46D6E42EC7B1}"/>
          </ac:spMkLst>
        </pc:spChg>
        <pc:spChg chg="mod">
          <ac:chgData name="Anliker  Claudio" userId="9b681498-f06f-4ec0-b07e-3484b69879be" providerId="ADAL" clId="{A492D997-D30E-40C7-B299-8681893AF567}" dt="2023-05-17T10:07:50.109" v="33891" actId="2711"/>
          <ac:spMkLst>
            <pc:docMk/>
            <pc:sldMk cId="237560915" sldId="319"/>
            <ac:spMk id="44" creationId="{BBED293A-21A6-CD98-3257-EE90C762792A}"/>
          </ac:spMkLst>
        </pc:spChg>
        <pc:spChg chg="add mod">
          <ac:chgData name="Anliker  Claudio" userId="9b681498-f06f-4ec0-b07e-3484b69879be" providerId="ADAL" clId="{A492D997-D30E-40C7-B299-8681893AF567}" dt="2023-05-17T10:07:50.109" v="33891" actId="2711"/>
          <ac:spMkLst>
            <pc:docMk/>
            <pc:sldMk cId="237560915" sldId="319"/>
            <ac:spMk id="45" creationId="{44ACBD0C-31AD-7D9D-5E40-24B11DEB45AA}"/>
          </ac:spMkLst>
        </pc:spChg>
        <pc:spChg chg="add del mod">
          <ac:chgData name="Anliker  Claudio" userId="9b681498-f06f-4ec0-b07e-3484b69879be" providerId="ADAL" clId="{A492D997-D30E-40C7-B299-8681893AF567}" dt="2023-05-10T16:57:13.059" v="6212"/>
          <ac:spMkLst>
            <pc:docMk/>
            <pc:sldMk cId="237560915" sldId="319"/>
            <ac:spMk id="47" creationId="{0FF39A99-312D-C8C0-1B44-71787A2FFA40}"/>
          </ac:spMkLst>
        </pc:spChg>
        <pc:spChg chg="mod">
          <ac:chgData name="Anliker  Claudio" userId="9b681498-f06f-4ec0-b07e-3484b69879be" providerId="ADAL" clId="{A492D997-D30E-40C7-B299-8681893AF567}" dt="2023-05-17T10:07:50.109" v="33891" actId="2711"/>
          <ac:spMkLst>
            <pc:docMk/>
            <pc:sldMk cId="237560915" sldId="319"/>
            <ac:spMk id="48" creationId="{48276200-7FB3-1D91-3AC0-172C807E7461}"/>
          </ac:spMkLst>
        </pc:spChg>
        <pc:spChg chg="add del mod">
          <ac:chgData name="Anliker  Claudio" userId="9b681498-f06f-4ec0-b07e-3484b69879be" providerId="ADAL" clId="{A492D997-D30E-40C7-B299-8681893AF567}" dt="2023-05-10T16:57:13.059" v="6212"/>
          <ac:spMkLst>
            <pc:docMk/>
            <pc:sldMk cId="237560915" sldId="319"/>
            <ac:spMk id="48" creationId="{F3B2371B-76ED-C01E-2619-54CA1EB1BD7C}"/>
          </ac:spMkLst>
        </pc:spChg>
        <pc:spChg chg="add del mod">
          <ac:chgData name="Anliker  Claudio" userId="9b681498-f06f-4ec0-b07e-3484b69879be" providerId="ADAL" clId="{A492D997-D30E-40C7-B299-8681893AF567}" dt="2023-05-10T16:57:13.059" v="6212"/>
          <ac:spMkLst>
            <pc:docMk/>
            <pc:sldMk cId="237560915" sldId="319"/>
            <ac:spMk id="49" creationId="{1F993DA0-892B-9AD3-33BD-C78342728169}"/>
          </ac:spMkLst>
        </pc:spChg>
        <pc:spChg chg="mod">
          <ac:chgData name="Anliker  Claudio" userId="9b681498-f06f-4ec0-b07e-3484b69879be" providerId="ADAL" clId="{A492D997-D30E-40C7-B299-8681893AF567}" dt="2023-05-17T10:07:50.109" v="33891" actId="2711"/>
          <ac:spMkLst>
            <pc:docMk/>
            <pc:sldMk cId="237560915" sldId="319"/>
            <ac:spMk id="49" creationId="{3E9A3112-EAC2-9730-7357-52DE1A4E91C9}"/>
          </ac:spMkLst>
        </pc:spChg>
        <pc:spChg chg="mod">
          <ac:chgData name="Anliker  Claudio" userId="9b681498-f06f-4ec0-b07e-3484b69879be" providerId="ADAL" clId="{A492D997-D30E-40C7-B299-8681893AF567}" dt="2023-05-17T10:07:50.109" v="33891" actId="2711"/>
          <ac:spMkLst>
            <pc:docMk/>
            <pc:sldMk cId="237560915" sldId="319"/>
            <ac:spMk id="51" creationId="{0442F5B3-7273-BA91-E137-2282F5ABC62A}"/>
          </ac:spMkLst>
        </pc:spChg>
        <pc:spChg chg="mod">
          <ac:chgData name="Anliker  Claudio" userId="9b681498-f06f-4ec0-b07e-3484b69879be" providerId="ADAL" clId="{A492D997-D30E-40C7-B299-8681893AF567}" dt="2023-05-10T16:57:08.917" v="6211"/>
          <ac:spMkLst>
            <pc:docMk/>
            <pc:sldMk cId="237560915" sldId="319"/>
            <ac:spMk id="51" creationId="{AE1FE09A-AB20-E94E-A3D5-4E3826F333B0}"/>
          </ac:spMkLst>
        </pc:spChg>
        <pc:spChg chg="mod">
          <ac:chgData name="Anliker  Claudio" userId="9b681498-f06f-4ec0-b07e-3484b69879be" providerId="ADAL" clId="{A492D997-D30E-40C7-B299-8681893AF567}" dt="2023-05-17T10:07:50.109" v="33891" actId="2711"/>
          <ac:spMkLst>
            <pc:docMk/>
            <pc:sldMk cId="237560915" sldId="319"/>
            <ac:spMk id="52" creationId="{8370E739-1F9E-2D9E-3211-B508C2793F30}"/>
          </ac:spMkLst>
        </pc:spChg>
        <pc:spChg chg="mod">
          <ac:chgData name="Anliker  Claudio" userId="9b681498-f06f-4ec0-b07e-3484b69879be" providerId="ADAL" clId="{A492D997-D30E-40C7-B299-8681893AF567}" dt="2023-05-10T16:57:08.917" v="6211"/>
          <ac:spMkLst>
            <pc:docMk/>
            <pc:sldMk cId="237560915" sldId="319"/>
            <ac:spMk id="52" creationId="{B9965012-7FB2-934D-E07B-72B92FEFE95B}"/>
          </ac:spMkLst>
        </pc:spChg>
        <pc:spChg chg="add del mod">
          <ac:chgData name="Anliker  Claudio" userId="9b681498-f06f-4ec0-b07e-3484b69879be" providerId="ADAL" clId="{A492D997-D30E-40C7-B299-8681893AF567}" dt="2023-05-10T16:57:13.059" v="6212"/>
          <ac:spMkLst>
            <pc:docMk/>
            <pc:sldMk cId="237560915" sldId="319"/>
            <ac:spMk id="53" creationId="{939543D1-3BAA-BD5A-0844-75B886DC5A86}"/>
          </ac:spMkLst>
        </pc:spChg>
        <pc:spChg chg="mod">
          <ac:chgData name="Anliker  Claudio" userId="9b681498-f06f-4ec0-b07e-3484b69879be" providerId="ADAL" clId="{A492D997-D30E-40C7-B299-8681893AF567}" dt="2023-05-17T10:07:50.109" v="33891" actId="2711"/>
          <ac:spMkLst>
            <pc:docMk/>
            <pc:sldMk cId="237560915" sldId="319"/>
            <ac:spMk id="54" creationId="{CF8AFC7E-73E3-C0C7-E2FF-A40BF22ECBF5}"/>
          </ac:spMkLst>
        </pc:spChg>
        <pc:spChg chg="mod">
          <ac:chgData name="Anliker  Claudio" userId="9b681498-f06f-4ec0-b07e-3484b69879be" providerId="ADAL" clId="{A492D997-D30E-40C7-B299-8681893AF567}" dt="2023-05-10T16:57:08.917" v="6211"/>
          <ac:spMkLst>
            <pc:docMk/>
            <pc:sldMk cId="237560915" sldId="319"/>
            <ac:spMk id="55" creationId="{71B5F83D-14E3-C595-90A7-15DED2B8CD97}"/>
          </ac:spMkLst>
        </pc:spChg>
        <pc:spChg chg="mod">
          <ac:chgData name="Anliker  Claudio" userId="9b681498-f06f-4ec0-b07e-3484b69879be" providerId="ADAL" clId="{A492D997-D30E-40C7-B299-8681893AF567}" dt="2023-05-17T10:07:50.109" v="33891" actId="2711"/>
          <ac:spMkLst>
            <pc:docMk/>
            <pc:sldMk cId="237560915" sldId="319"/>
            <ac:spMk id="55" creationId="{A70EA506-92C8-A731-8BC0-6B6A197E3243}"/>
          </ac:spMkLst>
        </pc:spChg>
        <pc:spChg chg="mod">
          <ac:chgData name="Anliker  Claudio" userId="9b681498-f06f-4ec0-b07e-3484b69879be" providerId="ADAL" clId="{A492D997-D30E-40C7-B299-8681893AF567}" dt="2023-05-10T16:57:08.917" v="6211"/>
          <ac:spMkLst>
            <pc:docMk/>
            <pc:sldMk cId="237560915" sldId="319"/>
            <ac:spMk id="56" creationId="{14BDFA32-E4AC-9387-83FA-B3F88DB5CE8F}"/>
          </ac:spMkLst>
        </pc:spChg>
        <pc:spChg chg="add del mod">
          <ac:chgData name="Anliker  Claudio" userId="9b681498-f06f-4ec0-b07e-3484b69879be" providerId="ADAL" clId="{A492D997-D30E-40C7-B299-8681893AF567}" dt="2023-05-10T16:57:13.059" v="6212"/>
          <ac:spMkLst>
            <pc:docMk/>
            <pc:sldMk cId="237560915" sldId="319"/>
            <ac:spMk id="57" creationId="{C5F2B70A-9A67-C1F0-25EB-A941AE4FED13}"/>
          </ac:spMkLst>
        </pc:spChg>
        <pc:spChg chg="mod">
          <ac:chgData name="Anliker  Claudio" userId="9b681498-f06f-4ec0-b07e-3484b69879be" providerId="ADAL" clId="{A492D997-D30E-40C7-B299-8681893AF567}" dt="2023-05-17T10:07:50.109" v="33891" actId="2711"/>
          <ac:spMkLst>
            <pc:docMk/>
            <pc:sldMk cId="237560915" sldId="319"/>
            <ac:spMk id="57" creationId="{F4783051-623E-2419-0434-8A3EF76BE622}"/>
          </ac:spMkLst>
        </pc:spChg>
        <pc:spChg chg="mod">
          <ac:chgData name="Anliker  Claudio" userId="9b681498-f06f-4ec0-b07e-3484b69879be" providerId="ADAL" clId="{A492D997-D30E-40C7-B299-8681893AF567}" dt="2023-05-17T10:07:50.109" v="33891" actId="2711"/>
          <ac:spMkLst>
            <pc:docMk/>
            <pc:sldMk cId="237560915" sldId="319"/>
            <ac:spMk id="58" creationId="{A6BD8A78-761D-D635-A72B-3FC62F941E23}"/>
          </ac:spMkLst>
        </pc:spChg>
        <pc:spChg chg="mod">
          <ac:chgData name="Anliker  Claudio" userId="9b681498-f06f-4ec0-b07e-3484b69879be" providerId="ADAL" clId="{A492D997-D30E-40C7-B299-8681893AF567}" dt="2023-05-10T16:57:08.917" v="6211"/>
          <ac:spMkLst>
            <pc:docMk/>
            <pc:sldMk cId="237560915" sldId="319"/>
            <ac:spMk id="59" creationId="{7E403454-5071-8345-6AE1-3112BF3D8601}"/>
          </ac:spMkLst>
        </pc:spChg>
        <pc:spChg chg="mod">
          <ac:chgData name="Anliker  Claudio" userId="9b681498-f06f-4ec0-b07e-3484b69879be" providerId="ADAL" clId="{A492D997-D30E-40C7-B299-8681893AF567}" dt="2023-05-11T11:19:39.690" v="6546"/>
          <ac:spMkLst>
            <pc:docMk/>
            <pc:sldMk cId="237560915" sldId="319"/>
            <ac:spMk id="60" creationId="{2BF60DF2-A542-9B65-6101-774A1FC4C19B}"/>
          </ac:spMkLst>
        </pc:spChg>
        <pc:spChg chg="mod">
          <ac:chgData name="Anliker  Claudio" userId="9b681498-f06f-4ec0-b07e-3484b69879be" providerId="ADAL" clId="{A492D997-D30E-40C7-B299-8681893AF567}" dt="2023-05-10T16:57:08.917" v="6211"/>
          <ac:spMkLst>
            <pc:docMk/>
            <pc:sldMk cId="237560915" sldId="319"/>
            <ac:spMk id="60" creationId="{F44343FC-1C67-0545-EB72-47378454B30F}"/>
          </ac:spMkLst>
        </pc:spChg>
        <pc:spChg chg="add del mod">
          <ac:chgData name="Anliker  Claudio" userId="9b681498-f06f-4ec0-b07e-3484b69879be" providerId="ADAL" clId="{A492D997-D30E-40C7-B299-8681893AF567}" dt="2023-05-10T16:57:18.994" v="6216"/>
          <ac:spMkLst>
            <pc:docMk/>
            <pc:sldMk cId="237560915" sldId="319"/>
            <ac:spMk id="61" creationId="{93A224DD-1A9A-11C9-5F48-33DEAE33E978}"/>
          </ac:spMkLst>
        </pc:spChg>
        <pc:spChg chg="mod">
          <ac:chgData name="Anliker  Claudio" userId="9b681498-f06f-4ec0-b07e-3484b69879be" providerId="ADAL" clId="{A492D997-D30E-40C7-B299-8681893AF567}" dt="2023-05-11T11:19:39.690" v="6546"/>
          <ac:spMkLst>
            <pc:docMk/>
            <pc:sldMk cId="237560915" sldId="319"/>
            <ac:spMk id="61" creationId="{FAB75FB9-FDC6-41B4-8449-7E2E10AAFAF0}"/>
          </ac:spMkLst>
        </pc:spChg>
        <pc:spChg chg="add del mod">
          <ac:chgData name="Anliker  Claudio" userId="9b681498-f06f-4ec0-b07e-3484b69879be" providerId="ADAL" clId="{A492D997-D30E-40C7-B299-8681893AF567}" dt="2023-05-10T16:57:18.994" v="6216"/>
          <ac:spMkLst>
            <pc:docMk/>
            <pc:sldMk cId="237560915" sldId="319"/>
            <ac:spMk id="62" creationId="{0D0C999A-B092-4D4C-3219-5593264B0607}"/>
          </ac:spMkLst>
        </pc:spChg>
        <pc:spChg chg="mod">
          <ac:chgData name="Anliker  Claudio" userId="9b681498-f06f-4ec0-b07e-3484b69879be" providerId="ADAL" clId="{A492D997-D30E-40C7-B299-8681893AF567}" dt="2023-05-17T10:07:50.109" v="33891" actId="2711"/>
          <ac:spMkLst>
            <pc:docMk/>
            <pc:sldMk cId="237560915" sldId="319"/>
            <ac:spMk id="63" creationId="{70233835-8DBA-C17E-E891-F24346FEA2FE}"/>
          </ac:spMkLst>
        </pc:spChg>
        <pc:spChg chg="add del mod">
          <ac:chgData name="Anliker  Claudio" userId="9b681498-f06f-4ec0-b07e-3484b69879be" providerId="ADAL" clId="{A492D997-D30E-40C7-B299-8681893AF567}" dt="2023-05-10T16:57:18.994" v="6216"/>
          <ac:spMkLst>
            <pc:docMk/>
            <pc:sldMk cId="237560915" sldId="319"/>
            <ac:spMk id="63" creationId="{9126E88F-34E1-53F7-B7BB-756851D03D72}"/>
          </ac:spMkLst>
        </pc:spChg>
        <pc:spChg chg="mod">
          <ac:chgData name="Anliker  Claudio" userId="9b681498-f06f-4ec0-b07e-3484b69879be" providerId="ADAL" clId="{A492D997-D30E-40C7-B299-8681893AF567}" dt="2023-05-17T10:07:50.109" v="33891" actId="2711"/>
          <ac:spMkLst>
            <pc:docMk/>
            <pc:sldMk cId="237560915" sldId="319"/>
            <ac:spMk id="64" creationId="{A75CADE1-E78F-7F41-C141-70DAB830F6EF}"/>
          </ac:spMkLst>
        </pc:spChg>
        <pc:spChg chg="mod">
          <ac:chgData name="Anliker  Claudio" userId="9b681498-f06f-4ec0-b07e-3484b69879be" providerId="ADAL" clId="{A492D997-D30E-40C7-B299-8681893AF567}" dt="2023-05-10T16:57:17.687" v="6215" actId="1036"/>
          <ac:spMkLst>
            <pc:docMk/>
            <pc:sldMk cId="237560915" sldId="319"/>
            <ac:spMk id="65" creationId="{C583547A-F5CB-2A0F-70BF-189C5F7EBD56}"/>
          </ac:spMkLst>
        </pc:spChg>
        <pc:spChg chg="mod">
          <ac:chgData name="Anliker  Claudio" userId="9b681498-f06f-4ec0-b07e-3484b69879be" providerId="ADAL" clId="{A492D997-D30E-40C7-B299-8681893AF567}" dt="2023-05-10T16:57:17.687" v="6215" actId="1036"/>
          <ac:spMkLst>
            <pc:docMk/>
            <pc:sldMk cId="237560915" sldId="319"/>
            <ac:spMk id="66" creationId="{15A44DCD-3845-E8AD-9C2B-75E0F3B3EECA}"/>
          </ac:spMkLst>
        </pc:spChg>
        <pc:spChg chg="add del mod">
          <ac:chgData name="Anliker  Claudio" userId="9b681498-f06f-4ec0-b07e-3484b69879be" providerId="ADAL" clId="{A492D997-D30E-40C7-B299-8681893AF567}" dt="2023-05-10T16:57:18.994" v="6216"/>
          <ac:spMkLst>
            <pc:docMk/>
            <pc:sldMk cId="237560915" sldId="319"/>
            <ac:spMk id="67" creationId="{B5074B9E-DFBF-8DA8-9A6C-A99AC728EFB6}"/>
          </ac:spMkLst>
        </pc:spChg>
        <pc:spChg chg="mod">
          <ac:chgData name="Anliker  Claudio" userId="9b681498-f06f-4ec0-b07e-3484b69879be" providerId="ADAL" clId="{A492D997-D30E-40C7-B299-8681893AF567}" dt="2023-05-10T16:57:17.687" v="6215" actId="1036"/>
          <ac:spMkLst>
            <pc:docMk/>
            <pc:sldMk cId="237560915" sldId="319"/>
            <ac:spMk id="69" creationId="{058A5CEE-7AD3-61BC-482A-926C03D2989E}"/>
          </ac:spMkLst>
        </pc:spChg>
        <pc:spChg chg="add del mod">
          <ac:chgData name="Anliker  Claudio" userId="9b681498-f06f-4ec0-b07e-3484b69879be" providerId="ADAL" clId="{A492D997-D30E-40C7-B299-8681893AF567}" dt="2023-05-12T12:49:43.798" v="19925" actId="478"/>
          <ac:spMkLst>
            <pc:docMk/>
            <pc:sldMk cId="237560915" sldId="319"/>
            <ac:spMk id="69" creationId="{970F51B4-5408-53B1-8ACE-117EFB7A466F}"/>
          </ac:spMkLst>
        </pc:spChg>
        <pc:spChg chg="mod">
          <ac:chgData name="Anliker  Claudio" userId="9b681498-f06f-4ec0-b07e-3484b69879be" providerId="ADAL" clId="{A492D997-D30E-40C7-B299-8681893AF567}" dt="2023-05-10T16:57:17.687" v="6215" actId="1036"/>
          <ac:spMkLst>
            <pc:docMk/>
            <pc:sldMk cId="237560915" sldId="319"/>
            <ac:spMk id="70" creationId="{3BF22608-A1C1-0A60-2E89-81AE4BC53971}"/>
          </ac:spMkLst>
        </pc:spChg>
        <pc:spChg chg="add del mod">
          <ac:chgData name="Anliker  Claudio" userId="9b681498-f06f-4ec0-b07e-3484b69879be" providerId="ADAL" clId="{A492D997-D30E-40C7-B299-8681893AF567}" dt="2023-05-10T16:57:18.994" v="6216"/>
          <ac:spMkLst>
            <pc:docMk/>
            <pc:sldMk cId="237560915" sldId="319"/>
            <ac:spMk id="71" creationId="{59D0BC82-3064-4FA1-04DA-0B59B3E89FA9}"/>
          </ac:spMkLst>
        </pc:spChg>
        <pc:spChg chg="mod">
          <ac:chgData name="Anliker  Claudio" userId="9b681498-f06f-4ec0-b07e-3484b69879be" providerId="ADAL" clId="{A492D997-D30E-40C7-B299-8681893AF567}" dt="2023-05-10T16:57:17.687" v="6215" actId="1036"/>
          <ac:spMkLst>
            <pc:docMk/>
            <pc:sldMk cId="237560915" sldId="319"/>
            <ac:spMk id="73" creationId="{0BDB1F7F-E213-F6EB-8C39-832C299E3967}"/>
          </ac:spMkLst>
        </pc:spChg>
        <pc:spChg chg="mod">
          <ac:chgData name="Anliker  Claudio" userId="9b681498-f06f-4ec0-b07e-3484b69879be" providerId="ADAL" clId="{A492D997-D30E-40C7-B299-8681893AF567}" dt="2023-05-10T16:57:17.687" v="6215" actId="1036"/>
          <ac:spMkLst>
            <pc:docMk/>
            <pc:sldMk cId="237560915" sldId="319"/>
            <ac:spMk id="74" creationId="{72BFF471-4A14-3FCE-9D70-6323805E8E15}"/>
          </ac:spMkLst>
        </pc:spChg>
        <pc:spChg chg="add mod">
          <ac:chgData name="Anliker  Claudio" userId="9b681498-f06f-4ec0-b07e-3484b69879be" providerId="ADAL" clId="{A492D997-D30E-40C7-B299-8681893AF567}" dt="2023-05-17T10:07:50.109" v="33891" actId="2711"/>
          <ac:spMkLst>
            <pc:docMk/>
            <pc:sldMk cId="237560915" sldId="319"/>
            <ac:spMk id="75" creationId="{5CD92848-BD0D-6B98-11D3-0F62E0DD595A}"/>
          </ac:spMkLst>
        </pc:spChg>
        <pc:spChg chg="mod">
          <ac:chgData name="Anliker  Claudio" userId="9b681498-f06f-4ec0-b07e-3484b69879be" providerId="ADAL" clId="{A492D997-D30E-40C7-B299-8681893AF567}" dt="2023-05-10T16:57:25.300" v="6217"/>
          <ac:spMkLst>
            <pc:docMk/>
            <pc:sldMk cId="237560915" sldId="319"/>
            <ac:spMk id="77" creationId="{F0691BB3-B34B-B466-1AE7-47DCB83F16A5}"/>
          </ac:spMkLst>
        </pc:spChg>
        <pc:spChg chg="mod">
          <ac:chgData name="Anliker  Claudio" userId="9b681498-f06f-4ec0-b07e-3484b69879be" providerId="ADAL" clId="{A492D997-D30E-40C7-B299-8681893AF567}" dt="2023-05-10T16:57:25.300" v="6217"/>
          <ac:spMkLst>
            <pc:docMk/>
            <pc:sldMk cId="237560915" sldId="319"/>
            <ac:spMk id="78" creationId="{DBCBAF8C-17FA-E0EA-13E2-966DECEE6790}"/>
          </ac:spMkLst>
        </pc:spChg>
        <pc:spChg chg="add mod">
          <ac:chgData name="Anliker  Claudio" userId="9b681498-f06f-4ec0-b07e-3484b69879be" providerId="ADAL" clId="{A492D997-D30E-40C7-B299-8681893AF567}" dt="2023-05-17T10:07:50.109" v="33891" actId="2711"/>
          <ac:spMkLst>
            <pc:docMk/>
            <pc:sldMk cId="237560915" sldId="319"/>
            <ac:spMk id="79" creationId="{72F138A8-D555-9107-0460-6DEF051FFA08}"/>
          </ac:spMkLst>
        </pc:spChg>
        <pc:spChg chg="mod">
          <ac:chgData name="Anliker  Claudio" userId="9b681498-f06f-4ec0-b07e-3484b69879be" providerId="ADAL" clId="{A492D997-D30E-40C7-B299-8681893AF567}" dt="2023-05-10T16:57:25.300" v="6217"/>
          <ac:spMkLst>
            <pc:docMk/>
            <pc:sldMk cId="237560915" sldId="319"/>
            <ac:spMk id="81" creationId="{30962FCF-EB42-4317-B1DF-3533594BD297}"/>
          </ac:spMkLst>
        </pc:spChg>
        <pc:spChg chg="mod">
          <ac:chgData name="Anliker  Claudio" userId="9b681498-f06f-4ec0-b07e-3484b69879be" providerId="ADAL" clId="{A492D997-D30E-40C7-B299-8681893AF567}" dt="2023-05-10T16:57:25.300" v="6217"/>
          <ac:spMkLst>
            <pc:docMk/>
            <pc:sldMk cId="237560915" sldId="319"/>
            <ac:spMk id="82" creationId="{9BB3AD45-DC03-71CF-C819-C94FC8C9F5CB}"/>
          </ac:spMkLst>
        </pc:spChg>
        <pc:spChg chg="add mod">
          <ac:chgData name="Anliker  Claudio" userId="9b681498-f06f-4ec0-b07e-3484b69879be" providerId="ADAL" clId="{A492D997-D30E-40C7-B299-8681893AF567}" dt="2023-05-17T10:07:50.109" v="33891" actId="2711"/>
          <ac:spMkLst>
            <pc:docMk/>
            <pc:sldMk cId="237560915" sldId="319"/>
            <ac:spMk id="83" creationId="{3446BCB8-3771-FF2E-A405-4D790310A878}"/>
          </ac:spMkLst>
        </pc:spChg>
        <pc:spChg chg="mod">
          <ac:chgData name="Anliker  Claudio" userId="9b681498-f06f-4ec0-b07e-3484b69879be" providerId="ADAL" clId="{A492D997-D30E-40C7-B299-8681893AF567}" dt="2023-05-10T17:02:29.688" v="6235" actId="207"/>
          <ac:spMkLst>
            <pc:docMk/>
            <pc:sldMk cId="237560915" sldId="319"/>
            <ac:spMk id="85" creationId="{9568DADF-2EC3-F737-B924-F1A1FE32E7F3}"/>
          </ac:spMkLst>
        </pc:spChg>
        <pc:spChg chg="mod">
          <ac:chgData name="Anliker  Claudio" userId="9b681498-f06f-4ec0-b07e-3484b69879be" providerId="ADAL" clId="{A492D997-D30E-40C7-B299-8681893AF567}" dt="2023-05-10T17:02:40.845" v="6237" actId="207"/>
          <ac:spMkLst>
            <pc:docMk/>
            <pc:sldMk cId="237560915" sldId="319"/>
            <ac:spMk id="86" creationId="{C5A75A10-7F5D-3949-321D-371A0DC44E55}"/>
          </ac:spMkLst>
        </pc:spChg>
        <pc:grpChg chg="add del mod">
          <ac:chgData name="Anliker  Claudio" userId="9b681498-f06f-4ec0-b07e-3484b69879be" providerId="ADAL" clId="{A492D997-D30E-40C7-B299-8681893AF567}" dt="2023-05-11T11:08:04.374" v="6525" actId="165"/>
          <ac:grpSpMkLst>
            <pc:docMk/>
            <pc:sldMk cId="237560915" sldId="319"/>
            <ac:grpSpMk id="24" creationId="{531C9C6F-A36F-AB88-283B-0F1B17A6B3BB}"/>
          </ac:grpSpMkLst>
        </pc:grpChg>
        <pc:grpChg chg="add del mod">
          <ac:chgData name="Anliker  Claudio" userId="9b681498-f06f-4ec0-b07e-3484b69879be" providerId="ADAL" clId="{A492D997-D30E-40C7-B299-8681893AF567}" dt="2023-05-11T11:08:47.262" v="6530" actId="478"/>
          <ac:grpSpMkLst>
            <pc:docMk/>
            <pc:sldMk cId="237560915" sldId="319"/>
            <ac:grpSpMk id="27" creationId="{8FD35565-B068-EFEE-31A3-D437003DD696}"/>
          </ac:grpSpMkLst>
        </pc:grpChg>
        <pc:grpChg chg="add del mod">
          <ac:chgData name="Anliker  Claudio" userId="9b681498-f06f-4ec0-b07e-3484b69879be" providerId="ADAL" clId="{A492D997-D30E-40C7-B299-8681893AF567}" dt="2023-05-11T11:08:48.423" v="6531" actId="478"/>
          <ac:grpSpMkLst>
            <pc:docMk/>
            <pc:sldMk cId="237560915" sldId="319"/>
            <ac:grpSpMk id="30" creationId="{5640DD56-AFDF-AB38-A063-37E28E0B6443}"/>
          </ac:grpSpMkLst>
        </pc:grpChg>
        <pc:grpChg chg="add mod">
          <ac:chgData name="Anliker  Claudio" userId="9b681498-f06f-4ec0-b07e-3484b69879be" providerId="ADAL" clId="{A492D997-D30E-40C7-B299-8681893AF567}" dt="2023-05-11T11:08:43.473" v="6529" actId="164"/>
          <ac:grpSpMkLst>
            <pc:docMk/>
            <pc:sldMk cId="237560915" sldId="319"/>
            <ac:grpSpMk id="46" creationId="{1573606C-F81F-D398-0C84-A0E809A4CEA6}"/>
          </ac:grpSpMkLst>
        </pc:grpChg>
        <pc:grpChg chg="add mod">
          <ac:chgData name="Anliker  Claudio" userId="9b681498-f06f-4ec0-b07e-3484b69879be" providerId="ADAL" clId="{A492D997-D30E-40C7-B299-8681893AF567}" dt="2023-05-11T11:08:53.863" v="6533" actId="1076"/>
          <ac:grpSpMkLst>
            <pc:docMk/>
            <pc:sldMk cId="237560915" sldId="319"/>
            <ac:grpSpMk id="47" creationId="{F0919D3D-B523-22AA-C93C-1413E73204AF}"/>
          </ac:grpSpMkLst>
        </pc:grpChg>
        <pc:grpChg chg="add del mod">
          <ac:chgData name="Anliker  Claudio" userId="9b681498-f06f-4ec0-b07e-3484b69879be" providerId="ADAL" clId="{A492D997-D30E-40C7-B299-8681893AF567}" dt="2023-05-10T16:57:13.059" v="6212"/>
          <ac:grpSpMkLst>
            <pc:docMk/>
            <pc:sldMk cId="237560915" sldId="319"/>
            <ac:grpSpMk id="50" creationId="{42D82EBB-CC8C-6D30-A642-F88F18D39C4F}"/>
          </ac:grpSpMkLst>
        </pc:grpChg>
        <pc:grpChg chg="add mod">
          <ac:chgData name="Anliker  Claudio" userId="9b681498-f06f-4ec0-b07e-3484b69879be" providerId="ADAL" clId="{A492D997-D30E-40C7-B299-8681893AF567}" dt="2023-05-11T11:08:59.615" v="6536" actId="1076"/>
          <ac:grpSpMkLst>
            <pc:docMk/>
            <pc:sldMk cId="237560915" sldId="319"/>
            <ac:grpSpMk id="50" creationId="{64214760-C393-37B3-A6F6-2435EB845918}"/>
          </ac:grpSpMkLst>
        </pc:grpChg>
        <pc:grpChg chg="add mod">
          <ac:chgData name="Anliker  Claudio" userId="9b681498-f06f-4ec0-b07e-3484b69879be" providerId="ADAL" clId="{A492D997-D30E-40C7-B299-8681893AF567}" dt="2023-05-11T11:09:12.397" v="6540" actId="1076"/>
          <ac:grpSpMkLst>
            <pc:docMk/>
            <pc:sldMk cId="237560915" sldId="319"/>
            <ac:grpSpMk id="53" creationId="{F39C9F4F-48C0-9AFF-3429-208B3700BC60}"/>
          </ac:grpSpMkLst>
        </pc:grpChg>
        <pc:grpChg chg="add del mod">
          <ac:chgData name="Anliker  Claudio" userId="9b681498-f06f-4ec0-b07e-3484b69879be" providerId="ADAL" clId="{A492D997-D30E-40C7-B299-8681893AF567}" dt="2023-05-10T16:57:13.059" v="6212"/>
          <ac:grpSpMkLst>
            <pc:docMk/>
            <pc:sldMk cId="237560915" sldId="319"/>
            <ac:grpSpMk id="54" creationId="{C7F20EF1-D9FC-AE8B-9434-CC9E0F42D6C6}"/>
          </ac:grpSpMkLst>
        </pc:grpChg>
        <pc:grpChg chg="add mod">
          <ac:chgData name="Anliker  Claudio" userId="9b681498-f06f-4ec0-b07e-3484b69879be" providerId="ADAL" clId="{A492D997-D30E-40C7-B299-8681893AF567}" dt="2023-05-11T11:09:23.888" v="6544" actId="1076"/>
          <ac:grpSpMkLst>
            <pc:docMk/>
            <pc:sldMk cId="237560915" sldId="319"/>
            <ac:grpSpMk id="56" creationId="{70295A8E-DB9B-2FB0-1771-37B364A0A39D}"/>
          </ac:grpSpMkLst>
        </pc:grpChg>
        <pc:grpChg chg="add del mod">
          <ac:chgData name="Anliker  Claudio" userId="9b681498-f06f-4ec0-b07e-3484b69879be" providerId="ADAL" clId="{A492D997-D30E-40C7-B299-8681893AF567}" dt="2023-05-10T16:57:13.059" v="6212"/>
          <ac:grpSpMkLst>
            <pc:docMk/>
            <pc:sldMk cId="237560915" sldId="319"/>
            <ac:grpSpMk id="58" creationId="{D21C1F17-851F-E0B9-C191-AC585DB29787}"/>
          </ac:grpSpMkLst>
        </pc:grpChg>
        <pc:grpChg chg="add del mod">
          <ac:chgData name="Anliker  Claudio" userId="9b681498-f06f-4ec0-b07e-3484b69879be" providerId="ADAL" clId="{A492D997-D30E-40C7-B299-8681893AF567}" dt="2023-05-11T11:19:43.585" v="6547"/>
          <ac:grpSpMkLst>
            <pc:docMk/>
            <pc:sldMk cId="237560915" sldId="319"/>
            <ac:grpSpMk id="59" creationId="{98CA9BC0-35B9-14D7-BEF4-1B207ED9C7E1}"/>
          </ac:grpSpMkLst>
        </pc:grpChg>
        <pc:grpChg chg="add mod">
          <ac:chgData name="Anliker  Claudio" userId="9b681498-f06f-4ec0-b07e-3484b69879be" providerId="ADAL" clId="{A492D997-D30E-40C7-B299-8681893AF567}" dt="2023-05-11T11:19:48.838" v="6549" actId="1076"/>
          <ac:grpSpMkLst>
            <pc:docMk/>
            <pc:sldMk cId="237560915" sldId="319"/>
            <ac:grpSpMk id="62" creationId="{C3DBE6D6-88AA-9CB9-A561-D6373F191E4F}"/>
          </ac:grpSpMkLst>
        </pc:grpChg>
        <pc:grpChg chg="add del mod">
          <ac:chgData name="Anliker  Claudio" userId="9b681498-f06f-4ec0-b07e-3484b69879be" providerId="ADAL" clId="{A492D997-D30E-40C7-B299-8681893AF567}" dt="2023-05-10T16:57:18.994" v="6216"/>
          <ac:grpSpMkLst>
            <pc:docMk/>
            <pc:sldMk cId="237560915" sldId="319"/>
            <ac:grpSpMk id="64" creationId="{CCC66DE5-963F-3B35-C947-99076B01FFFE}"/>
          </ac:grpSpMkLst>
        </pc:grpChg>
        <pc:grpChg chg="add del mod">
          <ac:chgData name="Anliker  Claudio" userId="9b681498-f06f-4ec0-b07e-3484b69879be" providerId="ADAL" clId="{A492D997-D30E-40C7-B299-8681893AF567}" dt="2023-05-10T16:57:18.994" v="6216"/>
          <ac:grpSpMkLst>
            <pc:docMk/>
            <pc:sldMk cId="237560915" sldId="319"/>
            <ac:grpSpMk id="68" creationId="{67BD0022-C93C-CC9A-4ADD-F94CA6B06825}"/>
          </ac:grpSpMkLst>
        </pc:grpChg>
        <pc:grpChg chg="add del mod">
          <ac:chgData name="Anliker  Claudio" userId="9b681498-f06f-4ec0-b07e-3484b69879be" providerId="ADAL" clId="{A492D997-D30E-40C7-B299-8681893AF567}" dt="2023-05-10T16:57:18.994" v="6216"/>
          <ac:grpSpMkLst>
            <pc:docMk/>
            <pc:sldMk cId="237560915" sldId="319"/>
            <ac:grpSpMk id="72" creationId="{B499DA9B-49E0-CDCB-743A-C6465971B335}"/>
          </ac:grpSpMkLst>
        </pc:grpChg>
        <pc:grpChg chg="add del mod">
          <ac:chgData name="Anliker  Claudio" userId="9b681498-f06f-4ec0-b07e-3484b69879be" providerId="ADAL" clId="{A492D997-D30E-40C7-B299-8681893AF567}" dt="2023-05-11T11:09:06.128" v="6538" actId="478"/>
          <ac:grpSpMkLst>
            <pc:docMk/>
            <pc:sldMk cId="237560915" sldId="319"/>
            <ac:grpSpMk id="76" creationId="{8577F13D-60B9-860A-E9FE-07D95799DD14}"/>
          </ac:grpSpMkLst>
        </pc:grpChg>
        <pc:grpChg chg="add del mod">
          <ac:chgData name="Anliker  Claudio" userId="9b681498-f06f-4ec0-b07e-3484b69879be" providerId="ADAL" clId="{A492D997-D30E-40C7-B299-8681893AF567}" dt="2023-05-11T11:09:14.780" v="6541" actId="478"/>
          <ac:grpSpMkLst>
            <pc:docMk/>
            <pc:sldMk cId="237560915" sldId="319"/>
            <ac:grpSpMk id="80" creationId="{6B42CC5E-FD60-B253-5AE2-ED28C167D7C6}"/>
          </ac:grpSpMkLst>
        </pc:grpChg>
        <pc:grpChg chg="add del mod">
          <ac:chgData name="Anliker  Claudio" userId="9b681498-f06f-4ec0-b07e-3484b69879be" providerId="ADAL" clId="{A492D997-D30E-40C7-B299-8681893AF567}" dt="2023-05-11T11:19:37.591" v="6545" actId="478"/>
          <ac:grpSpMkLst>
            <pc:docMk/>
            <pc:sldMk cId="237560915" sldId="319"/>
            <ac:grpSpMk id="84" creationId="{61AFB620-E038-DFE9-8592-47800C01DC3A}"/>
          </ac:grpSpMkLst>
        </pc:grpChg>
        <pc:picChg chg="add mod">
          <ac:chgData name="Anliker  Claudio" userId="9b681498-f06f-4ec0-b07e-3484b69879be" providerId="ADAL" clId="{A492D997-D30E-40C7-B299-8681893AF567}" dt="2023-05-16T08:56:38.949" v="29048" actId="1076"/>
          <ac:picMkLst>
            <pc:docMk/>
            <pc:sldMk cId="237560915" sldId="319"/>
            <ac:picMk id="27" creationId="{18A8A763-BE99-9F74-1A95-25169CB165B8}"/>
          </ac:picMkLst>
        </pc:picChg>
        <pc:cxnChg chg="mod">
          <ac:chgData name="Anliker  Claudio" userId="9b681498-f06f-4ec0-b07e-3484b69879be" providerId="ADAL" clId="{A492D997-D30E-40C7-B299-8681893AF567}" dt="2023-05-10T16:50:54.696" v="6157" actId="1076"/>
          <ac:cxnSpMkLst>
            <pc:docMk/>
            <pc:sldMk cId="237560915" sldId="319"/>
            <ac:cxnSpMk id="3" creationId="{54F5AFF1-270C-B6CE-F5C2-A1421267FCBD}"/>
          </ac:cxnSpMkLst>
        </pc:cxnChg>
        <pc:cxnChg chg="mod">
          <ac:chgData name="Anliker  Claudio" userId="9b681498-f06f-4ec0-b07e-3484b69879be" providerId="ADAL" clId="{A492D997-D30E-40C7-B299-8681893AF567}" dt="2023-05-11T11:22:18.502" v="6585" actId="1036"/>
          <ac:cxnSpMkLst>
            <pc:docMk/>
            <pc:sldMk cId="237560915" sldId="319"/>
            <ac:cxnSpMk id="12" creationId="{A79B48B7-BBAE-11A9-4EB4-C148FD27F380}"/>
          </ac:cxnSpMkLst>
        </pc:cxnChg>
        <pc:cxnChg chg="mod">
          <ac:chgData name="Anliker  Claudio" userId="9b681498-f06f-4ec0-b07e-3484b69879be" providerId="ADAL" clId="{A492D997-D30E-40C7-B299-8681893AF567}" dt="2023-05-10T16:49:21.915" v="6132" actId="692"/>
          <ac:cxnSpMkLst>
            <pc:docMk/>
            <pc:sldMk cId="237560915" sldId="319"/>
            <ac:cxnSpMk id="15" creationId="{963908FD-C285-8D3B-4261-6F25E8065877}"/>
          </ac:cxnSpMkLst>
        </pc:cxnChg>
        <pc:cxnChg chg="add mod">
          <ac:chgData name="Anliker  Claudio" userId="9b681498-f06f-4ec0-b07e-3484b69879be" providerId="ADAL" clId="{A492D997-D30E-40C7-B299-8681893AF567}" dt="2023-05-10T16:46:24.304" v="5983" actId="1076"/>
          <ac:cxnSpMkLst>
            <pc:docMk/>
            <pc:sldMk cId="237560915" sldId="319"/>
            <ac:cxnSpMk id="17" creationId="{E871D918-8B90-5567-60F4-7F9365DE5158}"/>
          </ac:cxnSpMkLst>
        </pc:cxnChg>
        <pc:cxnChg chg="add mod">
          <ac:chgData name="Anliker  Claudio" userId="9b681498-f06f-4ec0-b07e-3484b69879be" providerId="ADAL" clId="{A492D997-D30E-40C7-B299-8681893AF567}" dt="2023-05-10T16:46:26.371" v="5984" actId="1076"/>
          <ac:cxnSpMkLst>
            <pc:docMk/>
            <pc:sldMk cId="237560915" sldId="319"/>
            <ac:cxnSpMk id="23" creationId="{906D777C-1BCE-8C44-55BE-0137A9529261}"/>
          </ac:cxnSpMkLst>
        </pc:cxnChg>
        <pc:cxnChg chg="add mod">
          <ac:chgData name="Anliker  Claudio" userId="9b681498-f06f-4ec0-b07e-3484b69879be" providerId="ADAL" clId="{A492D997-D30E-40C7-B299-8681893AF567}" dt="2023-05-10T16:49:40.382" v="6142" actId="1076"/>
          <ac:cxnSpMkLst>
            <pc:docMk/>
            <pc:sldMk cId="237560915" sldId="319"/>
            <ac:cxnSpMk id="38" creationId="{C0CF0542-428E-368B-21BE-F253ADCFFFDE}"/>
          </ac:cxnSpMkLst>
        </pc:cxnChg>
        <pc:cxnChg chg="add mod">
          <ac:chgData name="Anliker  Claudio" userId="9b681498-f06f-4ec0-b07e-3484b69879be" providerId="ADAL" clId="{A492D997-D30E-40C7-B299-8681893AF567}" dt="2023-05-11T11:23:21.372" v="6622" actId="1076"/>
          <ac:cxnSpMkLst>
            <pc:docMk/>
            <pc:sldMk cId="237560915" sldId="319"/>
            <ac:cxnSpMk id="39" creationId="{819B274C-5899-4256-81F3-80D2420B2097}"/>
          </ac:cxnSpMkLst>
        </pc:cxnChg>
        <pc:cxnChg chg="mod">
          <ac:chgData name="Anliker  Claudio" userId="9b681498-f06f-4ec0-b07e-3484b69879be" providerId="ADAL" clId="{A492D997-D30E-40C7-B299-8681893AF567}" dt="2023-05-10T16:51:39.831" v="6173" actId="1076"/>
          <ac:cxnSpMkLst>
            <pc:docMk/>
            <pc:sldMk cId="237560915" sldId="319"/>
            <ac:cxnSpMk id="41" creationId="{78E95369-97AE-3DC6-8509-0AC8D1E04B61}"/>
          </ac:cxnSpMkLst>
        </pc:cxnChg>
        <pc:cxnChg chg="mod">
          <ac:chgData name="Anliker  Claudio" userId="9b681498-f06f-4ec0-b07e-3484b69879be" providerId="ADAL" clId="{A492D997-D30E-40C7-B299-8681893AF567}" dt="2023-05-10T16:51:42.830" v="6174" actId="14100"/>
          <ac:cxnSpMkLst>
            <pc:docMk/>
            <pc:sldMk cId="237560915" sldId="319"/>
            <ac:cxnSpMk id="42" creationId="{33A61A87-7DB6-DAF0-EDC4-082ED91D22D7}"/>
          </ac:cxnSpMkLst>
        </pc:cxnChg>
        <pc:cxnChg chg="add mod">
          <ac:chgData name="Anliker  Claudio" userId="9b681498-f06f-4ec0-b07e-3484b69879be" providerId="ADAL" clId="{A492D997-D30E-40C7-B299-8681893AF567}" dt="2023-05-11T11:27:46.793" v="6636" actId="1076"/>
          <ac:cxnSpMkLst>
            <pc:docMk/>
            <pc:sldMk cId="237560915" sldId="319"/>
            <ac:cxnSpMk id="65" creationId="{55D824BC-F344-88A2-1B39-D5C5DDD39223}"/>
          </ac:cxnSpMkLst>
        </pc:cxnChg>
        <pc:cxnChg chg="add mod">
          <ac:chgData name="Anliker  Claudio" userId="9b681498-f06f-4ec0-b07e-3484b69879be" providerId="ADAL" clId="{A492D997-D30E-40C7-B299-8681893AF567}" dt="2023-05-11T11:34:50.066" v="6670" actId="1076"/>
          <ac:cxnSpMkLst>
            <pc:docMk/>
            <pc:sldMk cId="237560915" sldId="319"/>
            <ac:cxnSpMk id="66" creationId="{B0C11F44-03A0-212B-2F85-C1FD27827319}"/>
          </ac:cxnSpMkLst>
        </pc:cxnChg>
        <pc:cxnChg chg="add del mod">
          <ac:chgData name="Anliker  Claudio" userId="9b681498-f06f-4ec0-b07e-3484b69879be" providerId="ADAL" clId="{A492D997-D30E-40C7-B299-8681893AF567}" dt="2023-05-12T12:49:42.107" v="19923" actId="478"/>
          <ac:cxnSpMkLst>
            <pc:docMk/>
            <pc:sldMk cId="237560915" sldId="319"/>
            <ac:cxnSpMk id="68" creationId="{890ED209-D6E3-DE1D-DA21-7119AEDBD57F}"/>
          </ac:cxnSpMkLst>
        </pc:cxnChg>
      </pc:sldChg>
      <pc:sldChg chg="modSp new del mod ord">
        <pc:chgData name="Anliker  Claudio" userId="9b681498-f06f-4ec0-b07e-3484b69879be" providerId="ADAL" clId="{A492D997-D30E-40C7-B299-8681893AF567}" dt="2023-05-12T13:06:48.511" v="20701" actId="47"/>
        <pc:sldMkLst>
          <pc:docMk/>
          <pc:sldMk cId="1723169596" sldId="320"/>
        </pc:sldMkLst>
        <pc:spChg chg="mod">
          <ac:chgData name="Anliker  Claudio" userId="9b681498-f06f-4ec0-b07e-3484b69879be" providerId="ADAL" clId="{A492D997-D30E-40C7-B299-8681893AF567}" dt="2023-05-10T17:03:13.615" v="6245" actId="20577"/>
          <ac:spMkLst>
            <pc:docMk/>
            <pc:sldMk cId="1723169596" sldId="320"/>
            <ac:spMk id="2" creationId="{DB95B936-14CF-345C-9650-1C5622C72033}"/>
          </ac:spMkLst>
        </pc:spChg>
        <pc:spChg chg="mod">
          <ac:chgData name="Anliker  Claudio" userId="9b681498-f06f-4ec0-b07e-3484b69879be" providerId="ADAL" clId="{A492D997-D30E-40C7-B299-8681893AF567}" dt="2023-05-11T11:49:53.440" v="8386" actId="255"/>
          <ac:spMkLst>
            <pc:docMk/>
            <pc:sldMk cId="1723169596" sldId="320"/>
            <ac:spMk id="3" creationId="{D7368E65-0AB9-63E5-3B94-A749D941E1DF}"/>
          </ac:spMkLst>
        </pc:spChg>
      </pc:sldChg>
      <pc:sldChg chg="addSp delSp modSp new mod ord modAnim">
        <pc:chgData name="Anliker  Claudio" userId="9b681498-f06f-4ec0-b07e-3484b69879be" providerId="ADAL" clId="{A492D997-D30E-40C7-B299-8681893AF567}" dt="2023-05-17T12:43:33.113" v="33944"/>
        <pc:sldMkLst>
          <pc:docMk/>
          <pc:sldMk cId="2507560875" sldId="321"/>
        </pc:sldMkLst>
        <pc:spChg chg="mod">
          <ac:chgData name="Anliker  Claudio" userId="9b681498-f06f-4ec0-b07e-3484b69879be" providerId="ADAL" clId="{A492D997-D30E-40C7-B299-8681893AF567}" dt="2023-05-16T08:38:14.976" v="28361" actId="1076"/>
          <ac:spMkLst>
            <pc:docMk/>
            <pc:sldMk cId="2507560875" sldId="321"/>
            <ac:spMk id="2" creationId="{4425EC89-7D9F-CF2E-708B-DF1DB7D01F43}"/>
          </ac:spMkLst>
        </pc:spChg>
        <pc:spChg chg="add mod">
          <ac:chgData name="Anliker  Claudio" userId="9b681498-f06f-4ec0-b07e-3484b69879be" providerId="ADAL" clId="{A492D997-D30E-40C7-B299-8681893AF567}" dt="2023-05-17T12:43:33.113" v="33944"/>
          <ac:spMkLst>
            <pc:docMk/>
            <pc:sldMk cId="2507560875" sldId="321"/>
            <ac:spMk id="3" creationId="{15CE4EA8-39FC-A978-3B9E-74E3EAA59C0F}"/>
          </ac:spMkLst>
        </pc:spChg>
        <pc:spChg chg="del mod">
          <ac:chgData name="Anliker  Claudio" userId="9b681498-f06f-4ec0-b07e-3484b69879be" providerId="ADAL" clId="{A492D997-D30E-40C7-B299-8681893AF567}" dt="2023-05-15T13:53:16.140" v="23762" actId="478"/>
          <ac:spMkLst>
            <pc:docMk/>
            <pc:sldMk cId="2507560875" sldId="321"/>
            <ac:spMk id="3" creationId="{E4220D4A-77DF-3429-AE95-B4EC0E770C37}"/>
          </ac:spMkLst>
        </pc:spChg>
        <pc:spChg chg="add mod">
          <ac:chgData name="Anliker  Claudio" userId="9b681498-f06f-4ec0-b07e-3484b69879be" providerId="ADAL" clId="{A492D997-D30E-40C7-B299-8681893AF567}" dt="2023-05-17T10:08:39.909" v="33894" actId="2711"/>
          <ac:spMkLst>
            <pc:docMk/>
            <pc:sldMk cId="2507560875" sldId="321"/>
            <ac:spMk id="8" creationId="{995850E2-FC74-15BF-C76D-25BD7018C3C7}"/>
          </ac:spMkLst>
        </pc:spChg>
        <pc:spChg chg="add del mod">
          <ac:chgData name="Anliker  Claudio" userId="9b681498-f06f-4ec0-b07e-3484b69879be" providerId="ADAL" clId="{A492D997-D30E-40C7-B299-8681893AF567}" dt="2023-05-11T12:06:20.013" v="8826" actId="478"/>
          <ac:spMkLst>
            <pc:docMk/>
            <pc:sldMk cId="2507560875" sldId="321"/>
            <ac:spMk id="9" creationId="{8ABA8DDD-C0CC-B6F5-6A36-AD303E031959}"/>
          </ac:spMkLst>
        </pc:spChg>
        <pc:spChg chg="add mod">
          <ac:chgData name="Anliker  Claudio" userId="9b681498-f06f-4ec0-b07e-3484b69879be" providerId="ADAL" clId="{A492D997-D30E-40C7-B299-8681893AF567}" dt="2023-05-17T10:08:39.909" v="33894" actId="2711"/>
          <ac:spMkLst>
            <pc:docMk/>
            <pc:sldMk cId="2507560875" sldId="321"/>
            <ac:spMk id="11" creationId="{BAB1386E-C129-7AA4-B59D-EA3F53B08DA1}"/>
          </ac:spMkLst>
        </pc:spChg>
        <pc:spChg chg="add mod">
          <ac:chgData name="Anliker  Claudio" userId="9b681498-f06f-4ec0-b07e-3484b69879be" providerId="ADAL" clId="{A492D997-D30E-40C7-B299-8681893AF567}" dt="2023-05-17T10:08:39.909" v="33894" actId="2711"/>
          <ac:spMkLst>
            <pc:docMk/>
            <pc:sldMk cId="2507560875" sldId="321"/>
            <ac:spMk id="13" creationId="{4A2B9A81-75BC-9BC5-3663-7EDDFB8CE6D4}"/>
          </ac:spMkLst>
        </pc:spChg>
        <pc:spChg chg="add mod">
          <ac:chgData name="Anliker  Claudio" userId="9b681498-f06f-4ec0-b07e-3484b69879be" providerId="ADAL" clId="{A492D997-D30E-40C7-B299-8681893AF567}" dt="2023-05-17T10:08:39.909" v="33894" actId="2711"/>
          <ac:spMkLst>
            <pc:docMk/>
            <pc:sldMk cId="2507560875" sldId="321"/>
            <ac:spMk id="14" creationId="{6BB66CCF-B246-606A-D42F-7526BE56287B}"/>
          </ac:spMkLst>
        </pc:spChg>
        <pc:spChg chg="add del mod">
          <ac:chgData name="Anliker  Claudio" userId="9b681498-f06f-4ec0-b07e-3484b69879be" providerId="ADAL" clId="{A492D997-D30E-40C7-B299-8681893AF567}" dt="2023-05-11T12:39:01.119" v="9965" actId="478"/>
          <ac:spMkLst>
            <pc:docMk/>
            <pc:sldMk cId="2507560875" sldId="321"/>
            <ac:spMk id="19" creationId="{8CAB19F1-491D-1DE8-1E11-EC889EC422BD}"/>
          </ac:spMkLst>
        </pc:spChg>
        <pc:spChg chg="add mod">
          <ac:chgData name="Anliker  Claudio" userId="9b681498-f06f-4ec0-b07e-3484b69879be" providerId="ADAL" clId="{A492D997-D30E-40C7-B299-8681893AF567}" dt="2023-05-16T08:38:22.414" v="28362" actId="1035"/>
          <ac:spMkLst>
            <pc:docMk/>
            <pc:sldMk cId="2507560875" sldId="321"/>
            <ac:spMk id="20" creationId="{4E785A82-493D-61C7-89EF-B950D4D22FDE}"/>
          </ac:spMkLst>
        </pc:spChg>
        <pc:spChg chg="add mod">
          <ac:chgData name="Anliker  Claudio" userId="9b681498-f06f-4ec0-b07e-3484b69879be" providerId="ADAL" clId="{A492D997-D30E-40C7-B299-8681893AF567}" dt="2023-05-16T08:38:22.414" v="28362" actId="1035"/>
          <ac:spMkLst>
            <pc:docMk/>
            <pc:sldMk cId="2507560875" sldId="321"/>
            <ac:spMk id="21" creationId="{25638495-AEE8-ABEB-45B1-F5C5ADA1CB67}"/>
          </ac:spMkLst>
        </pc:spChg>
        <pc:spChg chg="add mod">
          <ac:chgData name="Anliker  Claudio" userId="9b681498-f06f-4ec0-b07e-3484b69879be" providerId="ADAL" clId="{A492D997-D30E-40C7-B299-8681893AF567}" dt="2023-05-17T10:08:39.909" v="33894" actId="2711"/>
          <ac:spMkLst>
            <pc:docMk/>
            <pc:sldMk cId="2507560875" sldId="321"/>
            <ac:spMk id="22" creationId="{809DBF50-544B-3411-3D57-41B210BF3A7C}"/>
          </ac:spMkLst>
        </pc:spChg>
        <pc:spChg chg="add mod">
          <ac:chgData name="Anliker  Claudio" userId="9b681498-f06f-4ec0-b07e-3484b69879be" providerId="ADAL" clId="{A492D997-D30E-40C7-B299-8681893AF567}" dt="2023-05-17T10:08:39.909" v="33894" actId="2711"/>
          <ac:spMkLst>
            <pc:docMk/>
            <pc:sldMk cId="2507560875" sldId="321"/>
            <ac:spMk id="23" creationId="{E1D3DF72-F1E1-6FA2-F244-7466F4EBE08E}"/>
          </ac:spMkLst>
        </pc:spChg>
        <pc:spChg chg="add del mod">
          <ac:chgData name="Anliker  Claudio" userId="9b681498-f06f-4ec0-b07e-3484b69879be" providerId="ADAL" clId="{A492D997-D30E-40C7-B299-8681893AF567}" dt="2023-05-11T12:07:53.233" v="8847" actId="478"/>
          <ac:spMkLst>
            <pc:docMk/>
            <pc:sldMk cId="2507560875" sldId="321"/>
            <ac:spMk id="25" creationId="{AC9A5FF9-55B0-2E31-C199-ABA76755A5C7}"/>
          </ac:spMkLst>
        </pc:spChg>
        <pc:spChg chg="add del mod">
          <ac:chgData name="Anliker  Claudio" userId="9b681498-f06f-4ec0-b07e-3484b69879be" providerId="ADAL" clId="{A492D997-D30E-40C7-B299-8681893AF567}" dt="2023-05-11T12:07:53.233" v="8847" actId="478"/>
          <ac:spMkLst>
            <pc:docMk/>
            <pc:sldMk cId="2507560875" sldId="321"/>
            <ac:spMk id="26" creationId="{A061D255-85FE-34F8-142E-208353DDDB93}"/>
          </ac:spMkLst>
        </pc:spChg>
        <pc:spChg chg="add del mod">
          <ac:chgData name="Anliker  Claudio" userId="9b681498-f06f-4ec0-b07e-3484b69879be" providerId="ADAL" clId="{A492D997-D30E-40C7-B299-8681893AF567}" dt="2023-05-11T12:07:57.862" v="8848" actId="478"/>
          <ac:spMkLst>
            <pc:docMk/>
            <pc:sldMk cId="2507560875" sldId="321"/>
            <ac:spMk id="27" creationId="{90556297-2597-3B41-F3FD-E6093B519839}"/>
          </ac:spMkLst>
        </pc:spChg>
        <pc:spChg chg="add del mod">
          <ac:chgData name="Anliker  Claudio" userId="9b681498-f06f-4ec0-b07e-3484b69879be" providerId="ADAL" clId="{A492D997-D30E-40C7-B299-8681893AF567}" dt="2023-05-16T08:38:22.414" v="28362" actId="1035"/>
          <ac:spMkLst>
            <pc:docMk/>
            <pc:sldMk cId="2507560875" sldId="321"/>
            <ac:spMk id="32" creationId="{A33A902B-3D99-F0B3-FAF8-9C4E77425DAE}"/>
          </ac:spMkLst>
        </pc:spChg>
        <pc:spChg chg="add mod">
          <ac:chgData name="Anliker  Claudio" userId="9b681498-f06f-4ec0-b07e-3484b69879be" providerId="ADAL" clId="{A492D997-D30E-40C7-B299-8681893AF567}" dt="2023-05-17T10:08:39.909" v="33894" actId="2711"/>
          <ac:spMkLst>
            <pc:docMk/>
            <pc:sldMk cId="2507560875" sldId="321"/>
            <ac:spMk id="34" creationId="{7403CD4D-F0A1-BEA8-F5F9-4B1AD91E1A11}"/>
          </ac:spMkLst>
        </pc:spChg>
        <pc:spChg chg="add mod">
          <ac:chgData name="Anliker  Claudio" userId="9b681498-f06f-4ec0-b07e-3484b69879be" providerId="ADAL" clId="{A492D997-D30E-40C7-B299-8681893AF567}" dt="2023-05-17T10:08:39.909" v="33894" actId="2711"/>
          <ac:spMkLst>
            <pc:docMk/>
            <pc:sldMk cId="2507560875" sldId="321"/>
            <ac:spMk id="37" creationId="{D2DCA91A-3A26-868B-FA3B-6E7306EFD88D}"/>
          </ac:spMkLst>
        </pc:spChg>
        <pc:spChg chg="add mod">
          <ac:chgData name="Anliker  Claudio" userId="9b681498-f06f-4ec0-b07e-3484b69879be" providerId="ADAL" clId="{A492D997-D30E-40C7-B299-8681893AF567}" dt="2023-05-17T10:08:39.909" v="33894" actId="2711"/>
          <ac:spMkLst>
            <pc:docMk/>
            <pc:sldMk cId="2507560875" sldId="321"/>
            <ac:spMk id="43" creationId="{8F3F5315-2FF9-3B3A-26E0-2F1CE1E12F6F}"/>
          </ac:spMkLst>
        </pc:spChg>
        <pc:spChg chg="add del">
          <ac:chgData name="Anliker  Claudio" userId="9b681498-f06f-4ec0-b07e-3484b69879be" providerId="ADAL" clId="{A492D997-D30E-40C7-B299-8681893AF567}" dt="2023-05-12T13:07:31.279" v="20717" actId="22"/>
          <ac:spMkLst>
            <pc:docMk/>
            <pc:sldMk cId="2507560875" sldId="321"/>
            <ac:spMk id="50" creationId="{93F78CC6-C092-C194-0E35-ECC288DA8D2E}"/>
          </ac:spMkLst>
        </pc:spChg>
        <pc:spChg chg="add mod">
          <ac:chgData name="Anliker  Claudio" userId="9b681498-f06f-4ec0-b07e-3484b69879be" providerId="ADAL" clId="{A492D997-D30E-40C7-B299-8681893AF567}" dt="2023-05-16T08:39:19.554" v="28380" actId="20577"/>
          <ac:spMkLst>
            <pc:docMk/>
            <pc:sldMk cId="2507560875" sldId="321"/>
            <ac:spMk id="52" creationId="{8B70C1B2-224E-CA92-B249-C5461D6F9BB3}"/>
          </ac:spMkLst>
        </pc:spChg>
        <pc:cxnChg chg="add del mod">
          <ac:chgData name="Anliker  Claudio" userId="9b681498-f06f-4ec0-b07e-3484b69879be" providerId="ADAL" clId="{A492D997-D30E-40C7-B299-8681893AF567}" dt="2023-05-11T12:06:20.440" v="8827" actId="478"/>
          <ac:cxnSpMkLst>
            <pc:docMk/>
            <pc:sldMk cId="2507560875" sldId="321"/>
            <ac:cxnSpMk id="7" creationId="{26B8C8C3-66CB-B5C7-A65C-FCCC0737C259}"/>
          </ac:cxnSpMkLst>
        </pc:cxnChg>
        <pc:cxnChg chg="add mod">
          <ac:chgData name="Anliker  Claudio" userId="9b681498-f06f-4ec0-b07e-3484b69879be" providerId="ADAL" clId="{A492D997-D30E-40C7-B299-8681893AF567}" dt="2023-05-17T10:08:39.909" v="33894" actId="2711"/>
          <ac:cxnSpMkLst>
            <pc:docMk/>
            <pc:sldMk cId="2507560875" sldId="321"/>
            <ac:cxnSpMk id="10" creationId="{728F1EC0-1FAD-5E03-BB45-972CFEE28A69}"/>
          </ac:cxnSpMkLst>
        </pc:cxnChg>
        <pc:cxnChg chg="add mod">
          <ac:chgData name="Anliker  Claudio" userId="9b681498-f06f-4ec0-b07e-3484b69879be" providerId="ADAL" clId="{A492D997-D30E-40C7-B299-8681893AF567}" dt="2023-05-17T10:08:39.909" v="33894" actId="2711"/>
          <ac:cxnSpMkLst>
            <pc:docMk/>
            <pc:sldMk cId="2507560875" sldId="321"/>
            <ac:cxnSpMk id="12" creationId="{DBF8AD81-2ED1-4C7E-846E-6A096B9428EA}"/>
          </ac:cxnSpMkLst>
        </pc:cxnChg>
        <pc:cxnChg chg="add del mod">
          <ac:chgData name="Anliker  Claudio" userId="9b681498-f06f-4ec0-b07e-3484b69879be" providerId="ADAL" clId="{A492D997-D30E-40C7-B299-8681893AF567}" dt="2023-05-11T12:39:01.119" v="9965" actId="478"/>
          <ac:cxnSpMkLst>
            <pc:docMk/>
            <pc:sldMk cId="2507560875" sldId="321"/>
            <ac:cxnSpMk id="16" creationId="{F513193D-B216-95BA-BB49-DBBF814BAA86}"/>
          </ac:cxnSpMkLst>
        </pc:cxnChg>
        <pc:cxnChg chg="add del mod">
          <ac:chgData name="Anliker  Claudio" userId="9b681498-f06f-4ec0-b07e-3484b69879be" providerId="ADAL" clId="{A492D997-D30E-40C7-B299-8681893AF567}" dt="2023-05-11T12:07:53.233" v="8847" actId="478"/>
          <ac:cxnSpMkLst>
            <pc:docMk/>
            <pc:sldMk cId="2507560875" sldId="321"/>
            <ac:cxnSpMk id="24" creationId="{36D79F34-E3CD-22B2-065F-1A8970D8117C}"/>
          </ac:cxnSpMkLst>
        </pc:cxnChg>
        <pc:cxnChg chg="add mod">
          <ac:chgData name="Anliker  Claudio" userId="9b681498-f06f-4ec0-b07e-3484b69879be" providerId="ADAL" clId="{A492D997-D30E-40C7-B299-8681893AF567}" dt="2023-05-17T10:08:39.909" v="33894" actId="2711"/>
          <ac:cxnSpMkLst>
            <pc:docMk/>
            <pc:sldMk cId="2507560875" sldId="321"/>
            <ac:cxnSpMk id="30" creationId="{B2252AA8-AA09-3A7A-EEF3-6BF78B0E73C2}"/>
          </ac:cxnSpMkLst>
        </pc:cxnChg>
        <pc:cxnChg chg="add mod">
          <ac:chgData name="Anliker  Claudio" userId="9b681498-f06f-4ec0-b07e-3484b69879be" providerId="ADAL" clId="{A492D997-D30E-40C7-B299-8681893AF567}" dt="2023-05-17T10:08:39.909" v="33894" actId="2711"/>
          <ac:cxnSpMkLst>
            <pc:docMk/>
            <pc:sldMk cId="2507560875" sldId="321"/>
            <ac:cxnSpMk id="31" creationId="{A06F9364-5EC1-A06B-E512-08A44E373334}"/>
          </ac:cxnSpMkLst>
        </pc:cxnChg>
        <pc:cxnChg chg="add mod">
          <ac:chgData name="Anliker  Claudio" userId="9b681498-f06f-4ec0-b07e-3484b69879be" providerId="ADAL" clId="{A492D997-D30E-40C7-B299-8681893AF567}" dt="2023-05-17T10:08:39.909" v="33894" actId="2711"/>
          <ac:cxnSpMkLst>
            <pc:docMk/>
            <pc:sldMk cId="2507560875" sldId="321"/>
            <ac:cxnSpMk id="33" creationId="{0B306385-A1B7-5F65-B4AA-CF627950DD5A}"/>
          </ac:cxnSpMkLst>
        </pc:cxnChg>
        <pc:cxnChg chg="add mod">
          <ac:chgData name="Anliker  Claudio" userId="9b681498-f06f-4ec0-b07e-3484b69879be" providerId="ADAL" clId="{A492D997-D30E-40C7-B299-8681893AF567}" dt="2023-05-17T10:08:39.909" v="33894" actId="2711"/>
          <ac:cxnSpMkLst>
            <pc:docMk/>
            <pc:sldMk cId="2507560875" sldId="321"/>
            <ac:cxnSpMk id="40" creationId="{75DD60FC-8CE0-0444-6695-DA97871FBAD9}"/>
          </ac:cxnSpMkLst>
        </pc:cxnChg>
        <pc:cxnChg chg="add mod">
          <ac:chgData name="Anliker  Claudio" userId="9b681498-f06f-4ec0-b07e-3484b69879be" providerId="ADAL" clId="{A492D997-D30E-40C7-B299-8681893AF567}" dt="2023-05-17T10:08:39.909" v="33894" actId="2711"/>
          <ac:cxnSpMkLst>
            <pc:docMk/>
            <pc:sldMk cId="2507560875" sldId="321"/>
            <ac:cxnSpMk id="44" creationId="{6930D4E1-7051-A4F4-8093-E65F62E70D93}"/>
          </ac:cxnSpMkLst>
        </pc:cxnChg>
      </pc:sldChg>
      <pc:sldChg chg="addSp delSp modSp add mod ord modAnim">
        <pc:chgData name="Anliker  Claudio" userId="9b681498-f06f-4ec0-b07e-3484b69879be" providerId="ADAL" clId="{A492D997-D30E-40C7-B299-8681893AF567}" dt="2023-05-17T12:43:35.303" v="33945"/>
        <pc:sldMkLst>
          <pc:docMk/>
          <pc:sldMk cId="778375595" sldId="322"/>
        </pc:sldMkLst>
        <pc:spChg chg="mod">
          <ac:chgData name="Anliker  Claudio" userId="9b681498-f06f-4ec0-b07e-3484b69879be" providerId="ADAL" clId="{A492D997-D30E-40C7-B299-8681893AF567}" dt="2023-05-14T09:05:34.984" v="22912" actId="20577"/>
          <ac:spMkLst>
            <pc:docMk/>
            <pc:sldMk cId="778375595" sldId="322"/>
            <ac:spMk id="2" creationId="{4425EC89-7D9F-CF2E-708B-DF1DB7D01F43}"/>
          </ac:spMkLst>
        </pc:spChg>
        <pc:spChg chg="add mod">
          <ac:chgData name="Anliker  Claudio" userId="9b681498-f06f-4ec0-b07e-3484b69879be" providerId="ADAL" clId="{A492D997-D30E-40C7-B299-8681893AF567}" dt="2023-05-16T08:39:48.002" v="28385" actId="1035"/>
          <ac:spMkLst>
            <pc:docMk/>
            <pc:sldMk cId="778375595" sldId="322"/>
            <ac:spMk id="3" creationId="{56B84F83-BE3D-D872-641C-67F44B1E1D8A}"/>
          </ac:spMkLst>
        </pc:spChg>
        <pc:spChg chg="del mod">
          <ac:chgData name="Anliker  Claudio" userId="9b681498-f06f-4ec0-b07e-3484b69879be" providerId="ADAL" clId="{A492D997-D30E-40C7-B299-8681893AF567}" dt="2023-05-11T12:08:58.906" v="8871" actId="478"/>
          <ac:spMkLst>
            <pc:docMk/>
            <pc:sldMk cId="778375595" sldId="322"/>
            <ac:spMk id="3" creationId="{E4220D4A-77DF-3429-AE95-B4EC0E770C37}"/>
          </ac:spMkLst>
        </pc:spChg>
        <pc:spChg chg="add mod ord">
          <ac:chgData name="Anliker  Claudio" userId="9b681498-f06f-4ec0-b07e-3484b69879be" providerId="ADAL" clId="{A492D997-D30E-40C7-B299-8681893AF567}" dt="2023-05-17T10:08:55.242" v="33895" actId="2711"/>
          <ac:spMkLst>
            <pc:docMk/>
            <pc:sldMk cId="778375595" sldId="322"/>
            <ac:spMk id="7" creationId="{23827C89-8AF2-A8CB-AE65-93E53E8A0712}"/>
          </ac:spMkLst>
        </pc:spChg>
        <pc:spChg chg="del mod">
          <ac:chgData name="Anliker  Claudio" userId="9b681498-f06f-4ec0-b07e-3484b69879be" providerId="ADAL" clId="{A492D997-D30E-40C7-B299-8681893AF567}" dt="2023-05-11T12:20:25.240" v="9176" actId="478"/>
          <ac:spMkLst>
            <pc:docMk/>
            <pc:sldMk cId="778375595" sldId="322"/>
            <ac:spMk id="8" creationId="{995850E2-FC74-15BF-C76D-25BD7018C3C7}"/>
          </ac:spMkLst>
        </pc:spChg>
        <pc:spChg chg="add mod">
          <ac:chgData name="Anliker  Claudio" userId="9b681498-f06f-4ec0-b07e-3484b69879be" providerId="ADAL" clId="{A492D997-D30E-40C7-B299-8681893AF567}" dt="2023-05-16T08:39:48.002" v="28385" actId="1035"/>
          <ac:spMkLst>
            <pc:docMk/>
            <pc:sldMk cId="778375595" sldId="322"/>
            <ac:spMk id="8" creationId="{E6A54264-B6CD-2BFC-3E6C-92D9845A1D2A}"/>
          </ac:spMkLst>
        </pc:spChg>
        <pc:spChg chg="add mod">
          <ac:chgData name="Anliker  Claudio" userId="9b681498-f06f-4ec0-b07e-3484b69879be" providerId="ADAL" clId="{A492D997-D30E-40C7-B299-8681893AF567}" dt="2023-05-17T12:43:35.303" v="33945"/>
          <ac:spMkLst>
            <pc:docMk/>
            <pc:sldMk cId="778375595" sldId="322"/>
            <ac:spMk id="10" creationId="{764257E6-1BCC-A4D9-32F5-E32383A39C53}"/>
          </ac:spMkLst>
        </pc:spChg>
        <pc:spChg chg="del mod">
          <ac:chgData name="Anliker  Claudio" userId="9b681498-f06f-4ec0-b07e-3484b69879be" providerId="ADAL" clId="{A492D997-D30E-40C7-B299-8681893AF567}" dt="2023-05-11T12:20:25.240" v="9176" actId="478"/>
          <ac:spMkLst>
            <pc:docMk/>
            <pc:sldMk cId="778375595" sldId="322"/>
            <ac:spMk id="11" creationId="{BAB1386E-C129-7AA4-B59D-EA3F53B08DA1}"/>
          </ac:spMkLst>
        </pc:spChg>
        <pc:spChg chg="del mod">
          <ac:chgData name="Anliker  Claudio" userId="9b681498-f06f-4ec0-b07e-3484b69879be" providerId="ADAL" clId="{A492D997-D30E-40C7-B299-8681893AF567}" dt="2023-05-11T12:20:25.240" v="9176" actId="478"/>
          <ac:spMkLst>
            <pc:docMk/>
            <pc:sldMk cId="778375595" sldId="322"/>
            <ac:spMk id="13" creationId="{4A2B9A81-75BC-9BC5-3663-7EDDFB8CE6D4}"/>
          </ac:spMkLst>
        </pc:spChg>
        <pc:spChg chg="del mod">
          <ac:chgData name="Anliker  Claudio" userId="9b681498-f06f-4ec0-b07e-3484b69879be" providerId="ADAL" clId="{A492D997-D30E-40C7-B299-8681893AF567}" dt="2023-05-11T12:20:25.240" v="9176" actId="478"/>
          <ac:spMkLst>
            <pc:docMk/>
            <pc:sldMk cId="778375595" sldId="322"/>
            <ac:spMk id="14" creationId="{6BB66CCF-B246-606A-D42F-7526BE56287B}"/>
          </ac:spMkLst>
        </pc:spChg>
        <pc:spChg chg="add del mod">
          <ac:chgData name="Anliker  Claudio" userId="9b681498-f06f-4ec0-b07e-3484b69879be" providerId="ADAL" clId="{A492D997-D30E-40C7-B299-8681893AF567}" dt="2023-05-11T12:10:18.726" v="8887" actId="478"/>
          <ac:spMkLst>
            <pc:docMk/>
            <pc:sldMk cId="778375595" sldId="322"/>
            <ac:spMk id="15" creationId="{B8929933-4351-888A-CB6C-1576551C3A2A}"/>
          </ac:spMkLst>
        </pc:spChg>
        <pc:spChg chg="add del mod">
          <ac:chgData name="Anliker  Claudio" userId="9b681498-f06f-4ec0-b07e-3484b69879be" providerId="ADAL" clId="{A492D997-D30E-40C7-B299-8681893AF567}" dt="2023-05-11T12:11:22.840" v="8899" actId="478"/>
          <ac:spMkLst>
            <pc:docMk/>
            <pc:sldMk cId="778375595" sldId="322"/>
            <ac:spMk id="18" creationId="{504EC9E9-019F-DAFC-1AEE-2DB6D7B88B11}"/>
          </ac:spMkLst>
        </pc:spChg>
        <pc:spChg chg="del mod">
          <ac:chgData name="Anliker  Claudio" userId="9b681498-f06f-4ec0-b07e-3484b69879be" providerId="ADAL" clId="{A492D997-D30E-40C7-B299-8681893AF567}" dt="2023-05-11T12:20:27.600" v="9177" actId="478"/>
          <ac:spMkLst>
            <pc:docMk/>
            <pc:sldMk cId="778375595" sldId="322"/>
            <ac:spMk id="19" creationId="{8CAB19F1-491D-1DE8-1E11-EC889EC422BD}"/>
          </ac:spMkLst>
        </pc:spChg>
        <pc:spChg chg="del mod">
          <ac:chgData name="Anliker  Claudio" userId="9b681498-f06f-4ec0-b07e-3484b69879be" providerId="ADAL" clId="{A492D997-D30E-40C7-B299-8681893AF567}" dt="2023-05-11T12:20:25.240" v="9176" actId="478"/>
          <ac:spMkLst>
            <pc:docMk/>
            <pc:sldMk cId="778375595" sldId="322"/>
            <ac:spMk id="20" creationId="{4E785A82-493D-61C7-89EF-B950D4D22FDE}"/>
          </ac:spMkLst>
        </pc:spChg>
        <pc:spChg chg="del mod">
          <ac:chgData name="Anliker  Claudio" userId="9b681498-f06f-4ec0-b07e-3484b69879be" providerId="ADAL" clId="{A492D997-D30E-40C7-B299-8681893AF567}" dt="2023-05-11T12:20:25.240" v="9176" actId="478"/>
          <ac:spMkLst>
            <pc:docMk/>
            <pc:sldMk cId="778375595" sldId="322"/>
            <ac:spMk id="21" creationId="{25638495-AEE8-ABEB-45B1-F5C5ADA1CB67}"/>
          </ac:spMkLst>
        </pc:spChg>
        <pc:spChg chg="del mod">
          <ac:chgData name="Anliker  Claudio" userId="9b681498-f06f-4ec0-b07e-3484b69879be" providerId="ADAL" clId="{A492D997-D30E-40C7-B299-8681893AF567}" dt="2023-05-11T12:15:32.555" v="8970" actId="478"/>
          <ac:spMkLst>
            <pc:docMk/>
            <pc:sldMk cId="778375595" sldId="322"/>
            <ac:spMk id="22" creationId="{809DBF50-544B-3411-3D57-41B210BF3A7C}"/>
          </ac:spMkLst>
        </pc:spChg>
        <pc:spChg chg="del mod">
          <ac:chgData name="Anliker  Claudio" userId="9b681498-f06f-4ec0-b07e-3484b69879be" providerId="ADAL" clId="{A492D997-D30E-40C7-B299-8681893AF567}" dt="2023-05-11T12:15:33.951" v="8971" actId="478"/>
          <ac:spMkLst>
            <pc:docMk/>
            <pc:sldMk cId="778375595" sldId="322"/>
            <ac:spMk id="23" creationId="{E1D3DF72-F1E1-6FA2-F244-7466F4EBE08E}"/>
          </ac:spMkLst>
        </pc:spChg>
        <pc:spChg chg="add mod">
          <ac:chgData name="Anliker  Claudio" userId="9b681498-f06f-4ec0-b07e-3484b69879be" providerId="ADAL" clId="{A492D997-D30E-40C7-B299-8681893AF567}" dt="2023-05-17T10:08:55.242" v="33895" actId="2711"/>
          <ac:spMkLst>
            <pc:docMk/>
            <pc:sldMk cId="778375595" sldId="322"/>
            <ac:spMk id="24" creationId="{B0B1CB84-612B-5CB1-9AB1-FB7AAFF52A45}"/>
          </ac:spMkLst>
        </pc:spChg>
        <pc:spChg chg="add del mod">
          <ac:chgData name="Anliker  Claudio" userId="9b681498-f06f-4ec0-b07e-3484b69879be" providerId="ADAL" clId="{A492D997-D30E-40C7-B299-8681893AF567}" dt="2023-05-11T12:18:48.226" v="9055" actId="478"/>
          <ac:spMkLst>
            <pc:docMk/>
            <pc:sldMk cId="778375595" sldId="322"/>
            <ac:spMk id="26" creationId="{455BB49B-F469-B13B-4AB5-3A2788F65960}"/>
          </ac:spMkLst>
        </pc:spChg>
        <pc:spChg chg="add del mod">
          <ac:chgData name="Anliker  Claudio" userId="9b681498-f06f-4ec0-b07e-3484b69879be" providerId="ADAL" clId="{A492D997-D30E-40C7-B299-8681893AF567}" dt="2023-05-15T13:56:16.744" v="23803" actId="478"/>
          <ac:spMkLst>
            <pc:docMk/>
            <pc:sldMk cId="778375595" sldId="322"/>
            <ac:spMk id="27" creationId="{015236CD-7ECE-9CD5-0F42-4C59D73ECB24}"/>
          </ac:spMkLst>
        </pc:spChg>
        <pc:spChg chg="add del mod">
          <ac:chgData name="Anliker  Claudio" userId="9b681498-f06f-4ec0-b07e-3484b69879be" providerId="ADAL" clId="{A492D997-D30E-40C7-B299-8681893AF567}" dt="2023-05-15T13:56:15.091" v="23802" actId="478"/>
          <ac:spMkLst>
            <pc:docMk/>
            <pc:sldMk cId="778375595" sldId="322"/>
            <ac:spMk id="28" creationId="{86D5DE0F-234B-E500-B844-E24389D02970}"/>
          </ac:spMkLst>
        </pc:spChg>
        <pc:spChg chg="add del mod">
          <ac:chgData name="Anliker  Claudio" userId="9b681498-f06f-4ec0-b07e-3484b69879be" providerId="ADAL" clId="{A492D997-D30E-40C7-B299-8681893AF567}" dt="2023-05-11T12:19:11.895" v="9073" actId="478"/>
          <ac:spMkLst>
            <pc:docMk/>
            <pc:sldMk cId="778375595" sldId="322"/>
            <ac:spMk id="29" creationId="{260DC8DD-BE81-E44A-C92B-DC523C93EAAD}"/>
          </ac:spMkLst>
        </pc:spChg>
        <pc:spChg chg="add del mod">
          <ac:chgData name="Anliker  Claudio" userId="9b681498-f06f-4ec0-b07e-3484b69879be" providerId="ADAL" clId="{A492D997-D30E-40C7-B299-8681893AF567}" dt="2023-05-11T12:19:13.174" v="9074" actId="478"/>
          <ac:spMkLst>
            <pc:docMk/>
            <pc:sldMk cId="778375595" sldId="322"/>
            <ac:spMk id="30" creationId="{B2507246-3910-8260-D53A-E1930F029826}"/>
          </ac:spMkLst>
        </pc:spChg>
        <pc:spChg chg="add mod">
          <ac:chgData name="Anliker  Claudio" userId="9b681498-f06f-4ec0-b07e-3484b69879be" providerId="ADAL" clId="{A492D997-D30E-40C7-B299-8681893AF567}" dt="2023-05-17T10:08:55.242" v="33895" actId="2711"/>
          <ac:spMkLst>
            <pc:docMk/>
            <pc:sldMk cId="778375595" sldId="322"/>
            <ac:spMk id="31" creationId="{7B15D334-5D4E-B371-97A9-318467BA28B0}"/>
          </ac:spMkLst>
        </pc:spChg>
        <pc:spChg chg="add mod ord">
          <ac:chgData name="Anliker  Claudio" userId="9b681498-f06f-4ec0-b07e-3484b69879be" providerId="ADAL" clId="{A492D997-D30E-40C7-B299-8681893AF567}" dt="2023-05-17T10:08:55.242" v="33895" actId="2711"/>
          <ac:spMkLst>
            <pc:docMk/>
            <pc:sldMk cId="778375595" sldId="322"/>
            <ac:spMk id="32" creationId="{545CD2AD-2A9D-D0A4-7D2D-FE84848B9522}"/>
          </ac:spMkLst>
        </pc:spChg>
        <pc:spChg chg="add mod">
          <ac:chgData name="Anliker  Claudio" userId="9b681498-f06f-4ec0-b07e-3484b69879be" providerId="ADAL" clId="{A492D997-D30E-40C7-B299-8681893AF567}" dt="2023-05-17T10:08:55.242" v="33895" actId="2711"/>
          <ac:spMkLst>
            <pc:docMk/>
            <pc:sldMk cId="778375595" sldId="322"/>
            <ac:spMk id="34" creationId="{C3BDABED-8BAE-B4CA-AD22-7E74CD3D814B}"/>
          </ac:spMkLst>
        </pc:spChg>
        <pc:spChg chg="add mod">
          <ac:chgData name="Anliker  Claudio" userId="9b681498-f06f-4ec0-b07e-3484b69879be" providerId="ADAL" clId="{A492D997-D30E-40C7-B299-8681893AF567}" dt="2023-05-17T10:08:55.242" v="33895" actId="2711"/>
          <ac:spMkLst>
            <pc:docMk/>
            <pc:sldMk cId="778375595" sldId="322"/>
            <ac:spMk id="35" creationId="{F99BCDBD-5290-0B69-B25E-6B20DEA35054}"/>
          </ac:spMkLst>
        </pc:spChg>
        <pc:spChg chg="add mod">
          <ac:chgData name="Anliker  Claudio" userId="9b681498-f06f-4ec0-b07e-3484b69879be" providerId="ADAL" clId="{A492D997-D30E-40C7-B299-8681893AF567}" dt="2023-05-17T10:08:55.242" v="33895" actId="2711"/>
          <ac:spMkLst>
            <pc:docMk/>
            <pc:sldMk cId="778375595" sldId="322"/>
            <ac:spMk id="36" creationId="{4D07FBCC-E01C-B84F-823F-5A5F6B90224A}"/>
          </ac:spMkLst>
        </pc:spChg>
        <pc:spChg chg="add mod">
          <ac:chgData name="Anliker  Claudio" userId="9b681498-f06f-4ec0-b07e-3484b69879be" providerId="ADAL" clId="{A492D997-D30E-40C7-B299-8681893AF567}" dt="2023-05-17T10:08:55.242" v="33895" actId="2711"/>
          <ac:spMkLst>
            <pc:docMk/>
            <pc:sldMk cId="778375595" sldId="322"/>
            <ac:spMk id="37" creationId="{B9805A4D-F261-0606-2CBB-E8F6CDD8E712}"/>
          </ac:spMkLst>
        </pc:spChg>
        <pc:spChg chg="add del mod">
          <ac:chgData name="Anliker  Claudio" userId="9b681498-f06f-4ec0-b07e-3484b69879be" providerId="ADAL" clId="{A492D997-D30E-40C7-B299-8681893AF567}" dt="2023-05-11T12:20:25.240" v="9176" actId="478"/>
          <ac:spMkLst>
            <pc:docMk/>
            <pc:sldMk cId="778375595" sldId="322"/>
            <ac:spMk id="43" creationId="{D14D4A1A-B41E-69F0-A9FF-63909DE807CD}"/>
          </ac:spMkLst>
        </pc:spChg>
        <pc:spChg chg="add del mod">
          <ac:chgData name="Anliker  Claudio" userId="9b681498-f06f-4ec0-b07e-3484b69879be" providerId="ADAL" clId="{A492D997-D30E-40C7-B299-8681893AF567}" dt="2023-05-11T12:20:25.240" v="9176" actId="478"/>
          <ac:spMkLst>
            <pc:docMk/>
            <pc:sldMk cId="778375595" sldId="322"/>
            <ac:spMk id="50" creationId="{A5B840F5-B740-705B-E99E-09E2AC7147AB}"/>
          </ac:spMkLst>
        </pc:spChg>
        <pc:spChg chg="add del mod">
          <ac:chgData name="Anliker  Claudio" userId="9b681498-f06f-4ec0-b07e-3484b69879be" providerId="ADAL" clId="{A492D997-D30E-40C7-B299-8681893AF567}" dt="2023-05-11T12:19:07.079" v="9072" actId="478"/>
          <ac:spMkLst>
            <pc:docMk/>
            <pc:sldMk cId="778375595" sldId="322"/>
            <ac:spMk id="55" creationId="{CB019064-5D2C-83B0-7A40-616492D12600}"/>
          </ac:spMkLst>
        </pc:spChg>
        <pc:spChg chg="add mod">
          <ac:chgData name="Anliker  Claudio" userId="9b681498-f06f-4ec0-b07e-3484b69879be" providerId="ADAL" clId="{A492D997-D30E-40C7-B299-8681893AF567}" dt="2023-05-17T10:08:55.242" v="33895" actId="2711"/>
          <ac:spMkLst>
            <pc:docMk/>
            <pc:sldMk cId="778375595" sldId="322"/>
            <ac:spMk id="58" creationId="{EE100155-B88C-50DF-39ED-F8F139F8AF45}"/>
          </ac:spMkLst>
        </pc:spChg>
        <pc:spChg chg="add mod">
          <ac:chgData name="Anliker  Claudio" userId="9b681498-f06f-4ec0-b07e-3484b69879be" providerId="ADAL" clId="{A492D997-D30E-40C7-B299-8681893AF567}" dt="2023-05-17T10:08:55.242" v="33895" actId="2711"/>
          <ac:spMkLst>
            <pc:docMk/>
            <pc:sldMk cId="778375595" sldId="322"/>
            <ac:spMk id="59" creationId="{8040DD4E-D1F1-38EE-E0B7-B2A06B28FE1B}"/>
          </ac:spMkLst>
        </pc:spChg>
        <pc:spChg chg="add mod">
          <ac:chgData name="Anliker  Claudio" userId="9b681498-f06f-4ec0-b07e-3484b69879be" providerId="ADAL" clId="{A492D997-D30E-40C7-B299-8681893AF567}" dt="2023-05-17T10:08:55.242" v="33895" actId="2711"/>
          <ac:spMkLst>
            <pc:docMk/>
            <pc:sldMk cId="778375595" sldId="322"/>
            <ac:spMk id="61" creationId="{2BE2C9B9-DB09-6A32-0E3C-90AB1217CD46}"/>
          </ac:spMkLst>
        </pc:spChg>
        <pc:spChg chg="add mod">
          <ac:chgData name="Anliker  Claudio" userId="9b681498-f06f-4ec0-b07e-3484b69879be" providerId="ADAL" clId="{A492D997-D30E-40C7-B299-8681893AF567}" dt="2023-05-17T09:30:46.115" v="32679" actId="20577"/>
          <ac:spMkLst>
            <pc:docMk/>
            <pc:sldMk cId="778375595" sldId="322"/>
            <ac:spMk id="63" creationId="{A3695623-9A00-CF18-6FCC-CBECF08FF69B}"/>
          </ac:spMkLst>
        </pc:spChg>
        <pc:spChg chg="add del">
          <ac:chgData name="Anliker  Claudio" userId="9b681498-f06f-4ec0-b07e-3484b69879be" providerId="ADAL" clId="{A492D997-D30E-40C7-B299-8681893AF567}" dt="2023-05-11T12:23:56.158" v="9766" actId="478"/>
          <ac:spMkLst>
            <pc:docMk/>
            <pc:sldMk cId="778375595" sldId="322"/>
            <ac:spMk id="64" creationId="{D9C13145-DC1B-2530-D681-BFEC4A1CA9FE}"/>
          </ac:spMkLst>
        </pc:spChg>
        <pc:spChg chg="add mod">
          <ac:chgData name="Anliker  Claudio" userId="9b681498-f06f-4ec0-b07e-3484b69879be" providerId="ADAL" clId="{A492D997-D30E-40C7-B299-8681893AF567}" dt="2023-05-16T08:39:48.002" v="28385" actId="1035"/>
          <ac:spMkLst>
            <pc:docMk/>
            <pc:sldMk cId="778375595" sldId="322"/>
            <ac:spMk id="65" creationId="{8338CB50-F55B-7033-9668-855E3BEAB86F}"/>
          </ac:spMkLst>
        </pc:spChg>
        <pc:cxnChg chg="add mod">
          <ac:chgData name="Anliker  Claudio" userId="9b681498-f06f-4ec0-b07e-3484b69879be" providerId="ADAL" clId="{A492D997-D30E-40C7-B299-8681893AF567}" dt="2023-05-16T08:39:48.002" v="28385" actId="1035"/>
          <ac:cxnSpMkLst>
            <pc:docMk/>
            <pc:sldMk cId="778375595" sldId="322"/>
            <ac:cxnSpMk id="9" creationId="{4C2D3DE7-44A6-B49B-E878-CBE51698327C}"/>
          </ac:cxnSpMkLst>
        </pc:cxnChg>
        <pc:cxnChg chg="del mod">
          <ac:chgData name="Anliker  Claudio" userId="9b681498-f06f-4ec0-b07e-3484b69879be" providerId="ADAL" clId="{A492D997-D30E-40C7-B299-8681893AF567}" dt="2023-05-11T12:20:25.240" v="9176" actId="478"/>
          <ac:cxnSpMkLst>
            <pc:docMk/>
            <pc:sldMk cId="778375595" sldId="322"/>
            <ac:cxnSpMk id="10" creationId="{728F1EC0-1FAD-5E03-BB45-972CFEE28A69}"/>
          </ac:cxnSpMkLst>
        </pc:cxnChg>
        <pc:cxnChg chg="del mod">
          <ac:chgData name="Anliker  Claudio" userId="9b681498-f06f-4ec0-b07e-3484b69879be" providerId="ADAL" clId="{A492D997-D30E-40C7-B299-8681893AF567}" dt="2023-05-11T12:20:25.240" v="9176" actId="478"/>
          <ac:cxnSpMkLst>
            <pc:docMk/>
            <pc:sldMk cId="778375595" sldId="322"/>
            <ac:cxnSpMk id="12" creationId="{DBF8AD81-2ED1-4C7E-846E-6A096B9428EA}"/>
          </ac:cxnSpMkLst>
        </pc:cxnChg>
        <pc:cxnChg chg="del mod">
          <ac:chgData name="Anliker  Claudio" userId="9b681498-f06f-4ec0-b07e-3484b69879be" providerId="ADAL" clId="{A492D997-D30E-40C7-B299-8681893AF567}" dt="2023-05-11T12:20:25.240" v="9176" actId="478"/>
          <ac:cxnSpMkLst>
            <pc:docMk/>
            <pc:sldMk cId="778375595" sldId="322"/>
            <ac:cxnSpMk id="16" creationId="{F513193D-B216-95BA-BB49-DBBF814BAA86}"/>
          </ac:cxnSpMkLst>
        </pc:cxnChg>
        <pc:cxnChg chg="add mod">
          <ac:chgData name="Anliker  Claudio" userId="9b681498-f06f-4ec0-b07e-3484b69879be" providerId="ADAL" clId="{A492D997-D30E-40C7-B299-8681893AF567}" dt="2023-05-16T08:39:48.002" v="28385" actId="1035"/>
          <ac:cxnSpMkLst>
            <pc:docMk/>
            <pc:sldMk cId="778375595" sldId="322"/>
            <ac:cxnSpMk id="17" creationId="{5458236F-078F-F681-134B-87DF1D847FBD}"/>
          </ac:cxnSpMkLst>
        </pc:cxnChg>
        <pc:cxnChg chg="add del mod">
          <ac:chgData name="Anliker  Claudio" userId="9b681498-f06f-4ec0-b07e-3484b69879be" providerId="ADAL" clId="{A492D997-D30E-40C7-B299-8681893AF567}" dt="2023-05-11T12:18:19.772" v="9045" actId="478"/>
          <ac:cxnSpMkLst>
            <pc:docMk/>
            <pc:sldMk cId="778375595" sldId="322"/>
            <ac:cxnSpMk id="25" creationId="{91B2E376-D4B5-080F-B9F4-FF9F9A40BE12}"/>
          </ac:cxnSpMkLst>
        </pc:cxnChg>
        <pc:cxnChg chg="add del mod">
          <ac:chgData name="Anliker  Claudio" userId="9b681498-f06f-4ec0-b07e-3484b69879be" providerId="ADAL" clId="{A492D997-D30E-40C7-B299-8681893AF567}" dt="2023-05-11T12:14:38.130" v="8943" actId="478"/>
          <ac:cxnSpMkLst>
            <pc:docMk/>
            <pc:sldMk cId="778375595" sldId="322"/>
            <ac:cxnSpMk id="38" creationId="{0E3497B5-6EA7-A4E6-2011-C1A9978268DE}"/>
          </ac:cxnSpMkLst>
        </pc:cxnChg>
        <pc:cxnChg chg="add del mod">
          <ac:chgData name="Anliker  Claudio" userId="9b681498-f06f-4ec0-b07e-3484b69879be" providerId="ADAL" clId="{A492D997-D30E-40C7-B299-8681893AF567}" dt="2023-05-11T12:20:25.240" v="9176" actId="478"/>
          <ac:cxnSpMkLst>
            <pc:docMk/>
            <pc:sldMk cId="778375595" sldId="322"/>
            <ac:cxnSpMk id="42" creationId="{F901F081-4E83-8618-5F54-F3C070B227A4}"/>
          </ac:cxnSpMkLst>
        </pc:cxnChg>
        <pc:cxnChg chg="add del mod">
          <ac:chgData name="Anliker  Claudio" userId="9b681498-f06f-4ec0-b07e-3484b69879be" providerId="ADAL" clId="{A492D997-D30E-40C7-B299-8681893AF567}" dt="2023-05-11T12:19:05.073" v="9071" actId="478"/>
          <ac:cxnSpMkLst>
            <pc:docMk/>
            <pc:sldMk cId="778375595" sldId="322"/>
            <ac:cxnSpMk id="44" creationId="{1AF67E01-00C5-75DD-8B3C-D9C3DE7E3F6A}"/>
          </ac:cxnSpMkLst>
        </pc:cxnChg>
        <pc:cxnChg chg="add del mod">
          <ac:chgData name="Anliker  Claudio" userId="9b681498-f06f-4ec0-b07e-3484b69879be" providerId="ADAL" clId="{A492D997-D30E-40C7-B299-8681893AF567}" dt="2023-05-11T12:20:25.240" v="9176" actId="478"/>
          <ac:cxnSpMkLst>
            <pc:docMk/>
            <pc:sldMk cId="778375595" sldId="322"/>
            <ac:cxnSpMk id="47" creationId="{72FF61C7-192D-29F9-3466-6C5E751E664B}"/>
          </ac:cxnSpMkLst>
        </pc:cxnChg>
        <pc:cxnChg chg="add del mod">
          <ac:chgData name="Anliker  Claudio" userId="9b681498-f06f-4ec0-b07e-3484b69879be" providerId="ADAL" clId="{A492D997-D30E-40C7-B299-8681893AF567}" dt="2023-05-11T12:17:55.589" v="9019" actId="478"/>
          <ac:cxnSpMkLst>
            <pc:docMk/>
            <pc:sldMk cId="778375595" sldId="322"/>
            <ac:cxnSpMk id="52" creationId="{BD006F1C-4C87-B5B3-1E32-FD751C435AE1}"/>
          </ac:cxnSpMkLst>
        </pc:cxnChg>
        <pc:cxnChg chg="add mod">
          <ac:chgData name="Anliker  Claudio" userId="9b681498-f06f-4ec0-b07e-3484b69879be" providerId="ADAL" clId="{A492D997-D30E-40C7-B299-8681893AF567}" dt="2023-05-16T08:39:48.002" v="28385" actId="1035"/>
          <ac:cxnSpMkLst>
            <pc:docMk/>
            <pc:sldMk cId="778375595" sldId="322"/>
            <ac:cxnSpMk id="56" creationId="{6903B8D9-7041-59C7-45A0-648AB519D87F}"/>
          </ac:cxnSpMkLst>
        </pc:cxnChg>
        <pc:cxnChg chg="add mod">
          <ac:chgData name="Anliker  Claudio" userId="9b681498-f06f-4ec0-b07e-3484b69879be" providerId="ADAL" clId="{A492D997-D30E-40C7-B299-8681893AF567}" dt="2023-05-16T08:39:48.002" v="28385" actId="1035"/>
          <ac:cxnSpMkLst>
            <pc:docMk/>
            <pc:sldMk cId="778375595" sldId="322"/>
            <ac:cxnSpMk id="57" creationId="{9F86AA2E-F00C-5FBF-D793-4AC0CD580B10}"/>
          </ac:cxnSpMkLst>
        </pc:cxnChg>
        <pc:cxnChg chg="add mod">
          <ac:chgData name="Anliker  Claudio" userId="9b681498-f06f-4ec0-b07e-3484b69879be" providerId="ADAL" clId="{A492D997-D30E-40C7-B299-8681893AF567}" dt="2023-05-17T10:12:25.309" v="33900" actId="14100"/>
          <ac:cxnSpMkLst>
            <pc:docMk/>
            <pc:sldMk cId="778375595" sldId="322"/>
            <ac:cxnSpMk id="60" creationId="{D5F01C9A-27A4-DD0B-F961-6E02763424B1}"/>
          </ac:cxnSpMkLst>
        </pc:cxnChg>
        <pc:cxnChg chg="add mod">
          <ac:chgData name="Anliker  Claudio" userId="9b681498-f06f-4ec0-b07e-3484b69879be" providerId="ADAL" clId="{A492D997-D30E-40C7-B299-8681893AF567}" dt="2023-05-16T08:39:48.002" v="28385" actId="1035"/>
          <ac:cxnSpMkLst>
            <pc:docMk/>
            <pc:sldMk cId="778375595" sldId="322"/>
            <ac:cxnSpMk id="67" creationId="{FE8FC985-6855-23E4-0AFD-12B96D20BA74}"/>
          </ac:cxnSpMkLst>
        </pc:cxnChg>
      </pc:sldChg>
      <pc:sldChg chg="addSp modSp new del mod">
        <pc:chgData name="Anliker  Claudio" userId="9b681498-f06f-4ec0-b07e-3484b69879be" providerId="ADAL" clId="{A492D997-D30E-40C7-B299-8681893AF567}" dt="2023-05-15T21:27:30.898" v="28245" actId="47"/>
        <pc:sldMkLst>
          <pc:docMk/>
          <pc:sldMk cId="120471031" sldId="323"/>
        </pc:sldMkLst>
        <pc:spChg chg="mod">
          <ac:chgData name="Anliker  Claudio" userId="9b681498-f06f-4ec0-b07e-3484b69879be" providerId="ADAL" clId="{A492D997-D30E-40C7-B299-8681893AF567}" dt="2023-05-11T13:02:40.037" v="10844" actId="20577"/>
          <ac:spMkLst>
            <pc:docMk/>
            <pc:sldMk cId="120471031" sldId="323"/>
            <ac:spMk id="3" creationId="{ED1EFDF5-4784-684F-7207-D745D47DD4FD}"/>
          </ac:spMkLst>
        </pc:spChg>
        <pc:spChg chg="add mod">
          <ac:chgData name="Anliker  Claudio" userId="9b681498-f06f-4ec0-b07e-3484b69879be" providerId="ADAL" clId="{A492D997-D30E-40C7-B299-8681893AF567}" dt="2023-05-11T13:04:15.148" v="11074"/>
          <ac:spMkLst>
            <pc:docMk/>
            <pc:sldMk cId="120471031" sldId="323"/>
            <ac:spMk id="8" creationId="{3D757F07-8916-EEA7-51D3-0BE1554B440C}"/>
          </ac:spMkLst>
        </pc:spChg>
        <pc:spChg chg="add mod">
          <ac:chgData name="Anliker  Claudio" userId="9b681498-f06f-4ec0-b07e-3484b69879be" providerId="ADAL" clId="{A492D997-D30E-40C7-B299-8681893AF567}" dt="2023-05-11T13:04:15.148" v="11074"/>
          <ac:spMkLst>
            <pc:docMk/>
            <pc:sldMk cId="120471031" sldId="323"/>
            <ac:spMk id="9" creationId="{43493A70-22D1-1F32-17E7-6E0BC9DDCD09}"/>
          </ac:spMkLst>
        </pc:spChg>
        <pc:spChg chg="add mod">
          <ac:chgData name="Anliker  Claudio" userId="9b681498-f06f-4ec0-b07e-3484b69879be" providerId="ADAL" clId="{A492D997-D30E-40C7-B299-8681893AF567}" dt="2023-05-11T13:04:15.148" v="11074"/>
          <ac:spMkLst>
            <pc:docMk/>
            <pc:sldMk cId="120471031" sldId="323"/>
            <ac:spMk id="10" creationId="{FFA54AB5-818C-2C78-6637-59B6429A03CD}"/>
          </ac:spMkLst>
        </pc:spChg>
        <pc:spChg chg="add mod">
          <ac:chgData name="Anliker  Claudio" userId="9b681498-f06f-4ec0-b07e-3484b69879be" providerId="ADAL" clId="{A492D997-D30E-40C7-B299-8681893AF567}" dt="2023-05-11T13:04:15.148" v="11074"/>
          <ac:spMkLst>
            <pc:docMk/>
            <pc:sldMk cId="120471031" sldId="323"/>
            <ac:spMk id="13" creationId="{9DFC8116-5C4C-8327-A858-8554BC90C3D5}"/>
          </ac:spMkLst>
        </pc:spChg>
        <pc:spChg chg="add mod">
          <ac:chgData name="Anliker  Claudio" userId="9b681498-f06f-4ec0-b07e-3484b69879be" providerId="ADAL" clId="{A492D997-D30E-40C7-B299-8681893AF567}" dt="2023-05-11T13:04:15.148" v="11074"/>
          <ac:spMkLst>
            <pc:docMk/>
            <pc:sldMk cId="120471031" sldId="323"/>
            <ac:spMk id="14" creationId="{A90A5120-947B-A07F-B495-04D339DC6AC7}"/>
          </ac:spMkLst>
        </pc:spChg>
        <pc:cxnChg chg="add mod">
          <ac:chgData name="Anliker  Claudio" userId="9b681498-f06f-4ec0-b07e-3484b69879be" providerId="ADAL" clId="{A492D997-D30E-40C7-B299-8681893AF567}" dt="2023-05-11T13:04:15.148" v="11074"/>
          <ac:cxnSpMkLst>
            <pc:docMk/>
            <pc:sldMk cId="120471031" sldId="323"/>
            <ac:cxnSpMk id="7" creationId="{2355E802-1781-B441-F55A-4F873207174D}"/>
          </ac:cxnSpMkLst>
        </pc:cxnChg>
        <pc:cxnChg chg="add mod">
          <ac:chgData name="Anliker  Claudio" userId="9b681498-f06f-4ec0-b07e-3484b69879be" providerId="ADAL" clId="{A492D997-D30E-40C7-B299-8681893AF567}" dt="2023-05-11T13:04:15.148" v="11074"/>
          <ac:cxnSpMkLst>
            <pc:docMk/>
            <pc:sldMk cId="120471031" sldId="323"/>
            <ac:cxnSpMk id="11" creationId="{414D5A07-7859-C71A-7474-198BBA5865C4}"/>
          </ac:cxnSpMkLst>
        </pc:cxnChg>
        <pc:cxnChg chg="add mod">
          <ac:chgData name="Anliker  Claudio" userId="9b681498-f06f-4ec0-b07e-3484b69879be" providerId="ADAL" clId="{A492D997-D30E-40C7-B299-8681893AF567}" dt="2023-05-11T13:04:15.148" v="11074"/>
          <ac:cxnSpMkLst>
            <pc:docMk/>
            <pc:sldMk cId="120471031" sldId="323"/>
            <ac:cxnSpMk id="12" creationId="{336CA5B1-2669-A27D-C96C-BADA5D66F9A9}"/>
          </ac:cxnSpMkLst>
        </pc:cxnChg>
      </pc:sldChg>
      <pc:sldChg chg="add del">
        <pc:chgData name="Anliker  Claudio" userId="9b681498-f06f-4ec0-b07e-3484b69879be" providerId="ADAL" clId="{A492D997-D30E-40C7-B299-8681893AF567}" dt="2023-05-15T21:27:33.393" v="28246" actId="47"/>
        <pc:sldMkLst>
          <pc:docMk/>
          <pc:sldMk cId="723906341" sldId="324"/>
        </pc:sldMkLst>
      </pc:sldChg>
      <pc:sldChg chg="addSp delSp modSp new mod">
        <pc:chgData name="Anliker  Claudio" userId="9b681498-f06f-4ec0-b07e-3484b69879be" providerId="ADAL" clId="{A492D997-D30E-40C7-B299-8681893AF567}" dt="2023-05-17T12:43:07.772" v="33938"/>
        <pc:sldMkLst>
          <pc:docMk/>
          <pc:sldMk cId="2317428077" sldId="325"/>
        </pc:sldMkLst>
        <pc:spChg chg="mod">
          <ac:chgData name="Anliker  Claudio" userId="9b681498-f06f-4ec0-b07e-3484b69879be" providerId="ADAL" clId="{A492D997-D30E-40C7-B299-8681893AF567}" dt="2023-05-14T08:57:59.769" v="22647" actId="6549"/>
          <ac:spMkLst>
            <pc:docMk/>
            <pc:sldMk cId="2317428077" sldId="325"/>
            <ac:spMk id="2" creationId="{14203D81-E514-59B6-FD92-19C28F40319B}"/>
          </ac:spMkLst>
        </pc:spChg>
        <pc:spChg chg="add mod">
          <ac:chgData name="Anliker  Claudio" userId="9b681498-f06f-4ec0-b07e-3484b69879be" providerId="ADAL" clId="{A492D997-D30E-40C7-B299-8681893AF567}" dt="2023-05-17T12:43:07.772" v="33938"/>
          <ac:spMkLst>
            <pc:docMk/>
            <pc:sldMk cId="2317428077" sldId="325"/>
            <ac:spMk id="3" creationId="{7B4A55DC-314F-8C08-0EBA-4001C1F5F022}"/>
          </ac:spMkLst>
        </pc:spChg>
        <pc:spChg chg="add del mod">
          <ac:chgData name="Anliker  Claudio" userId="9b681498-f06f-4ec0-b07e-3484b69879be" providerId="ADAL" clId="{A492D997-D30E-40C7-B299-8681893AF567}" dt="2023-05-17T10:00:03.130" v="33837" actId="931"/>
          <ac:spMkLst>
            <pc:docMk/>
            <pc:sldMk cId="2317428077" sldId="325"/>
            <ac:spMk id="3" creationId="{A20DC2EC-3690-4BCF-6092-25087812FD0B}"/>
          </ac:spMkLst>
        </pc:spChg>
        <pc:spChg chg="del">
          <ac:chgData name="Anliker  Claudio" userId="9b681498-f06f-4ec0-b07e-3484b69879be" providerId="ADAL" clId="{A492D997-D30E-40C7-B299-8681893AF567}" dt="2023-05-12T06:40:23.252" v="14480"/>
          <ac:spMkLst>
            <pc:docMk/>
            <pc:sldMk cId="2317428077" sldId="325"/>
            <ac:spMk id="3" creationId="{A634D0FA-E8A1-C299-49B5-6D9B3DDA0519}"/>
          </ac:spMkLst>
        </pc:spChg>
        <pc:spChg chg="add del mod">
          <ac:chgData name="Anliker  Claudio" userId="9b681498-f06f-4ec0-b07e-3484b69879be" providerId="ADAL" clId="{A492D997-D30E-40C7-B299-8681893AF567}" dt="2023-05-12T08:40:59.990" v="16889"/>
          <ac:spMkLst>
            <pc:docMk/>
            <pc:sldMk cId="2317428077" sldId="325"/>
            <ac:spMk id="9" creationId="{73CF3B83-FABF-3C87-1050-FFFFBC450753}"/>
          </ac:spMkLst>
        </pc:spChg>
        <pc:spChg chg="add del mod">
          <ac:chgData name="Anliker  Claudio" userId="9b681498-f06f-4ec0-b07e-3484b69879be" providerId="ADAL" clId="{A492D997-D30E-40C7-B299-8681893AF567}" dt="2023-05-12T08:41:47.377" v="16892"/>
          <ac:spMkLst>
            <pc:docMk/>
            <pc:sldMk cId="2317428077" sldId="325"/>
            <ac:spMk id="12" creationId="{3AD501D7-BE5B-B56F-6E5B-3D5FBBB16E34}"/>
          </ac:spMkLst>
        </pc:spChg>
        <pc:picChg chg="add mod">
          <ac:chgData name="Anliker  Claudio" userId="9b681498-f06f-4ec0-b07e-3484b69879be" providerId="ADAL" clId="{A492D997-D30E-40C7-B299-8681893AF567}" dt="2023-05-17T10:00:06.640" v="33838" actId="27614"/>
          <ac:picMkLst>
            <pc:docMk/>
            <pc:sldMk cId="2317428077" sldId="325"/>
            <ac:picMk id="8" creationId="{622A600D-9AC7-88A6-9EC0-9BA81CA546AD}"/>
          </ac:picMkLst>
        </pc:picChg>
        <pc:picChg chg="add del mod">
          <ac:chgData name="Anliker  Claudio" userId="9b681498-f06f-4ec0-b07e-3484b69879be" providerId="ADAL" clId="{A492D997-D30E-40C7-B299-8681893AF567}" dt="2023-05-12T08:40:50.756" v="16888" actId="478"/>
          <ac:picMkLst>
            <pc:docMk/>
            <pc:sldMk cId="2317428077" sldId="325"/>
            <ac:picMk id="8" creationId="{989388A2-E011-84CF-813D-ADEFF64750DA}"/>
          </ac:picMkLst>
        </pc:picChg>
        <pc:picChg chg="add del mod">
          <ac:chgData name="Anliker  Claudio" userId="9b681498-f06f-4ec0-b07e-3484b69879be" providerId="ADAL" clId="{A492D997-D30E-40C7-B299-8681893AF567}" dt="2023-05-12T08:41:42.484" v="16891" actId="478"/>
          <ac:picMkLst>
            <pc:docMk/>
            <pc:sldMk cId="2317428077" sldId="325"/>
            <ac:picMk id="11" creationId="{476CCA7C-36E9-B0BA-FB94-7D8266DC7D0F}"/>
          </ac:picMkLst>
        </pc:picChg>
        <pc:picChg chg="add del mod">
          <ac:chgData name="Anliker  Claudio" userId="9b681498-f06f-4ec0-b07e-3484b69879be" providerId="ADAL" clId="{A492D997-D30E-40C7-B299-8681893AF567}" dt="2023-05-17T09:59:37.950" v="33836" actId="478"/>
          <ac:picMkLst>
            <pc:docMk/>
            <pc:sldMk cId="2317428077" sldId="325"/>
            <ac:picMk id="14" creationId="{412F0BD6-B3D1-2579-CC59-C780916A4456}"/>
          </ac:picMkLst>
        </pc:picChg>
      </pc:sldChg>
      <pc:sldChg chg="add del">
        <pc:chgData name="Anliker  Claudio" userId="9b681498-f06f-4ec0-b07e-3484b69879be" providerId="ADAL" clId="{A492D997-D30E-40C7-B299-8681893AF567}" dt="2023-05-11T16:34:27.258" v="12762"/>
        <pc:sldMkLst>
          <pc:docMk/>
          <pc:sldMk cId="2551694202" sldId="325"/>
        </pc:sldMkLst>
      </pc:sldChg>
      <pc:sldChg chg="addSp delSp modSp add mod ord">
        <pc:chgData name="Anliker  Claudio" userId="9b681498-f06f-4ec0-b07e-3484b69879be" providerId="ADAL" clId="{A492D997-D30E-40C7-B299-8681893AF567}" dt="2023-05-17T12:43:38.707" v="33946"/>
        <pc:sldMkLst>
          <pc:docMk/>
          <pc:sldMk cId="2046826628" sldId="326"/>
        </pc:sldMkLst>
        <pc:spChg chg="mod">
          <ac:chgData name="Anliker  Claudio" userId="9b681498-f06f-4ec0-b07e-3484b69879be" providerId="ADAL" clId="{A492D997-D30E-40C7-B299-8681893AF567}" dt="2023-05-14T09:08:39.920" v="23272" actId="6549"/>
          <ac:spMkLst>
            <pc:docMk/>
            <pc:sldMk cId="2046826628" sldId="326"/>
            <ac:spMk id="2" creationId="{5CA72466-BF53-890B-AEF5-B33E080BB737}"/>
          </ac:spMkLst>
        </pc:spChg>
        <pc:spChg chg="mod">
          <ac:chgData name="Anliker  Claudio" userId="9b681498-f06f-4ec0-b07e-3484b69879be" providerId="ADAL" clId="{A492D997-D30E-40C7-B299-8681893AF567}" dt="2023-05-17T09:32:27.209" v="32690" actId="20577"/>
          <ac:spMkLst>
            <pc:docMk/>
            <pc:sldMk cId="2046826628" sldId="326"/>
            <ac:spMk id="3" creationId="{1CD07766-D6F6-6860-524C-F15E3A90780C}"/>
          </ac:spMkLst>
        </pc:spChg>
        <pc:spChg chg="add del mod">
          <ac:chgData name="Anliker  Claudio" userId="9b681498-f06f-4ec0-b07e-3484b69879be" providerId="ADAL" clId="{A492D997-D30E-40C7-B299-8681893AF567}" dt="2023-05-12T13:14:04.130" v="21048" actId="478"/>
          <ac:spMkLst>
            <pc:docMk/>
            <pc:sldMk cId="2046826628" sldId="326"/>
            <ac:spMk id="7" creationId="{A46D6077-1B18-A6BF-D0E8-29A1518EBD8A}"/>
          </ac:spMkLst>
        </pc:spChg>
        <pc:spChg chg="add mod">
          <ac:chgData name="Anliker  Claudio" userId="9b681498-f06f-4ec0-b07e-3484b69879be" providerId="ADAL" clId="{A492D997-D30E-40C7-B299-8681893AF567}" dt="2023-05-17T12:43:38.707" v="33946"/>
          <ac:spMkLst>
            <pc:docMk/>
            <pc:sldMk cId="2046826628" sldId="326"/>
            <ac:spMk id="7" creationId="{B1D4A48B-3487-B59D-21D6-4A2767963D9E}"/>
          </ac:spMkLst>
        </pc:spChg>
        <pc:spChg chg="add del mod">
          <ac:chgData name="Anliker  Claudio" userId="9b681498-f06f-4ec0-b07e-3484b69879be" providerId="ADAL" clId="{A492D997-D30E-40C7-B299-8681893AF567}" dt="2023-05-12T13:14:04.130" v="21048" actId="478"/>
          <ac:spMkLst>
            <pc:docMk/>
            <pc:sldMk cId="2046826628" sldId="326"/>
            <ac:spMk id="8" creationId="{82CE396F-F12C-074B-9ADF-7A1866EF35B1}"/>
          </ac:spMkLst>
        </pc:spChg>
        <pc:spChg chg="add del mod">
          <ac:chgData name="Anliker  Claudio" userId="9b681498-f06f-4ec0-b07e-3484b69879be" providerId="ADAL" clId="{A492D997-D30E-40C7-B299-8681893AF567}" dt="2023-05-12T13:14:04.130" v="21048" actId="478"/>
          <ac:spMkLst>
            <pc:docMk/>
            <pc:sldMk cId="2046826628" sldId="326"/>
            <ac:spMk id="10" creationId="{139E03CC-E8D4-2A72-4081-8BFC876EC21F}"/>
          </ac:spMkLst>
        </pc:spChg>
        <pc:cxnChg chg="add del mod">
          <ac:chgData name="Anliker  Claudio" userId="9b681498-f06f-4ec0-b07e-3484b69879be" providerId="ADAL" clId="{A492D997-D30E-40C7-B299-8681893AF567}" dt="2023-05-12T13:14:04.130" v="21048" actId="478"/>
          <ac:cxnSpMkLst>
            <pc:docMk/>
            <pc:sldMk cId="2046826628" sldId="326"/>
            <ac:cxnSpMk id="9" creationId="{08DCF5A9-B1C6-8A5E-F46E-FA784DD67DCB}"/>
          </ac:cxnSpMkLst>
        </pc:cxnChg>
      </pc:sldChg>
      <pc:sldChg chg="modSp new del mod">
        <pc:chgData name="Anliker  Claudio" userId="9b681498-f06f-4ec0-b07e-3484b69879be" providerId="ADAL" clId="{A492D997-D30E-40C7-B299-8681893AF567}" dt="2023-05-15T13:51:13.048" v="23741" actId="47"/>
        <pc:sldMkLst>
          <pc:docMk/>
          <pc:sldMk cId="1115652898" sldId="327"/>
        </pc:sldMkLst>
        <pc:spChg chg="mod">
          <ac:chgData name="Anliker  Claudio" userId="9b681498-f06f-4ec0-b07e-3484b69879be" providerId="ADAL" clId="{A492D997-D30E-40C7-B299-8681893AF567}" dt="2023-05-14T08:58:27.400" v="22680" actId="13926"/>
          <ac:spMkLst>
            <pc:docMk/>
            <pc:sldMk cId="1115652898" sldId="327"/>
            <ac:spMk id="3" creationId="{1E481F49-0385-E24A-A214-7A3138D322CC}"/>
          </ac:spMkLst>
        </pc:spChg>
      </pc:sldChg>
      <pc:sldChg chg="addSp delSp modSp add del mod">
        <pc:chgData name="Anliker  Claudio" userId="9b681498-f06f-4ec0-b07e-3484b69879be" providerId="ADAL" clId="{A492D997-D30E-40C7-B299-8681893AF567}" dt="2023-05-16T18:37:49.811" v="31790" actId="47"/>
        <pc:sldMkLst>
          <pc:docMk/>
          <pc:sldMk cId="387477907" sldId="328"/>
        </pc:sldMkLst>
        <pc:spChg chg="mod">
          <ac:chgData name="Anliker  Claudio" userId="9b681498-f06f-4ec0-b07e-3484b69879be" providerId="ADAL" clId="{A492D997-D30E-40C7-B299-8681893AF567}" dt="2023-05-15T20:34:47.660" v="25767" actId="20577"/>
          <ac:spMkLst>
            <pc:docMk/>
            <pc:sldMk cId="387477907" sldId="328"/>
            <ac:spMk id="2" creationId="{7A32A191-89D9-9D6D-5560-DDA2CE7620E5}"/>
          </ac:spMkLst>
        </pc:spChg>
        <pc:spChg chg="mod">
          <ac:chgData name="Anliker  Claudio" userId="9b681498-f06f-4ec0-b07e-3484b69879be" providerId="ADAL" clId="{A492D997-D30E-40C7-B299-8681893AF567}" dt="2023-05-16T12:28:14.361" v="29191" actId="20577"/>
          <ac:spMkLst>
            <pc:docMk/>
            <pc:sldMk cId="387477907" sldId="328"/>
            <ac:spMk id="3" creationId="{B153EDD3-F401-3BE0-53A8-369AB08A2AF4}"/>
          </ac:spMkLst>
        </pc:spChg>
        <pc:spChg chg="add del mod">
          <ac:chgData name="Anliker  Claudio" userId="9b681498-f06f-4ec0-b07e-3484b69879be" providerId="ADAL" clId="{A492D997-D30E-40C7-B299-8681893AF567}" dt="2023-05-15T14:50:28.023" v="24588" actId="478"/>
          <ac:spMkLst>
            <pc:docMk/>
            <pc:sldMk cId="387477907" sldId="328"/>
            <ac:spMk id="8" creationId="{DF4CE732-5678-44FF-7F9B-3FD3E77E1F34}"/>
          </ac:spMkLst>
        </pc:spChg>
        <pc:spChg chg="add del mod">
          <ac:chgData name="Anliker  Claudio" userId="9b681498-f06f-4ec0-b07e-3484b69879be" providerId="ADAL" clId="{A492D997-D30E-40C7-B299-8681893AF567}" dt="2023-05-15T14:53:40.714" v="24718" actId="478"/>
          <ac:spMkLst>
            <pc:docMk/>
            <pc:sldMk cId="387477907" sldId="328"/>
            <ac:spMk id="9" creationId="{1F916AF7-93AB-A471-2C4B-BE1F40B63215}"/>
          </ac:spMkLst>
        </pc:spChg>
        <pc:spChg chg="add del mod">
          <ac:chgData name="Anliker  Claudio" userId="9b681498-f06f-4ec0-b07e-3484b69879be" providerId="ADAL" clId="{A492D997-D30E-40C7-B299-8681893AF567}" dt="2023-05-15T14:53:40.714" v="24718" actId="478"/>
          <ac:spMkLst>
            <pc:docMk/>
            <pc:sldMk cId="387477907" sldId="328"/>
            <ac:spMk id="10" creationId="{9ECBE6BD-8488-28E1-CE35-36DE596802E1}"/>
          </ac:spMkLst>
        </pc:spChg>
        <pc:spChg chg="add del mod">
          <ac:chgData name="Anliker  Claudio" userId="9b681498-f06f-4ec0-b07e-3484b69879be" providerId="ADAL" clId="{A492D997-D30E-40C7-B299-8681893AF567}" dt="2023-05-15T14:53:40.714" v="24718" actId="478"/>
          <ac:spMkLst>
            <pc:docMk/>
            <pc:sldMk cId="387477907" sldId="328"/>
            <ac:spMk id="11" creationId="{1A456E31-027C-E31A-6781-0940485831EF}"/>
          </ac:spMkLst>
        </pc:spChg>
        <pc:spChg chg="add del mod">
          <ac:chgData name="Anliker  Claudio" userId="9b681498-f06f-4ec0-b07e-3484b69879be" providerId="ADAL" clId="{A492D997-D30E-40C7-B299-8681893AF567}" dt="2023-05-15T14:53:40.714" v="24718" actId="478"/>
          <ac:spMkLst>
            <pc:docMk/>
            <pc:sldMk cId="387477907" sldId="328"/>
            <ac:spMk id="12" creationId="{40045653-4BB5-5C33-77C7-722598F451B4}"/>
          </ac:spMkLst>
        </pc:spChg>
        <pc:spChg chg="add del mod">
          <ac:chgData name="Anliker  Claudio" userId="9b681498-f06f-4ec0-b07e-3484b69879be" providerId="ADAL" clId="{A492D997-D30E-40C7-B299-8681893AF567}" dt="2023-05-15T14:51:26.353" v="24607" actId="478"/>
          <ac:spMkLst>
            <pc:docMk/>
            <pc:sldMk cId="387477907" sldId="328"/>
            <ac:spMk id="15" creationId="{C582FB4F-F483-9DAE-E1D0-CE6F0DDC09ED}"/>
          </ac:spMkLst>
        </pc:spChg>
        <pc:cxnChg chg="add del mod">
          <ac:chgData name="Anliker  Claudio" userId="9b681498-f06f-4ec0-b07e-3484b69879be" providerId="ADAL" clId="{A492D997-D30E-40C7-B299-8681893AF567}" dt="2023-05-15T14:50:30.084" v="24589" actId="478"/>
          <ac:cxnSpMkLst>
            <pc:docMk/>
            <pc:sldMk cId="387477907" sldId="328"/>
            <ac:cxnSpMk id="7" creationId="{CD1A065B-FC42-B156-3031-263CAB657D24}"/>
          </ac:cxnSpMkLst>
        </pc:cxnChg>
        <pc:cxnChg chg="add del mod">
          <ac:chgData name="Anliker  Claudio" userId="9b681498-f06f-4ec0-b07e-3484b69879be" providerId="ADAL" clId="{A492D997-D30E-40C7-B299-8681893AF567}" dt="2023-05-15T14:53:40.714" v="24718" actId="478"/>
          <ac:cxnSpMkLst>
            <pc:docMk/>
            <pc:sldMk cId="387477907" sldId="328"/>
            <ac:cxnSpMk id="13" creationId="{F99F4063-3A85-15DA-7816-F46D9688817F}"/>
          </ac:cxnSpMkLst>
        </pc:cxnChg>
      </pc:sldChg>
      <pc:sldChg chg="modSp new del mod">
        <pc:chgData name="Anliker  Claudio" userId="9b681498-f06f-4ec0-b07e-3484b69879be" providerId="ADAL" clId="{A492D997-D30E-40C7-B299-8681893AF567}" dt="2023-05-15T20:22:33.782" v="25560" actId="47"/>
        <pc:sldMkLst>
          <pc:docMk/>
          <pc:sldMk cId="1958026886" sldId="329"/>
        </pc:sldMkLst>
        <pc:spChg chg="mod">
          <ac:chgData name="Anliker  Claudio" userId="9b681498-f06f-4ec0-b07e-3484b69879be" providerId="ADAL" clId="{A492D997-D30E-40C7-B299-8681893AF567}" dt="2023-05-15T14:51:31.486" v="24609"/>
          <ac:spMkLst>
            <pc:docMk/>
            <pc:sldMk cId="1958026886" sldId="329"/>
            <ac:spMk id="3" creationId="{84A26C25-7576-9AC4-A221-4B8E1682EC99}"/>
          </ac:spMkLst>
        </pc:spChg>
      </pc:sldChg>
      <pc:sldChg chg="addSp delSp modSp new add del mod ord addAnim delAnim modAnim">
        <pc:chgData name="Anliker  Claudio" userId="9b681498-f06f-4ec0-b07e-3484b69879be" providerId="ADAL" clId="{A492D997-D30E-40C7-B299-8681893AF567}" dt="2023-05-17T12:53:58.348" v="34559" actId="114"/>
        <pc:sldMkLst>
          <pc:docMk/>
          <pc:sldMk cId="2894343909" sldId="329"/>
        </pc:sldMkLst>
        <pc:spChg chg="mod">
          <ac:chgData name="Anliker  Claudio" userId="9b681498-f06f-4ec0-b07e-3484b69879be" providerId="ADAL" clId="{A492D997-D30E-40C7-B299-8681893AF567}" dt="2023-05-15T20:47:59.458" v="27300" actId="20577"/>
          <ac:spMkLst>
            <pc:docMk/>
            <pc:sldMk cId="2894343909" sldId="329"/>
            <ac:spMk id="2" creationId="{FB279A46-13F6-2B28-1953-298FFCABD364}"/>
          </ac:spMkLst>
        </pc:spChg>
        <pc:spChg chg="mod">
          <ac:chgData name="Anliker  Claudio" userId="9b681498-f06f-4ec0-b07e-3484b69879be" providerId="ADAL" clId="{A492D997-D30E-40C7-B299-8681893AF567}" dt="2023-05-17T12:53:58.348" v="34559" actId="114"/>
          <ac:spMkLst>
            <pc:docMk/>
            <pc:sldMk cId="2894343909" sldId="329"/>
            <ac:spMk id="3" creationId="{B14E9AF8-74C1-1EA4-00E2-55544D510A12}"/>
          </ac:spMkLst>
        </pc:spChg>
        <pc:spChg chg="add mod">
          <ac:chgData name="Anliker  Claudio" userId="9b681498-f06f-4ec0-b07e-3484b69879be" providerId="ADAL" clId="{A492D997-D30E-40C7-B299-8681893AF567}" dt="2023-05-17T12:43:42.762" v="33947"/>
          <ac:spMkLst>
            <pc:docMk/>
            <pc:sldMk cId="2894343909" sldId="329"/>
            <ac:spMk id="7" creationId="{FC81A1BD-9443-1826-245F-7E6917F1164E}"/>
          </ac:spMkLst>
        </pc:spChg>
        <pc:picChg chg="add mod">
          <ac:chgData name="Anliker  Claudio" userId="9b681498-f06f-4ec0-b07e-3484b69879be" providerId="ADAL" clId="{A492D997-D30E-40C7-B299-8681893AF567}" dt="2023-05-17T09:34:12.362" v="32832" actId="1036"/>
          <ac:picMkLst>
            <pc:docMk/>
            <pc:sldMk cId="2894343909" sldId="329"/>
            <ac:picMk id="8" creationId="{E831610C-77BE-549C-30E9-9B46099C7491}"/>
          </ac:picMkLst>
        </pc:picChg>
        <pc:cxnChg chg="add del">
          <ac:chgData name="Anliker  Claudio" userId="9b681498-f06f-4ec0-b07e-3484b69879be" providerId="ADAL" clId="{A492D997-D30E-40C7-B299-8681893AF567}" dt="2023-05-17T09:49:55.797" v="33729" actId="478"/>
          <ac:cxnSpMkLst>
            <pc:docMk/>
            <pc:sldMk cId="2894343909" sldId="329"/>
            <ac:cxnSpMk id="9" creationId="{16803B17-8846-2382-EEF5-0DD6F8D49D57}"/>
          </ac:cxnSpMkLst>
        </pc:cxnChg>
      </pc:sldChg>
      <pc:sldChg chg="modSp new del mod">
        <pc:chgData name="Anliker  Claudio" userId="9b681498-f06f-4ec0-b07e-3484b69879be" providerId="ADAL" clId="{A492D997-D30E-40C7-B299-8681893AF567}" dt="2023-05-15T14:00:18.455" v="23880" actId="47"/>
        <pc:sldMkLst>
          <pc:docMk/>
          <pc:sldMk cId="3389496135" sldId="329"/>
        </pc:sldMkLst>
        <pc:spChg chg="mod">
          <ac:chgData name="Anliker  Claudio" userId="9b681498-f06f-4ec0-b07e-3484b69879be" providerId="ADAL" clId="{A492D997-D30E-40C7-B299-8681893AF567}" dt="2023-05-15T13:49:11.945" v="23477" actId="20577"/>
          <ac:spMkLst>
            <pc:docMk/>
            <pc:sldMk cId="3389496135" sldId="329"/>
            <ac:spMk id="2" creationId="{8793D1E2-30B0-ADCE-E39A-5FCAD33C9531}"/>
          </ac:spMkLst>
        </pc:spChg>
        <pc:spChg chg="mod">
          <ac:chgData name="Anliker  Claudio" userId="9b681498-f06f-4ec0-b07e-3484b69879be" providerId="ADAL" clId="{A492D997-D30E-40C7-B299-8681893AF567}" dt="2023-05-15T13:50:40.154" v="23740" actId="20577"/>
          <ac:spMkLst>
            <pc:docMk/>
            <pc:sldMk cId="3389496135" sldId="329"/>
            <ac:spMk id="3" creationId="{B3E114E8-B857-0990-96C7-7D1ECC0B8DD1}"/>
          </ac:spMkLst>
        </pc:spChg>
      </pc:sldChg>
      <pc:sldChg chg="addSp delSp modSp add mod delAnim modAnim">
        <pc:chgData name="Anliker  Claudio" userId="9b681498-f06f-4ec0-b07e-3484b69879be" providerId="ADAL" clId="{A492D997-D30E-40C7-B299-8681893AF567}" dt="2023-05-17T12:43:44.412" v="33948"/>
        <pc:sldMkLst>
          <pc:docMk/>
          <pc:sldMk cId="3729263983" sldId="330"/>
        </pc:sldMkLst>
        <pc:spChg chg="add mod">
          <ac:chgData name="Anliker  Claudio" userId="9b681498-f06f-4ec0-b07e-3484b69879be" providerId="ADAL" clId="{A492D997-D30E-40C7-B299-8681893AF567}" dt="2023-05-17T12:43:44.412" v="33948"/>
          <ac:spMkLst>
            <pc:docMk/>
            <pc:sldMk cId="3729263983" sldId="330"/>
            <ac:spMk id="3" creationId="{AD325050-57F7-D9F7-B32A-119ECC10132B}"/>
          </ac:spMkLst>
        </pc:spChg>
        <pc:spChg chg="del">
          <ac:chgData name="Anliker  Claudio" userId="9b681498-f06f-4ec0-b07e-3484b69879be" providerId="ADAL" clId="{A492D997-D30E-40C7-B299-8681893AF567}" dt="2023-05-16T18:19:49.072" v="31129" actId="478"/>
          <ac:spMkLst>
            <pc:docMk/>
            <pc:sldMk cId="3729263983" sldId="330"/>
            <ac:spMk id="3" creationId="{BE59BDFF-82AC-3F64-136D-E374162ABFB6}"/>
          </ac:spMkLst>
        </pc:spChg>
        <pc:spChg chg="add mod">
          <ac:chgData name="Anliker  Claudio" userId="9b681498-f06f-4ec0-b07e-3484b69879be" providerId="ADAL" clId="{A492D997-D30E-40C7-B299-8681893AF567}" dt="2023-05-17T09:48:43.214" v="33727" actId="20577"/>
          <ac:spMkLst>
            <pc:docMk/>
            <pc:sldMk cId="3729263983" sldId="330"/>
            <ac:spMk id="7" creationId="{F7AD6772-93EC-FF17-739D-569EE60DF529}"/>
          </ac:spMkLst>
        </pc:spChg>
        <pc:spChg chg="del">
          <ac:chgData name="Anliker  Claudio" userId="9b681498-f06f-4ec0-b07e-3484b69879be" providerId="ADAL" clId="{A492D997-D30E-40C7-B299-8681893AF567}" dt="2023-05-16T18:19:46.697" v="31128" actId="478"/>
          <ac:spMkLst>
            <pc:docMk/>
            <pc:sldMk cId="3729263983" sldId="330"/>
            <ac:spMk id="11" creationId="{78B93798-9A0B-7F10-1674-223E4AE58822}"/>
          </ac:spMkLst>
        </pc:spChg>
        <pc:spChg chg="del">
          <ac:chgData name="Anliker  Claudio" userId="9b681498-f06f-4ec0-b07e-3484b69879be" providerId="ADAL" clId="{A492D997-D30E-40C7-B299-8681893AF567}" dt="2023-05-16T18:19:46.697" v="31128" actId="478"/>
          <ac:spMkLst>
            <pc:docMk/>
            <pc:sldMk cId="3729263983" sldId="330"/>
            <ac:spMk id="12" creationId="{FB6D39F2-921F-B326-FD7F-0C4005482D57}"/>
          </ac:spMkLst>
        </pc:spChg>
        <pc:spChg chg="add del mod">
          <ac:chgData name="Anliker  Claudio" userId="9b681498-f06f-4ec0-b07e-3484b69879be" providerId="ADAL" clId="{A492D997-D30E-40C7-B299-8681893AF567}" dt="2023-05-16T18:36:20.869" v="31755" actId="22"/>
          <ac:spMkLst>
            <pc:docMk/>
            <pc:sldMk cId="3729263983" sldId="330"/>
            <ac:spMk id="13" creationId="{FDB96FCD-4CEF-534F-4252-9F3676352583}"/>
          </ac:spMkLst>
        </pc:spChg>
        <pc:spChg chg="del mod">
          <ac:chgData name="Anliker  Claudio" userId="9b681498-f06f-4ec0-b07e-3484b69879be" providerId="ADAL" clId="{A492D997-D30E-40C7-B299-8681893AF567}" dt="2023-05-16T18:20:52.418" v="31151" actId="478"/>
          <ac:spMkLst>
            <pc:docMk/>
            <pc:sldMk cId="3729263983" sldId="330"/>
            <ac:spMk id="14" creationId="{B86DFB16-3F62-A990-BAB8-20749A3F492E}"/>
          </ac:spMkLst>
        </pc:spChg>
        <pc:spChg chg="add del mod">
          <ac:chgData name="Anliker  Claudio" userId="9b681498-f06f-4ec0-b07e-3484b69879be" providerId="ADAL" clId="{A492D997-D30E-40C7-B299-8681893AF567}" dt="2023-05-16T18:56:28.763" v="32115" actId="478"/>
          <ac:spMkLst>
            <pc:docMk/>
            <pc:sldMk cId="3729263983" sldId="330"/>
            <ac:spMk id="15" creationId="{A94998C5-5E1E-D44A-F8BD-52DB92C66783}"/>
          </ac:spMkLst>
        </pc:spChg>
        <pc:spChg chg="del">
          <ac:chgData name="Anliker  Claudio" userId="9b681498-f06f-4ec0-b07e-3484b69879be" providerId="ADAL" clId="{A492D997-D30E-40C7-B299-8681893AF567}" dt="2023-05-16T18:19:46.697" v="31128" actId="478"/>
          <ac:spMkLst>
            <pc:docMk/>
            <pc:sldMk cId="3729263983" sldId="330"/>
            <ac:spMk id="16" creationId="{61E019D7-47F2-81D1-9623-CB36831E1AA1}"/>
          </ac:spMkLst>
        </pc:spChg>
        <pc:spChg chg="del">
          <ac:chgData name="Anliker  Claudio" userId="9b681498-f06f-4ec0-b07e-3484b69879be" providerId="ADAL" clId="{A492D997-D30E-40C7-B299-8681893AF567}" dt="2023-05-16T18:19:46.697" v="31128" actId="478"/>
          <ac:spMkLst>
            <pc:docMk/>
            <pc:sldMk cId="3729263983" sldId="330"/>
            <ac:spMk id="20" creationId="{45E86D7E-D52E-91DC-6CB2-9072FE6E5A95}"/>
          </ac:spMkLst>
        </pc:spChg>
        <pc:spChg chg="del">
          <ac:chgData name="Anliker  Claudio" userId="9b681498-f06f-4ec0-b07e-3484b69879be" providerId="ADAL" clId="{A492D997-D30E-40C7-B299-8681893AF567}" dt="2023-05-16T18:19:46.697" v="31128" actId="478"/>
          <ac:spMkLst>
            <pc:docMk/>
            <pc:sldMk cId="3729263983" sldId="330"/>
            <ac:spMk id="29" creationId="{036503C7-222C-7751-DE04-ADC450891E3C}"/>
          </ac:spMkLst>
        </pc:spChg>
        <pc:spChg chg="del">
          <ac:chgData name="Anliker  Claudio" userId="9b681498-f06f-4ec0-b07e-3484b69879be" providerId="ADAL" clId="{A492D997-D30E-40C7-B299-8681893AF567}" dt="2023-05-16T18:19:51.871" v="31130" actId="478"/>
          <ac:spMkLst>
            <pc:docMk/>
            <pc:sldMk cId="3729263983" sldId="330"/>
            <ac:spMk id="36" creationId="{E5BB29C2-B7F8-9219-9437-C6018E157BCE}"/>
          </ac:spMkLst>
        </pc:spChg>
        <pc:spChg chg="del mod">
          <ac:chgData name="Anliker  Claudio" userId="9b681498-f06f-4ec0-b07e-3484b69879be" providerId="ADAL" clId="{A492D997-D30E-40C7-B299-8681893AF567}" dt="2023-05-16T18:56:28.763" v="32115" actId="478"/>
          <ac:spMkLst>
            <pc:docMk/>
            <pc:sldMk cId="3729263983" sldId="330"/>
            <ac:spMk id="40" creationId="{5BBD74B5-688D-1FE9-E051-8D820C68C551}"/>
          </ac:spMkLst>
        </pc:spChg>
        <pc:spChg chg="del mod">
          <ac:chgData name="Anliker  Claudio" userId="9b681498-f06f-4ec0-b07e-3484b69879be" providerId="ADAL" clId="{A492D997-D30E-40C7-B299-8681893AF567}" dt="2023-05-16T18:56:28.763" v="32115" actId="478"/>
          <ac:spMkLst>
            <pc:docMk/>
            <pc:sldMk cId="3729263983" sldId="330"/>
            <ac:spMk id="43" creationId="{6F652664-DA48-273A-4BE0-9D32D142BEE0}"/>
          </ac:spMkLst>
        </pc:spChg>
        <pc:spChg chg="del mod">
          <ac:chgData name="Anliker  Claudio" userId="9b681498-f06f-4ec0-b07e-3484b69879be" providerId="ADAL" clId="{A492D997-D30E-40C7-B299-8681893AF567}" dt="2023-05-16T18:32:45.898" v="31676" actId="478"/>
          <ac:spMkLst>
            <pc:docMk/>
            <pc:sldMk cId="3729263983" sldId="330"/>
            <ac:spMk id="44" creationId="{7FE96E98-9E7D-1936-15F8-D3B3E8FBF386}"/>
          </ac:spMkLst>
        </pc:spChg>
        <pc:spChg chg="del mod">
          <ac:chgData name="Anliker  Claudio" userId="9b681498-f06f-4ec0-b07e-3484b69879be" providerId="ADAL" clId="{A492D997-D30E-40C7-B299-8681893AF567}" dt="2023-05-16T18:56:28.763" v="32115" actId="478"/>
          <ac:spMkLst>
            <pc:docMk/>
            <pc:sldMk cId="3729263983" sldId="330"/>
            <ac:spMk id="45" creationId="{7C66E660-8641-20F3-D035-187577861CF9}"/>
          </ac:spMkLst>
        </pc:spChg>
        <pc:spChg chg="del mod">
          <ac:chgData name="Anliker  Claudio" userId="9b681498-f06f-4ec0-b07e-3484b69879be" providerId="ADAL" clId="{A492D997-D30E-40C7-B299-8681893AF567}" dt="2023-05-16T18:56:28.763" v="32115" actId="478"/>
          <ac:spMkLst>
            <pc:docMk/>
            <pc:sldMk cId="3729263983" sldId="330"/>
            <ac:spMk id="46" creationId="{2DB75E77-3EB7-C37A-C451-08FD02D85B32}"/>
          </ac:spMkLst>
        </pc:spChg>
        <pc:spChg chg="del mod">
          <ac:chgData name="Anliker  Claudio" userId="9b681498-f06f-4ec0-b07e-3484b69879be" providerId="ADAL" clId="{A492D997-D30E-40C7-B299-8681893AF567}" dt="2023-05-16T18:56:28.763" v="32115" actId="478"/>
          <ac:spMkLst>
            <pc:docMk/>
            <pc:sldMk cId="3729263983" sldId="330"/>
            <ac:spMk id="47" creationId="{584BCC4D-D6E0-17E5-5B6E-62152AB300B7}"/>
          </ac:spMkLst>
        </pc:spChg>
        <pc:spChg chg="del mod">
          <ac:chgData name="Anliker  Claudio" userId="9b681498-f06f-4ec0-b07e-3484b69879be" providerId="ADAL" clId="{A492D997-D30E-40C7-B299-8681893AF567}" dt="2023-05-16T18:56:28.763" v="32115" actId="478"/>
          <ac:spMkLst>
            <pc:docMk/>
            <pc:sldMk cId="3729263983" sldId="330"/>
            <ac:spMk id="48" creationId="{304F4E75-F657-DA29-2FE2-BADB64915975}"/>
          </ac:spMkLst>
        </pc:spChg>
        <pc:spChg chg="del mod">
          <ac:chgData name="Anliker  Claudio" userId="9b681498-f06f-4ec0-b07e-3484b69879be" providerId="ADAL" clId="{A492D997-D30E-40C7-B299-8681893AF567}" dt="2023-05-16T18:56:28.763" v="32115" actId="478"/>
          <ac:spMkLst>
            <pc:docMk/>
            <pc:sldMk cId="3729263983" sldId="330"/>
            <ac:spMk id="54" creationId="{2535D3F0-A5AF-9678-704E-99E36AAADA7E}"/>
          </ac:spMkLst>
        </pc:spChg>
        <pc:spChg chg="del mod">
          <ac:chgData name="Anliker  Claudio" userId="9b681498-f06f-4ec0-b07e-3484b69879be" providerId="ADAL" clId="{A492D997-D30E-40C7-B299-8681893AF567}" dt="2023-05-16T18:56:28.763" v="32115" actId="478"/>
          <ac:spMkLst>
            <pc:docMk/>
            <pc:sldMk cId="3729263983" sldId="330"/>
            <ac:spMk id="55" creationId="{CBCD5980-6A03-59D7-81F1-B730BD1807A0}"/>
          </ac:spMkLst>
        </pc:spChg>
        <pc:spChg chg="del mod">
          <ac:chgData name="Anliker  Claudio" userId="9b681498-f06f-4ec0-b07e-3484b69879be" providerId="ADAL" clId="{A492D997-D30E-40C7-B299-8681893AF567}" dt="2023-05-16T18:56:28.763" v="32115" actId="478"/>
          <ac:spMkLst>
            <pc:docMk/>
            <pc:sldMk cId="3729263983" sldId="330"/>
            <ac:spMk id="58" creationId="{6D04554F-21B3-0251-6832-4A78667F5A4C}"/>
          </ac:spMkLst>
        </pc:spChg>
        <pc:spChg chg="del mod">
          <ac:chgData name="Anliker  Claudio" userId="9b681498-f06f-4ec0-b07e-3484b69879be" providerId="ADAL" clId="{A492D997-D30E-40C7-B299-8681893AF567}" dt="2023-05-16T18:56:28.763" v="32115" actId="478"/>
          <ac:spMkLst>
            <pc:docMk/>
            <pc:sldMk cId="3729263983" sldId="330"/>
            <ac:spMk id="60" creationId="{B6174462-2FC5-3982-68F1-5742F7AE72A5}"/>
          </ac:spMkLst>
        </pc:spChg>
        <pc:spChg chg="del mod">
          <ac:chgData name="Anliker  Claudio" userId="9b681498-f06f-4ec0-b07e-3484b69879be" providerId="ADAL" clId="{A492D997-D30E-40C7-B299-8681893AF567}" dt="2023-05-16T18:56:28.763" v="32115" actId="478"/>
          <ac:spMkLst>
            <pc:docMk/>
            <pc:sldMk cId="3729263983" sldId="330"/>
            <ac:spMk id="61" creationId="{0C70C2D4-F2B7-16E7-8856-F05C54DEA096}"/>
          </ac:spMkLst>
        </pc:spChg>
        <pc:cxnChg chg="del">
          <ac:chgData name="Anliker  Claudio" userId="9b681498-f06f-4ec0-b07e-3484b69879be" providerId="ADAL" clId="{A492D997-D30E-40C7-B299-8681893AF567}" dt="2023-05-16T18:19:46.697" v="31128" actId="478"/>
          <ac:cxnSpMkLst>
            <pc:docMk/>
            <pc:sldMk cId="3729263983" sldId="330"/>
            <ac:cxnSpMk id="10" creationId="{3CA6D48D-D51B-C95A-EE9E-8E1AF5BE7EF6}"/>
          </ac:cxnSpMkLst>
        </pc:cxnChg>
        <pc:cxnChg chg="del">
          <ac:chgData name="Anliker  Claudio" userId="9b681498-f06f-4ec0-b07e-3484b69879be" providerId="ADAL" clId="{A492D997-D30E-40C7-B299-8681893AF567}" dt="2023-05-16T18:19:46.697" v="31128" actId="478"/>
          <ac:cxnSpMkLst>
            <pc:docMk/>
            <pc:sldMk cId="3729263983" sldId="330"/>
            <ac:cxnSpMk id="17" creationId="{D39E4DBF-EE5C-9433-0241-AC988892CC7E}"/>
          </ac:cxnSpMkLst>
        </pc:cxnChg>
        <pc:cxnChg chg="del">
          <ac:chgData name="Anliker  Claudio" userId="9b681498-f06f-4ec0-b07e-3484b69879be" providerId="ADAL" clId="{A492D997-D30E-40C7-B299-8681893AF567}" dt="2023-05-16T18:19:46.697" v="31128" actId="478"/>
          <ac:cxnSpMkLst>
            <pc:docMk/>
            <pc:sldMk cId="3729263983" sldId="330"/>
            <ac:cxnSpMk id="18" creationId="{BC74636B-CEFC-7A24-D8A8-C69D316C71C0}"/>
          </ac:cxnSpMkLst>
        </pc:cxnChg>
        <pc:cxnChg chg="add del mod">
          <ac:chgData name="Anliker  Claudio" userId="9b681498-f06f-4ec0-b07e-3484b69879be" providerId="ADAL" clId="{A492D997-D30E-40C7-B299-8681893AF567}" dt="2023-05-16T18:56:28.763" v="32115" actId="478"/>
          <ac:cxnSpMkLst>
            <pc:docMk/>
            <pc:sldMk cId="3729263983" sldId="330"/>
            <ac:cxnSpMk id="19" creationId="{86C7BBC5-CE7E-D871-DB21-A9BFCBE3170E}"/>
          </ac:cxnSpMkLst>
        </pc:cxnChg>
        <pc:cxnChg chg="del">
          <ac:chgData name="Anliker  Claudio" userId="9b681498-f06f-4ec0-b07e-3484b69879be" providerId="ADAL" clId="{A492D997-D30E-40C7-B299-8681893AF567}" dt="2023-05-16T18:19:46.697" v="31128" actId="478"/>
          <ac:cxnSpMkLst>
            <pc:docMk/>
            <pc:sldMk cId="3729263983" sldId="330"/>
            <ac:cxnSpMk id="28" creationId="{0898F41F-5888-F7BF-2DFC-B5FECCA2B17E}"/>
          </ac:cxnSpMkLst>
        </pc:cxnChg>
        <pc:cxnChg chg="del mod">
          <ac:chgData name="Anliker  Claudio" userId="9b681498-f06f-4ec0-b07e-3484b69879be" providerId="ADAL" clId="{A492D997-D30E-40C7-B299-8681893AF567}" dt="2023-05-16T18:56:28.763" v="32115" actId="478"/>
          <ac:cxnSpMkLst>
            <pc:docMk/>
            <pc:sldMk cId="3729263983" sldId="330"/>
            <ac:cxnSpMk id="39" creationId="{FF293866-C1D0-3422-670C-AEB2D27744A6}"/>
          </ac:cxnSpMkLst>
        </pc:cxnChg>
        <pc:cxnChg chg="del mod">
          <ac:chgData name="Anliker  Claudio" userId="9b681498-f06f-4ec0-b07e-3484b69879be" providerId="ADAL" clId="{A492D997-D30E-40C7-B299-8681893AF567}" dt="2023-05-16T18:56:28.763" v="32115" actId="478"/>
          <ac:cxnSpMkLst>
            <pc:docMk/>
            <pc:sldMk cId="3729263983" sldId="330"/>
            <ac:cxnSpMk id="41" creationId="{1ADEDC02-4CAD-0E89-86C2-15AA6A36A03C}"/>
          </ac:cxnSpMkLst>
        </pc:cxnChg>
        <pc:cxnChg chg="del mod">
          <ac:chgData name="Anliker  Claudio" userId="9b681498-f06f-4ec0-b07e-3484b69879be" providerId="ADAL" clId="{A492D997-D30E-40C7-B299-8681893AF567}" dt="2023-05-16T18:56:28.763" v="32115" actId="478"/>
          <ac:cxnSpMkLst>
            <pc:docMk/>
            <pc:sldMk cId="3729263983" sldId="330"/>
            <ac:cxnSpMk id="42" creationId="{0078AC1A-1210-FCFC-F69E-BAA8E5D82181}"/>
          </ac:cxnSpMkLst>
        </pc:cxnChg>
        <pc:cxnChg chg="del mod">
          <ac:chgData name="Anliker  Claudio" userId="9b681498-f06f-4ec0-b07e-3484b69879be" providerId="ADAL" clId="{A492D997-D30E-40C7-B299-8681893AF567}" dt="2023-05-16T18:56:28.763" v="32115" actId="478"/>
          <ac:cxnSpMkLst>
            <pc:docMk/>
            <pc:sldMk cId="3729263983" sldId="330"/>
            <ac:cxnSpMk id="56" creationId="{FEE95E86-FBCF-37E1-3913-F96690849AE0}"/>
          </ac:cxnSpMkLst>
        </pc:cxnChg>
      </pc:sldChg>
      <pc:sldChg chg="addSp modSp new mod">
        <pc:chgData name="Anliker  Claudio" userId="9b681498-f06f-4ec0-b07e-3484b69879be" providerId="ADAL" clId="{A492D997-D30E-40C7-B299-8681893AF567}" dt="2023-05-17T12:43:47.867" v="33950"/>
        <pc:sldMkLst>
          <pc:docMk/>
          <pc:sldMk cId="1318374382" sldId="331"/>
        </pc:sldMkLst>
        <pc:spChg chg="mod">
          <ac:chgData name="Anliker  Claudio" userId="9b681498-f06f-4ec0-b07e-3484b69879be" providerId="ADAL" clId="{A492D997-D30E-40C7-B299-8681893AF567}" dt="2023-05-17T09:44:14.421" v="33463" actId="20577"/>
          <ac:spMkLst>
            <pc:docMk/>
            <pc:sldMk cId="1318374382" sldId="331"/>
            <ac:spMk id="2" creationId="{AFB30A3E-BF4E-B342-D423-F7C8EE2A4B7B}"/>
          </ac:spMkLst>
        </pc:spChg>
        <pc:spChg chg="add mod">
          <ac:chgData name="Anliker  Claudio" userId="9b681498-f06f-4ec0-b07e-3484b69879be" providerId="ADAL" clId="{A492D997-D30E-40C7-B299-8681893AF567}" dt="2023-05-17T12:43:47.867" v="33950"/>
          <ac:spMkLst>
            <pc:docMk/>
            <pc:sldMk cId="1318374382" sldId="331"/>
            <ac:spMk id="7" creationId="{9281A1AC-6866-A449-B67A-D8676B482234}"/>
          </ac:spMkLst>
        </pc:spChg>
      </pc:sldChg>
      <pc:sldMasterChg chg="modSp mod modSldLayout">
        <pc:chgData name="Anliker  Claudio" userId="9b681498-f06f-4ec0-b07e-3484b69879be" providerId="ADAL" clId="{A492D997-D30E-40C7-B299-8681893AF567}" dt="2023-05-09T16:29:49.197" v="511"/>
        <pc:sldMasterMkLst>
          <pc:docMk/>
          <pc:sldMasterMk cId="0" sldId="2147483648"/>
        </pc:sldMasterMkLst>
        <pc:spChg chg="mod">
          <ac:chgData name="Anliker  Claudio" userId="9b681498-f06f-4ec0-b07e-3484b69879be" providerId="ADAL" clId="{A492D997-D30E-40C7-B299-8681893AF567}" dt="2023-05-09T16:29:49.197" v="511"/>
          <ac:spMkLst>
            <pc:docMk/>
            <pc:sldMasterMk cId="0" sldId="2147483648"/>
            <ac:spMk id="1029" creationId="{BEF03822-BD5E-4F45-929E-743E4C7FA5D2}"/>
          </ac:spMkLst>
        </pc:spChg>
        <pc:sldLayoutChg chg="modSp">
          <pc:chgData name="Anliker  Claudio" userId="9b681498-f06f-4ec0-b07e-3484b69879be" providerId="ADAL" clId="{A492D997-D30E-40C7-B299-8681893AF567}" dt="2023-05-09T16:29:43.581" v="509" actId="735"/>
          <pc:sldLayoutMkLst>
            <pc:docMk/>
            <pc:sldMasterMk cId="0" sldId="2147483648"/>
            <pc:sldLayoutMk cId="3191755897" sldId="2147483654"/>
          </pc:sldLayoutMkLst>
        </pc:sldLayoutChg>
        <pc:sldLayoutChg chg="modSp mod">
          <pc:chgData name="Anliker  Claudio" userId="9b681498-f06f-4ec0-b07e-3484b69879be" providerId="ADAL" clId="{A492D997-D30E-40C7-B299-8681893AF567}" dt="2023-05-09T16:28:00.970" v="503" actId="20577"/>
          <pc:sldLayoutMkLst>
            <pc:docMk/>
            <pc:sldMasterMk cId="0" sldId="2147483648"/>
            <pc:sldLayoutMk cId="2932935490" sldId="2147483655"/>
          </pc:sldLayoutMkLst>
          <pc:spChg chg="mod">
            <ac:chgData name="Anliker  Claudio" userId="9b681498-f06f-4ec0-b07e-3484b69879be" providerId="ADAL" clId="{A492D997-D30E-40C7-B299-8681893AF567}" dt="2023-05-09T16:27:42.533" v="464" actId="20577"/>
            <ac:spMkLst>
              <pc:docMk/>
              <pc:sldMasterMk cId="0" sldId="2147483648"/>
              <pc:sldLayoutMk cId="2932935490" sldId="2147483655"/>
              <ac:spMk id="2" creationId="{0B9A7050-4F49-2E4E-8786-A8C03B6C0772}"/>
            </ac:spMkLst>
          </pc:spChg>
          <pc:spChg chg="mod">
            <ac:chgData name="Anliker  Claudio" userId="9b681498-f06f-4ec0-b07e-3484b69879be" providerId="ADAL" clId="{A492D997-D30E-40C7-B299-8681893AF567}" dt="2023-05-09T16:28:00.970" v="503" actId="20577"/>
            <ac:spMkLst>
              <pc:docMk/>
              <pc:sldMasterMk cId="0" sldId="2147483648"/>
              <pc:sldLayoutMk cId="2932935490" sldId="2147483655"/>
              <ac:spMk id="3" creationId="{9EF6059B-0602-6542-BEFC-E3478CA26633}"/>
            </ac:spMkLst>
          </pc:spChg>
        </pc:sldLayoutChg>
        <pc:sldLayoutChg chg="modSp mod">
          <pc:chgData name="Anliker  Claudio" userId="9b681498-f06f-4ec0-b07e-3484b69879be" providerId="ADAL" clId="{A492D997-D30E-40C7-B299-8681893AF567}" dt="2023-05-09T16:29:35.100" v="507" actId="20577"/>
          <pc:sldLayoutMkLst>
            <pc:docMk/>
            <pc:sldMasterMk cId="0" sldId="2147483648"/>
            <pc:sldLayoutMk cId="4146907208" sldId="2147483656"/>
          </pc:sldLayoutMkLst>
          <pc:spChg chg="mod">
            <ac:chgData name="Anliker  Claudio" userId="9b681498-f06f-4ec0-b07e-3484b69879be" providerId="ADAL" clId="{A492D997-D30E-40C7-B299-8681893AF567}" dt="2023-05-09T16:29:35.100" v="507" actId="20577"/>
            <ac:spMkLst>
              <pc:docMk/>
              <pc:sldMasterMk cId="0" sldId="2147483648"/>
              <pc:sldLayoutMk cId="4146907208" sldId="2147483656"/>
              <ac:spMk id="6" creationId="{BBDF74D7-1698-DD45-8B54-423EF7E328A4}"/>
            </ac:spMkLst>
          </pc:spChg>
        </pc:sldLayoutChg>
        <pc:sldLayoutChg chg="modSp">
          <pc:chgData name="Anliker  Claudio" userId="9b681498-f06f-4ec0-b07e-3484b69879be" providerId="ADAL" clId="{A492D997-D30E-40C7-B299-8681893AF567}" dt="2023-05-09T16:29:36.229" v="508" actId="735"/>
          <pc:sldLayoutMkLst>
            <pc:docMk/>
            <pc:sldMasterMk cId="0" sldId="2147483648"/>
            <pc:sldLayoutMk cId="4129100758" sldId="214748365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188851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76105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494897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1286148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1992836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639665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691660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450503" y="5929931"/>
            <a:ext cx="8239126" cy="318490"/>
          </a:xfrm>
          <a:prstGeom prst="rect">
            <a:avLst/>
          </a:prstGeom>
        </p:spPr>
        <p:txBody>
          <a:bodyPr lIns="45719" tIns="45719" rIns="45719" bIns="45719"/>
          <a:lstStyle>
            <a:lvl1pPr marL="0" indent="0" defTabSz="309563">
              <a:lnSpc>
                <a:spcPct val="100000"/>
              </a:lnSpc>
              <a:spcBef>
                <a:spcPts val="0"/>
              </a:spcBef>
              <a:buSzTx/>
              <a:buNone/>
              <a:defRPr sz="1350" b="1"/>
            </a:lvl1pPr>
          </a:lstStyle>
          <a:p>
            <a:r>
              <a:t>Author and Date</a:t>
            </a:r>
          </a:p>
        </p:txBody>
      </p:sp>
      <p:sp>
        <p:nvSpPr>
          <p:cNvPr id="12" name="Presentation Title"/>
          <p:cNvSpPr txBox="1">
            <a:spLocks noGrp="1"/>
          </p:cNvSpPr>
          <p:nvPr>
            <p:ph type="title" hasCustomPrompt="1"/>
          </p:nvPr>
        </p:nvSpPr>
        <p:spPr>
          <a:xfrm>
            <a:off x="452437" y="1287497"/>
            <a:ext cx="8239127" cy="2324101"/>
          </a:xfrm>
          <a:prstGeom prst="rect">
            <a:avLst/>
          </a:prstGeom>
        </p:spPr>
        <p:txBody>
          <a:bodyPr anchor="b"/>
          <a:lstStyle>
            <a:lvl1pPr>
              <a:defRPr sz="4350" spc="-87"/>
            </a:lvl1pPr>
          </a:lstStyle>
          <a:p>
            <a:r>
              <a:t>Presentation Title</a:t>
            </a:r>
          </a:p>
        </p:txBody>
      </p:sp>
      <p:sp>
        <p:nvSpPr>
          <p:cNvPr id="13" name="Body Level One…"/>
          <p:cNvSpPr txBox="1">
            <a:spLocks noGrp="1"/>
          </p:cNvSpPr>
          <p:nvPr>
            <p:ph type="body" sz="quarter" idx="1" hasCustomPrompt="1"/>
          </p:nvPr>
        </p:nvSpPr>
        <p:spPr>
          <a:xfrm>
            <a:off x="450505" y="3611596"/>
            <a:ext cx="8239125" cy="952501"/>
          </a:xfrm>
          <a:prstGeom prst="rect">
            <a:avLst/>
          </a:prstGeom>
        </p:spPr>
        <p:txBody>
          <a:bodyPr/>
          <a:lstStyle>
            <a:lvl1pPr marL="0" indent="0" defTabSz="309563">
              <a:lnSpc>
                <a:spcPct val="100000"/>
              </a:lnSpc>
              <a:spcBef>
                <a:spcPts val="0"/>
              </a:spcBef>
              <a:buSzTx/>
              <a:buNone/>
              <a:defRPr sz="2063" b="1"/>
            </a:lvl1pPr>
            <a:lvl2pPr marL="0" indent="171450" defTabSz="309563">
              <a:lnSpc>
                <a:spcPct val="100000"/>
              </a:lnSpc>
              <a:spcBef>
                <a:spcPts val="0"/>
              </a:spcBef>
              <a:buSzTx/>
              <a:buNone/>
              <a:defRPr sz="2063" b="1"/>
            </a:lvl2pPr>
            <a:lvl3pPr marL="0" indent="342900" defTabSz="309563">
              <a:lnSpc>
                <a:spcPct val="100000"/>
              </a:lnSpc>
              <a:spcBef>
                <a:spcPts val="0"/>
              </a:spcBef>
              <a:buSzTx/>
              <a:buNone/>
              <a:defRPr sz="2063" b="1"/>
            </a:lvl3pPr>
            <a:lvl4pPr marL="0" indent="514350" defTabSz="309563">
              <a:lnSpc>
                <a:spcPct val="100000"/>
              </a:lnSpc>
              <a:spcBef>
                <a:spcPts val="0"/>
              </a:spcBef>
              <a:buSzTx/>
              <a:buNone/>
              <a:defRPr sz="2063" b="1"/>
            </a:lvl4pPr>
            <a:lvl5pPr marL="0" indent="685800" defTabSz="309563">
              <a:lnSpc>
                <a:spcPct val="100000"/>
              </a:lnSpc>
              <a:spcBef>
                <a:spcPts val="0"/>
              </a:spcBef>
              <a:buSzTx/>
              <a:buNone/>
              <a:defRPr sz="2063"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
        <p:nvSpPr>
          <p:cNvPr id="6" name="Date Placeholder 3">
            <a:extLst>
              <a:ext uri="{FF2B5EF4-FFF2-40B4-BE49-F238E27FC236}">
                <a16:creationId xmlns:a16="http://schemas.microsoft.com/office/drawing/2014/main" id="{384F01B1-A85E-044C-5CD2-85C15DE36FB9}"/>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7" name="Footer Placeholder 4">
            <a:extLst>
              <a:ext uri="{FF2B5EF4-FFF2-40B4-BE49-F238E27FC236}">
                <a16:creationId xmlns:a16="http://schemas.microsoft.com/office/drawing/2014/main" id="{81E5E251-6C7A-F125-C788-FB11120DF6EF}"/>
              </a:ext>
            </a:extLst>
          </p:cNvPr>
          <p:cNvSpPr>
            <a:spLocks noGrp="1"/>
          </p:cNvSpPr>
          <p:nvPr>
            <p:ph type="ftr" sz="quarter" idx="11"/>
          </p:nvPr>
        </p:nvSpPr>
        <p:spPr>
          <a:xfrm>
            <a:off x="5486400" y="6475413"/>
            <a:ext cx="3124200" cy="184666"/>
          </a:xfrm>
        </p:spPr>
        <p:txBody>
          <a:bodyPr/>
          <a:lstStyle>
            <a:lvl1pPr>
              <a:defRPr/>
            </a:lvl1pPr>
          </a:lstStyle>
          <a:p>
            <a:r>
              <a:rPr lang="en-US" altLang="en-US"/>
              <a:t>C.Anliker, G. Camurati, and S. Capkun</a:t>
            </a:r>
            <a:endParaRPr lang="en-US" altLang="en-US" dirty="0"/>
          </a:p>
        </p:txBody>
      </p:sp>
    </p:spTree>
    <p:extLst>
      <p:ext uri="{BB962C8B-B14F-4D97-AF65-F5344CB8AC3E}">
        <p14:creationId xmlns:p14="http://schemas.microsoft.com/office/powerpoint/2010/main" val="35921412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err="1"/>
              <a:t>C.Anliker</a:t>
            </a:r>
            <a:r>
              <a:rPr lang="en-US" altLang="en-US" dirty="0"/>
              <a:t>, G. </a:t>
            </a:r>
            <a:r>
              <a:rPr lang="en-US" altLang="en-US" dirty="0" err="1"/>
              <a:t>Camurati</a:t>
            </a:r>
            <a:r>
              <a:rPr lang="en-US" altLang="en-US" dirty="0"/>
              <a:t>, and S. </a:t>
            </a:r>
            <a:r>
              <a:rPr lang="en-US" altLang="en-US" dirty="0" err="1"/>
              <a:t>Capkun</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err="1"/>
              <a:t>C.Anliker</a:t>
            </a:r>
            <a:r>
              <a:rPr lang="en-US" altLang="en-US" dirty="0"/>
              <a:t>, G. </a:t>
            </a:r>
            <a:r>
              <a:rPr lang="en-US" altLang="en-US" dirty="0" err="1"/>
              <a:t>Camurati</a:t>
            </a:r>
            <a:r>
              <a:rPr lang="en-US" altLang="en-US" dirty="0"/>
              <a:t>, and S. </a:t>
            </a:r>
            <a:r>
              <a:rPr lang="en-US" altLang="en-US" dirty="0" err="1"/>
              <a:t>Capkun</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C.Anliker, G. Camurati, and S. Capkun</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279217" y="685800"/>
            <a:ext cx="8585566" cy="685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487565" y="1447797"/>
            <a:ext cx="8168870" cy="4648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C.Anliker</a:t>
            </a:r>
            <a:r>
              <a:rPr lang="en-US" altLang="en-US" dirty="0"/>
              <a:t>, G. </a:t>
            </a:r>
            <a:r>
              <a:rPr lang="en-US" altLang="en-US" dirty="0" err="1"/>
              <a:t>Camurati</a:t>
            </a:r>
            <a:r>
              <a:rPr lang="en-US" altLang="en-US" dirty="0"/>
              <a:t>, and S. </a:t>
            </a:r>
            <a:r>
              <a:rPr lang="en-US" altLang="en-US" dirty="0" err="1"/>
              <a:t>Capkun</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3201" y="6475413"/>
            <a:ext cx="533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ts val="3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ts val="3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ts val="3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ts val="3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ts val="3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0.png"/><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2/15-22-0410-00-04ab-nba-mms-uwb-security-considerations.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5/dcn/23/15-23-0100-02-04ab-nba-uwb-technical-framework-for-draft0.docx" TargetMode="External"/><Relationship Id="rId4" Type="http://schemas.openxmlformats.org/officeDocument/2006/relationships/hyperlink" Target="https://mentor.ieee.org/802.15/dcn/22/15-22-0499-00-04ab-rmarkers-in-mixed-mms-for-ranging-integrity.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C.Anliker</a:t>
            </a:r>
            <a:r>
              <a:rPr lang="en-US" altLang="en-US" dirty="0"/>
              <a:t>, G. </a:t>
            </a:r>
            <a:r>
              <a:rPr lang="en-US" altLang="en-US" dirty="0" err="1"/>
              <a:t>Camurati</a:t>
            </a:r>
            <a:r>
              <a:rPr lang="en-US" altLang="en-US" dirty="0"/>
              <a:t>, and S. </a:t>
            </a:r>
            <a:r>
              <a:rPr lang="en-US" altLang="en-US" dirty="0" err="1"/>
              <a:t>Capkun</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More</a:t>
            </a:r>
            <a:r>
              <a:rPr lang="en-US" sz="1600" dirty="0"/>
              <a:t> on clock-related attacks against UWB ranging</a:t>
            </a:r>
            <a:endParaRPr lang="en-US" altLang="en-US" sz="1600" dirty="0"/>
          </a:p>
          <a:p>
            <a:r>
              <a:rPr lang="en-US" altLang="en-US" sz="1600" b="1" dirty="0"/>
              <a:t>Date Submitted:</a:t>
            </a:r>
            <a:r>
              <a:rPr lang="en-US" altLang="en-US" sz="1600" dirty="0">
                <a:solidFill>
                  <a:srgbClr val="FF0000"/>
                </a:solidFill>
              </a:rPr>
              <a:t> </a:t>
            </a:r>
            <a:r>
              <a:rPr lang="en-US" altLang="en-US" sz="1600" dirty="0"/>
              <a:t>17 May 2023	</a:t>
            </a:r>
          </a:p>
          <a:p>
            <a:r>
              <a:rPr lang="en-US" altLang="en-US" sz="1600" b="1" dirty="0"/>
              <a:t>Source:</a:t>
            </a:r>
            <a:r>
              <a:rPr lang="en-US" altLang="en-US" sz="1600" dirty="0"/>
              <a:t> Claudio Anliker, Giovanni </a:t>
            </a:r>
            <a:r>
              <a:rPr lang="en-US" altLang="en-US" sz="1600" dirty="0" err="1"/>
              <a:t>Camurati</a:t>
            </a:r>
            <a:r>
              <a:rPr lang="en-US" altLang="en-US" sz="1600" dirty="0"/>
              <a:t>, </a:t>
            </a:r>
            <a:r>
              <a:rPr lang="en-US" altLang="en-US" sz="1600" dirty="0" err="1"/>
              <a:t>Srdjan</a:t>
            </a:r>
            <a:r>
              <a:rPr lang="en-US" altLang="en-US" sz="1600" dirty="0"/>
              <a:t> </a:t>
            </a:r>
            <a:r>
              <a:rPr lang="en-US" altLang="en-US" sz="1600" dirty="0" err="1"/>
              <a:t>Capkun</a:t>
            </a:r>
            <a:r>
              <a:rPr lang="en-US" altLang="en-US" sz="1600" dirty="0"/>
              <a:t> (ETH Zurich)</a:t>
            </a:r>
          </a:p>
          <a:p>
            <a:r>
              <a:rPr lang="en-US" altLang="en-US" sz="1600" b="1" dirty="0">
                <a:solidFill>
                  <a:schemeClr val="tx2"/>
                </a:solidFill>
              </a:rPr>
              <a:t>Address</a:t>
            </a:r>
            <a:r>
              <a:rPr lang="en-US" altLang="en-US" sz="1600" dirty="0">
                <a:solidFill>
                  <a:schemeClr val="tx2"/>
                </a:solidFill>
              </a:rPr>
              <a:t>: </a:t>
            </a:r>
            <a:r>
              <a:rPr lang="en-US" altLang="en-US" sz="1600" dirty="0" err="1">
                <a:solidFill>
                  <a:schemeClr val="tx2"/>
                </a:solidFill>
              </a:rPr>
              <a:t>Universitätsstrasse</a:t>
            </a:r>
            <a:r>
              <a:rPr lang="en-US" altLang="en-US" sz="1600" dirty="0">
                <a:solidFill>
                  <a:schemeClr val="tx2"/>
                </a:solidFill>
              </a:rPr>
              <a:t> 6, 8092 Zürich, Switzerland</a:t>
            </a:r>
          </a:p>
          <a:p>
            <a:r>
              <a:rPr lang="en-US" altLang="en-US" sz="1600" b="1" dirty="0">
                <a:solidFill>
                  <a:schemeClr val="tx2"/>
                </a:solidFill>
              </a:rPr>
              <a:t>E-Mail</a:t>
            </a:r>
            <a:r>
              <a:rPr lang="en-US" altLang="en-US" sz="1600" dirty="0">
                <a:solidFill>
                  <a:schemeClr val="tx2"/>
                </a:solidFill>
              </a:rPr>
              <a:t>: claudio.anliker@inf.ethz.ch</a:t>
            </a: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a:t>
            </a:r>
            <a:r>
              <a:rPr lang="en-US" altLang="en-US" sz="1600" dirty="0">
                <a:solidFill>
                  <a:schemeClr val="tx2"/>
                </a:solidFill>
              </a:rPr>
              <a:t>Presentation of Mix-Down (MD) and Stretch-and-Advance (S&amp;A), two attacks related to device clocks of UWB transceivers.</a:t>
            </a:r>
            <a:endParaRPr lang="en-US" altLang="en-US" sz="1600" dirty="0"/>
          </a:p>
          <a:p>
            <a:pPr>
              <a:spcBef>
                <a:spcPts val="600"/>
              </a:spcBef>
              <a:spcAft>
                <a:spcPts val="600"/>
              </a:spcAft>
            </a:pPr>
            <a:r>
              <a:rPr lang="en-US" altLang="en-US" sz="1600" b="1" dirty="0"/>
              <a:t>Purpose: </a:t>
            </a:r>
            <a:r>
              <a:rPr lang="en-US" altLang="en-US" sz="1600" dirty="0"/>
              <a:t>Raising awareness for security issues</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EC5D9-E55D-5ACB-36B4-7C3F74C303B2}"/>
              </a:ext>
            </a:extLst>
          </p:cNvPr>
          <p:cNvSpPr>
            <a:spLocks noGrp="1"/>
          </p:cNvSpPr>
          <p:nvPr>
            <p:ph type="title"/>
          </p:nvPr>
        </p:nvSpPr>
        <p:spPr/>
        <p:txBody>
          <a:bodyPr/>
          <a:lstStyle/>
          <a:p>
            <a:r>
              <a:rPr lang="de-CH" dirty="0"/>
              <a:t>S&amp;A: </a:t>
            </a:r>
            <a:r>
              <a:rPr lang="de-CH" dirty="0" err="1"/>
              <a:t>Attack</a:t>
            </a:r>
            <a:endParaRPr lang="en-US" dirty="0"/>
          </a:p>
        </p:txBody>
      </p:sp>
      <p:sp>
        <p:nvSpPr>
          <p:cNvPr id="4" name="Date Placeholder 3">
            <a:extLst>
              <a:ext uri="{FF2B5EF4-FFF2-40B4-BE49-F238E27FC236}">
                <a16:creationId xmlns:a16="http://schemas.microsoft.com/office/drawing/2014/main" id="{C1CCD6D2-9E27-527C-A379-14FC688F389D}"/>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E7143B1E-39D8-155B-7E1C-AB11AC9262AD}"/>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3C35CC8D-F158-7AE3-6E33-EE4C772883B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cxnSp>
        <p:nvCxnSpPr>
          <p:cNvPr id="7" name="Straight Connector 6">
            <a:extLst>
              <a:ext uri="{FF2B5EF4-FFF2-40B4-BE49-F238E27FC236}">
                <a16:creationId xmlns:a16="http://schemas.microsoft.com/office/drawing/2014/main" id="{E041BA85-20D7-DB17-1B51-D857E1CA207E}"/>
              </a:ext>
            </a:extLst>
          </p:cNvPr>
          <p:cNvCxnSpPr>
            <a:cxnSpLocks/>
          </p:cNvCxnSpPr>
          <p:nvPr/>
        </p:nvCxnSpPr>
        <p:spPr>
          <a:xfrm>
            <a:off x="2700000" y="2520000"/>
            <a:ext cx="1080000" cy="0"/>
          </a:xfrm>
          <a:prstGeom prst="line">
            <a:avLst/>
          </a:prstGeom>
          <a:noFill/>
          <a:ln w="25400" cap="flat" cmpd="sng" algn="ctr">
            <a:solidFill>
              <a:schemeClr val="tx1"/>
            </a:solidFill>
            <a:prstDash val="solid"/>
            <a:miter lim="800000"/>
          </a:ln>
          <a:effectLst/>
        </p:spPr>
      </p:cxnSp>
      <p:sp>
        <p:nvSpPr>
          <p:cNvPr id="8" name="Rectangle 7">
            <a:extLst>
              <a:ext uri="{FF2B5EF4-FFF2-40B4-BE49-F238E27FC236}">
                <a16:creationId xmlns:a16="http://schemas.microsoft.com/office/drawing/2014/main" id="{A6DADED2-7A6B-5AB0-F75F-5D0D0F054E5B}"/>
              </a:ext>
            </a:extLst>
          </p:cNvPr>
          <p:cNvSpPr/>
          <p:nvPr/>
        </p:nvSpPr>
        <p:spPr>
          <a:xfrm>
            <a:off x="3780000" y="2340000"/>
            <a:ext cx="108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p:sp>
        <p:nvSpPr>
          <p:cNvPr id="9" name="Rectangle 8">
            <a:extLst>
              <a:ext uri="{FF2B5EF4-FFF2-40B4-BE49-F238E27FC236}">
                <a16:creationId xmlns:a16="http://schemas.microsoft.com/office/drawing/2014/main" id="{4114B274-CBA6-33BE-EB72-D879464BF535}"/>
              </a:ext>
            </a:extLst>
          </p:cNvPr>
          <p:cNvSpPr/>
          <p:nvPr/>
        </p:nvSpPr>
        <p:spPr>
          <a:xfrm>
            <a:off x="1620000" y="2340000"/>
            <a:ext cx="1080000" cy="360000"/>
          </a:xfrm>
          <a:prstGeom prst="rect">
            <a:avLst/>
          </a:prstGeom>
          <a:solidFill>
            <a:srgbClr val="F8CBAD"/>
          </a:solidFill>
          <a:ln w="25400" cap="flat" cmpd="sng" algn="ctr">
            <a:solidFill>
              <a:srgbClr val="C55A11"/>
            </a:solidFill>
            <a:prstDash val="solid"/>
            <a:miter lim="800000"/>
          </a:ln>
          <a:effectLst/>
        </p:spPr>
        <p:txBody>
          <a:bodyPr rtlCol="0" anchor="ctr"/>
          <a:lstStyle/>
          <a:p>
            <a:pPr algn="ctr" defTabSz="608612">
              <a:defRPr/>
            </a:pPr>
            <a:r>
              <a:rPr lang="en-US" sz="2200" kern="0" dirty="0">
                <a:latin typeface="+mj-lt"/>
              </a:rPr>
              <a:t>NB</a:t>
            </a:r>
          </a:p>
        </p:txBody>
      </p:sp>
      <p:cxnSp>
        <p:nvCxnSpPr>
          <p:cNvPr id="10" name="Straight Connector 9">
            <a:extLst>
              <a:ext uri="{FF2B5EF4-FFF2-40B4-BE49-F238E27FC236}">
                <a16:creationId xmlns:a16="http://schemas.microsoft.com/office/drawing/2014/main" id="{BCD78A43-A134-2577-2618-6252B5890273}"/>
              </a:ext>
            </a:extLst>
          </p:cNvPr>
          <p:cNvCxnSpPr>
            <a:cxnSpLocks/>
          </p:cNvCxnSpPr>
          <p:nvPr/>
        </p:nvCxnSpPr>
        <p:spPr>
          <a:xfrm>
            <a:off x="4860000" y="2520000"/>
            <a:ext cx="1080000" cy="0"/>
          </a:xfrm>
          <a:prstGeom prst="line">
            <a:avLst/>
          </a:prstGeom>
          <a:noFill/>
          <a:ln w="25400" cap="flat" cmpd="sng" algn="ctr">
            <a:solidFill>
              <a:schemeClr val="tx1"/>
            </a:solidFill>
            <a:prstDash val="solid"/>
            <a:miter lim="800000"/>
          </a:ln>
          <a:effectLst/>
        </p:spPr>
      </p:cxnSp>
      <p:sp>
        <p:nvSpPr>
          <p:cNvPr id="11" name="Rectangle 10">
            <a:extLst>
              <a:ext uri="{FF2B5EF4-FFF2-40B4-BE49-F238E27FC236}">
                <a16:creationId xmlns:a16="http://schemas.microsoft.com/office/drawing/2014/main" id="{D1714EBF-4585-458A-6B60-EA763D3B9DFA}"/>
              </a:ext>
            </a:extLst>
          </p:cNvPr>
          <p:cNvSpPr/>
          <p:nvPr/>
        </p:nvSpPr>
        <p:spPr>
          <a:xfrm>
            <a:off x="5940000" y="2340000"/>
            <a:ext cx="108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RIF </a:t>
            </a:r>
          </a:p>
        </p:txBody>
      </p:sp>
      <p:cxnSp>
        <p:nvCxnSpPr>
          <p:cNvPr id="12" name="Straight Connector 11">
            <a:extLst>
              <a:ext uri="{FF2B5EF4-FFF2-40B4-BE49-F238E27FC236}">
                <a16:creationId xmlns:a16="http://schemas.microsoft.com/office/drawing/2014/main" id="{A79B48B7-BBAE-11A9-4EB4-C148FD27F380}"/>
              </a:ext>
            </a:extLst>
          </p:cNvPr>
          <p:cNvCxnSpPr>
            <a:cxnSpLocks/>
          </p:cNvCxnSpPr>
          <p:nvPr/>
        </p:nvCxnSpPr>
        <p:spPr>
          <a:xfrm>
            <a:off x="3420000" y="4680000"/>
            <a:ext cx="1080000" cy="0"/>
          </a:xfrm>
          <a:prstGeom prst="line">
            <a:avLst/>
          </a:prstGeom>
          <a:noFill/>
          <a:ln w="25400" cap="flat" cmpd="sng" algn="ctr">
            <a:solidFill>
              <a:schemeClr val="tx1">
                <a:alpha val="20000"/>
              </a:schemeClr>
            </a:solidFill>
            <a:prstDash val="solid"/>
            <a:miter lim="800000"/>
          </a:ln>
          <a:effectLst/>
        </p:spPr>
      </p:cxnSp>
      <p:sp>
        <p:nvSpPr>
          <p:cNvPr id="13" name="Rectangle 12">
            <a:extLst>
              <a:ext uri="{FF2B5EF4-FFF2-40B4-BE49-F238E27FC236}">
                <a16:creationId xmlns:a16="http://schemas.microsoft.com/office/drawing/2014/main" id="{4D7B76DF-50D5-A1D9-BE4C-1E6991A1CDD5}"/>
              </a:ext>
            </a:extLst>
          </p:cNvPr>
          <p:cNvSpPr/>
          <p:nvPr/>
        </p:nvSpPr>
        <p:spPr>
          <a:xfrm>
            <a:off x="4500000" y="4500000"/>
            <a:ext cx="1080000" cy="360000"/>
          </a:xfrm>
          <a:prstGeom prst="rect">
            <a:avLst/>
          </a:prstGeom>
          <a:solidFill>
            <a:srgbClr val="B4C7E7">
              <a:alpha val="20000"/>
            </a:srgbClr>
          </a:solidFill>
          <a:ln w="25400" cap="flat" cmpd="sng" algn="ctr">
            <a:solidFill>
              <a:srgbClr val="2F5597">
                <a:alpha val="20000"/>
              </a:srgbClr>
            </a:solidFill>
            <a:prstDash val="solid"/>
            <a:miter lim="800000"/>
          </a:ln>
          <a:effectLst/>
        </p:spPr>
        <p:txBody>
          <a:bodyPr rtlCol="0" anchor="ctr"/>
          <a:lstStyle/>
          <a:p>
            <a:pPr algn="ctr" defTabSz="608612">
              <a:defRPr/>
            </a:pPr>
            <a:r>
              <a:rPr lang="en-US" sz="2200" kern="0" dirty="0">
                <a:latin typeface="+mj-lt"/>
              </a:rPr>
              <a:t>RSF </a:t>
            </a:r>
          </a:p>
        </p:txBody>
      </p:sp>
      <p:sp>
        <p:nvSpPr>
          <p:cNvPr id="14" name="Rectangle 13">
            <a:extLst>
              <a:ext uri="{FF2B5EF4-FFF2-40B4-BE49-F238E27FC236}">
                <a16:creationId xmlns:a16="http://schemas.microsoft.com/office/drawing/2014/main" id="{46DA12CA-1F58-B8B2-7931-34E066DAE42C}"/>
              </a:ext>
            </a:extLst>
          </p:cNvPr>
          <p:cNvSpPr/>
          <p:nvPr/>
        </p:nvSpPr>
        <p:spPr>
          <a:xfrm>
            <a:off x="2340000" y="4500000"/>
            <a:ext cx="1080000" cy="360000"/>
          </a:xfrm>
          <a:prstGeom prst="rect">
            <a:avLst/>
          </a:prstGeom>
          <a:solidFill>
            <a:srgbClr val="F8CBAD">
              <a:alpha val="20000"/>
            </a:srgbClr>
          </a:solidFill>
          <a:ln w="25400" cap="flat" cmpd="sng" algn="ctr">
            <a:solidFill>
              <a:srgbClr val="C55A11">
                <a:alpha val="20000"/>
              </a:srgbClr>
            </a:solidFill>
            <a:prstDash val="solid"/>
            <a:miter lim="800000"/>
          </a:ln>
          <a:effectLst/>
        </p:spPr>
        <p:txBody>
          <a:bodyPr rtlCol="0" anchor="ctr"/>
          <a:lstStyle/>
          <a:p>
            <a:pPr algn="ctr" defTabSz="608612">
              <a:defRPr/>
            </a:pPr>
            <a:r>
              <a:rPr lang="en-US" sz="2200" kern="0" dirty="0">
                <a:latin typeface="+mj-lt"/>
              </a:rPr>
              <a:t>NB</a:t>
            </a:r>
          </a:p>
        </p:txBody>
      </p:sp>
      <p:cxnSp>
        <p:nvCxnSpPr>
          <p:cNvPr id="15" name="Straight Connector 14">
            <a:extLst>
              <a:ext uri="{FF2B5EF4-FFF2-40B4-BE49-F238E27FC236}">
                <a16:creationId xmlns:a16="http://schemas.microsoft.com/office/drawing/2014/main" id="{963908FD-C285-8D3B-4261-6F25E8065877}"/>
              </a:ext>
            </a:extLst>
          </p:cNvPr>
          <p:cNvCxnSpPr>
            <a:cxnSpLocks/>
          </p:cNvCxnSpPr>
          <p:nvPr/>
        </p:nvCxnSpPr>
        <p:spPr>
          <a:xfrm>
            <a:off x="5580000" y="4680000"/>
            <a:ext cx="1080000" cy="0"/>
          </a:xfrm>
          <a:prstGeom prst="line">
            <a:avLst/>
          </a:prstGeom>
          <a:noFill/>
          <a:ln w="25400" cap="flat" cmpd="sng" algn="ctr">
            <a:solidFill>
              <a:schemeClr val="tx1">
                <a:alpha val="20000"/>
              </a:schemeClr>
            </a:solidFill>
            <a:prstDash val="solid"/>
            <a:miter lim="800000"/>
          </a:ln>
          <a:effectLst/>
        </p:spPr>
      </p:cxnSp>
      <p:sp>
        <p:nvSpPr>
          <p:cNvPr id="16" name="Rectangle 15">
            <a:extLst>
              <a:ext uri="{FF2B5EF4-FFF2-40B4-BE49-F238E27FC236}">
                <a16:creationId xmlns:a16="http://schemas.microsoft.com/office/drawing/2014/main" id="{29B6AC49-0842-E600-17F9-5BA45E519186}"/>
              </a:ext>
            </a:extLst>
          </p:cNvPr>
          <p:cNvSpPr/>
          <p:nvPr/>
        </p:nvSpPr>
        <p:spPr>
          <a:xfrm>
            <a:off x="6660000" y="4500000"/>
            <a:ext cx="1080000" cy="360000"/>
          </a:xfrm>
          <a:prstGeom prst="rect">
            <a:avLst/>
          </a:prstGeom>
          <a:solidFill>
            <a:srgbClr val="C5E0B4">
              <a:alpha val="20000"/>
            </a:srgbClr>
          </a:solidFill>
          <a:ln w="25400" cap="flat" cmpd="sng" algn="ctr">
            <a:solidFill>
              <a:srgbClr val="385723">
                <a:alpha val="20000"/>
              </a:srgbClr>
            </a:solidFill>
            <a:prstDash val="solid"/>
            <a:miter lim="800000"/>
          </a:ln>
          <a:effectLst/>
        </p:spPr>
        <p:txBody>
          <a:bodyPr rtlCol="0" anchor="ctr"/>
          <a:lstStyle/>
          <a:p>
            <a:pPr algn="ctr" defTabSz="608612">
              <a:defRPr/>
            </a:pPr>
            <a:r>
              <a:rPr lang="en-US" sz="2200" kern="0" dirty="0">
                <a:latin typeface="+mj-lt"/>
              </a:rPr>
              <a:t>RIF </a:t>
            </a:r>
          </a:p>
        </p:txBody>
      </p:sp>
      <p:cxnSp>
        <p:nvCxnSpPr>
          <p:cNvPr id="20" name="Straight Arrow Connector 19">
            <a:extLst>
              <a:ext uri="{FF2B5EF4-FFF2-40B4-BE49-F238E27FC236}">
                <a16:creationId xmlns:a16="http://schemas.microsoft.com/office/drawing/2014/main" id="{F78E9712-728C-243E-68E5-B850DCC8AE5D}"/>
              </a:ext>
            </a:extLst>
          </p:cNvPr>
          <p:cNvCxnSpPr>
            <a:cxnSpLocks/>
          </p:cNvCxnSpPr>
          <p:nvPr/>
        </p:nvCxnSpPr>
        <p:spPr>
          <a:xfrm>
            <a:off x="1620000" y="2700000"/>
            <a:ext cx="720000" cy="2160000"/>
          </a:xfrm>
          <a:prstGeom prst="straightConnector1">
            <a:avLst/>
          </a:prstGeom>
          <a:ln w="3175">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EBF609A7-8D88-C86C-5705-67E5AA621B87}"/>
              </a:ext>
            </a:extLst>
          </p:cNvPr>
          <p:cNvSpPr txBox="1"/>
          <p:nvPr/>
        </p:nvSpPr>
        <p:spPr>
          <a:xfrm>
            <a:off x="618401" y="2258390"/>
            <a:ext cx="663964" cy="523220"/>
          </a:xfrm>
          <a:prstGeom prst="rect">
            <a:avLst/>
          </a:prstGeom>
          <a:noFill/>
        </p:spPr>
        <p:txBody>
          <a:bodyPr wrap="none" rtlCol="0">
            <a:spAutoFit/>
          </a:bodyPr>
          <a:lstStyle/>
          <a:p>
            <a:r>
              <a:rPr lang="de-CH" sz="2800" dirty="0">
                <a:latin typeface="+mj-lt"/>
              </a:rPr>
              <a:t>TX</a:t>
            </a:r>
            <a:endParaRPr lang="en-US" sz="2800" dirty="0">
              <a:latin typeface="+mj-lt"/>
            </a:endParaRPr>
          </a:p>
        </p:txBody>
      </p:sp>
      <p:sp>
        <p:nvSpPr>
          <p:cNvPr id="35" name="TextBox 34">
            <a:extLst>
              <a:ext uri="{FF2B5EF4-FFF2-40B4-BE49-F238E27FC236}">
                <a16:creationId xmlns:a16="http://schemas.microsoft.com/office/drawing/2014/main" id="{656184F2-14FD-CEBA-BB9A-415C6BD22224}"/>
              </a:ext>
            </a:extLst>
          </p:cNvPr>
          <p:cNvSpPr txBox="1"/>
          <p:nvPr/>
        </p:nvSpPr>
        <p:spPr>
          <a:xfrm>
            <a:off x="618401" y="4372162"/>
            <a:ext cx="683200" cy="523220"/>
          </a:xfrm>
          <a:prstGeom prst="rect">
            <a:avLst/>
          </a:prstGeom>
          <a:noFill/>
        </p:spPr>
        <p:txBody>
          <a:bodyPr wrap="none" rtlCol="0">
            <a:spAutoFit/>
          </a:bodyPr>
          <a:lstStyle/>
          <a:p>
            <a:r>
              <a:rPr lang="de-CH" sz="2800" dirty="0">
                <a:latin typeface="+mj-lt"/>
              </a:rPr>
              <a:t>RX</a:t>
            </a:r>
            <a:endParaRPr lang="en-US" sz="2800" dirty="0">
              <a:latin typeface="+mj-lt"/>
            </a:endParaRPr>
          </a:p>
        </p:txBody>
      </p:sp>
      <p:sp>
        <p:nvSpPr>
          <p:cNvPr id="37" name="TextBox 36">
            <a:extLst>
              <a:ext uri="{FF2B5EF4-FFF2-40B4-BE49-F238E27FC236}">
                <a16:creationId xmlns:a16="http://schemas.microsoft.com/office/drawing/2014/main" id="{A1C790DC-54CA-939C-A9DA-9D91E571C930}"/>
              </a:ext>
            </a:extLst>
          </p:cNvPr>
          <p:cNvSpPr txBox="1"/>
          <p:nvPr/>
        </p:nvSpPr>
        <p:spPr>
          <a:xfrm>
            <a:off x="2957455" y="1488059"/>
            <a:ext cx="1577676" cy="430887"/>
          </a:xfrm>
          <a:prstGeom prst="rect">
            <a:avLst/>
          </a:prstGeom>
          <a:noFill/>
        </p:spPr>
        <p:txBody>
          <a:bodyPr wrap="none" rtlCol="0">
            <a:spAutoFit/>
          </a:bodyPr>
          <a:lstStyle/>
          <a:p>
            <a:r>
              <a:rPr lang="de-CH" sz="2200" dirty="0">
                <a:latin typeface="+mj-lt"/>
              </a:rPr>
              <a:t>RMARKER</a:t>
            </a:r>
            <a:endParaRPr lang="en-US" sz="2200" dirty="0">
              <a:latin typeface="+mj-lt"/>
            </a:endParaRPr>
          </a:p>
        </p:txBody>
      </p:sp>
      <p:cxnSp>
        <p:nvCxnSpPr>
          <p:cNvPr id="40" name="Straight Arrow Connector 39">
            <a:extLst>
              <a:ext uri="{FF2B5EF4-FFF2-40B4-BE49-F238E27FC236}">
                <a16:creationId xmlns:a16="http://schemas.microsoft.com/office/drawing/2014/main" id="{4905D0A9-8B22-1656-B00B-EDC4D40C59FE}"/>
              </a:ext>
            </a:extLst>
          </p:cNvPr>
          <p:cNvCxnSpPr>
            <a:cxnSpLocks/>
          </p:cNvCxnSpPr>
          <p:nvPr/>
        </p:nvCxnSpPr>
        <p:spPr>
          <a:xfrm>
            <a:off x="3780000" y="2520000"/>
            <a:ext cx="0" cy="2880000"/>
          </a:xfrm>
          <a:prstGeom prst="straightConnector1">
            <a:avLst/>
          </a:prstGeom>
          <a:ln w="12700">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78E95369-97AE-3DC6-8509-0AC8D1E04B61}"/>
              </a:ext>
            </a:extLst>
          </p:cNvPr>
          <p:cNvCxnSpPr>
            <a:cxnSpLocks/>
          </p:cNvCxnSpPr>
          <p:nvPr/>
        </p:nvCxnSpPr>
        <p:spPr>
          <a:xfrm flipH="1">
            <a:off x="3958802" y="4896004"/>
            <a:ext cx="0" cy="540000"/>
          </a:xfrm>
          <a:prstGeom prst="straightConnector1">
            <a:avLst/>
          </a:prstGeom>
          <a:ln w="12700">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3A61A87-7DB6-DAF0-EDC4-082ED91D22D7}"/>
              </a:ext>
            </a:extLst>
          </p:cNvPr>
          <p:cNvCxnSpPr>
            <a:cxnSpLocks/>
          </p:cNvCxnSpPr>
          <p:nvPr/>
        </p:nvCxnSpPr>
        <p:spPr>
          <a:xfrm>
            <a:off x="3780000" y="5400000"/>
            <a:ext cx="178802" cy="0"/>
          </a:xfrm>
          <a:prstGeom prst="line">
            <a:avLst/>
          </a:prstGeom>
          <a:noFill/>
          <a:ln w="12700" cap="flat" cmpd="sng" algn="ctr">
            <a:solidFill>
              <a:sysClr val="windowText" lastClr="000000"/>
            </a:solidFill>
            <a:prstDash val="solid"/>
            <a:miter lim="800000"/>
            <a:headEnd type="none"/>
            <a:tailEnd type="arrow"/>
          </a:ln>
          <a:effectLst/>
        </p:spPr>
      </p:cxnSp>
      <p:sp>
        <p:nvSpPr>
          <p:cNvPr id="44" name="TextBox 43">
            <a:extLst>
              <a:ext uri="{FF2B5EF4-FFF2-40B4-BE49-F238E27FC236}">
                <a16:creationId xmlns:a16="http://schemas.microsoft.com/office/drawing/2014/main" id="{BBED293A-21A6-CD98-3257-EE90C762792A}"/>
              </a:ext>
            </a:extLst>
          </p:cNvPr>
          <p:cNvSpPr txBox="1"/>
          <p:nvPr/>
        </p:nvSpPr>
        <p:spPr>
          <a:xfrm>
            <a:off x="3690000" y="5456102"/>
            <a:ext cx="719998" cy="430887"/>
          </a:xfrm>
          <a:prstGeom prst="rect">
            <a:avLst/>
          </a:prstGeom>
          <a:noFill/>
        </p:spPr>
        <p:txBody>
          <a:bodyPr wrap="square" rtlCol="0">
            <a:spAutoFit/>
          </a:bodyPr>
          <a:lstStyle/>
          <a:p>
            <a:r>
              <a:rPr lang="de-CH" sz="2200" dirty="0" err="1">
                <a:latin typeface="+mj-lt"/>
              </a:rPr>
              <a:t>ToF</a:t>
            </a:r>
            <a:endParaRPr lang="en-US" sz="2200" dirty="0">
              <a:latin typeface="+mj-lt"/>
            </a:endParaRPr>
          </a:p>
        </p:txBody>
      </p:sp>
      <p:cxnSp>
        <p:nvCxnSpPr>
          <p:cNvPr id="3" name="Straight Arrow Connector 2">
            <a:extLst>
              <a:ext uri="{FF2B5EF4-FFF2-40B4-BE49-F238E27FC236}">
                <a16:creationId xmlns:a16="http://schemas.microsoft.com/office/drawing/2014/main" id="{54F5AFF1-270C-B6CE-F5C2-A1421267FCBD}"/>
              </a:ext>
            </a:extLst>
          </p:cNvPr>
          <p:cNvCxnSpPr>
            <a:cxnSpLocks/>
          </p:cNvCxnSpPr>
          <p:nvPr/>
        </p:nvCxnSpPr>
        <p:spPr>
          <a:xfrm>
            <a:off x="5944400" y="2700000"/>
            <a:ext cx="720000" cy="2160000"/>
          </a:xfrm>
          <a:prstGeom prst="straightConnector1">
            <a:avLst/>
          </a:prstGeom>
          <a:ln w="635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9359838-9662-5067-2E75-4BC52AA9E69C}"/>
              </a:ext>
            </a:extLst>
          </p:cNvPr>
          <p:cNvCxnSpPr>
            <a:cxnSpLocks/>
          </p:cNvCxnSpPr>
          <p:nvPr/>
        </p:nvCxnSpPr>
        <p:spPr>
          <a:xfrm>
            <a:off x="3803200" y="1928115"/>
            <a:ext cx="0" cy="335598"/>
          </a:xfrm>
          <a:prstGeom prst="line">
            <a:avLst/>
          </a:prstGeom>
          <a:noFill/>
          <a:ln w="12700" cap="flat" cmpd="sng" algn="ctr">
            <a:solidFill>
              <a:sysClr val="windowText" lastClr="000000"/>
            </a:solidFill>
            <a:prstDash val="solid"/>
            <a:miter lim="800000"/>
            <a:headEnd type="none"/>
            <a:tailEnd type="arrow"/>
          </a:ln>
          <a:effectLst/>
        </p:spPr>
      </p:cxnSp>
      <p:cxnSp>
        <p:nvCxnSpPr>
          <p:cNvPr id="17" name="Straight Connector 16">
            <a:extLst>
              <a:ext uri="{FF2B5EF4-FFF2-40B4-BE49-F238E27FC236}">
                <a16:creationId xmlns:a16="http://schemas.microsoft.com/office/drawing/2014/main" id="{E871D918-8B90-5567-60F4-7F9365DE5158}"/>
              </a:ext>
            </a:extLst>
          </p:cNvPr>
          <p:cNvCxnSpPr>
            <a:cxnSpLocks/>
          </p:cNvCxnSpPr>
          <p:nvPr/>
        </p:nvCxnSpPr>
        <p:spPr>
          <a:xfrm>
            <a:off x="4945361" y="3600000"/>
            <a:ext cx="1350000" cy="0"/>
          </a:xfrm>
          <a:prstGeom prst="line">
            <a:avLst/>
          </a:prstGeom>
          <a:noFill/>
          <a:ln w="25400" cap="flat" cmpd="sng" algn="ctr">
            <a:solidFill>
              <a:sysClr val="windowText" lastClr="000000"/>
            </a:solidFill>
            <a:prstDash val="solid"/>
            <a:miter lim="800000"/>
          </a:ln>
          <a:effectLst/>
        </p:spPr>
      </p:cxnSp>
      <p:sp>
        <p:nvSpPr>
          <p:cNvPr id="18" name="Rectangle 17">
            <a:extLst>
              <a:ext uri="{FF2B5EF4-FFF2-40B4-BE49-F238E27FC236}">
                <a16:creationId xmlns:a16="http://schemas.microsoft.com/office/drawing/2014/main" id="{A7120A64-55C2-BEA8-9A64-FA587C2D6731}"/>
              </a:ext>
            </a:extLst>
          </p:cNvPr>
          <p:cNvSpPr/>
          <p:nvPr/>
        </p:nvSpPr>
        <p:spPr>
          <a:xfrm>
            <a:off x="6300000" y="3420000"/>
            <a:ext cx="135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RIF </a:t>
            </a:r>
          </a:p>
        </p:txBody>
      </p:sp>
      <p:sp>
        <p:nvSpPr>
          <p:cNvPr id="19" name="Rectangle 18">
            <a:extLst>
              <a:ext uri="{FF2B5EF4-FFF2-40B4-BE49-F238E27FC236}">
                <a16:creationId xmlns:a16="http://schemas.microsoft.com/office/drawing/2014/main" id="{423A5814-30F9-7944-CCB5-91A50DAF58D3}"/>
              </a:ext>
            </a:extLst>
          </p:cNvPr>
          <p:cNvSpPr/>
          <p:nvPr/>
        </p:nvSpPr>
        <p:spPr>
          <a:xfrm>
            <a:off x="3595731" y="3420000"/>
            <a:ext cx="135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p:sp>
        <p:nvSpPr>
          <p:cNvPr id="22" name="Rectangle 21">
            <a:extLst>
              <a:ext uri="{FF2B5EF4-FFF2-40B4-BE49-F238E27FC236}">
                <a16:creationId xmlns:a16="http://schemas.microsoft.com/office/drawing/2014/main" id="{8606AE9B-2DFA-2C36-3339-CE74411BB60D}"/>
              </a:ext>
            </a:extLst>
          </p:cNvPr>
          <p:cNvSpPr/>
          <p:nvPr/>
        </p:nvSpPr>
        <p:spPr>
          <a:xfrm>
            <a:off x="1981200" y="3420000"/>
            <a:ext cx="1080000" cy="360000"/>
          </a:xfrm>
          <a:prstGeom prst="rect">
            <a:avLst/>
          </a:prstGeom>
          <a:solidFill>
            <a:srgbClr val="F8CBAD"/>
          </a:solidFill>
          <a:ln w="25400" cap="flat" cmpd="sng" algn="ctr">
            <a:solidFill>
              <a:srgbClr val="C55A11"/>
            </a:solidFill>
            <a:prstDash val="dash"/>
            <a:miter lim="800000"/>
          </a:ln>
          <a:effectLst/>
        </p:spPr>
        <p:txBody>
          <a:bodyPr rtlCol="0" anchor="ctr"/>
          <a:lstStyle/>
          <a:p>
            <a:pPr algn="ctr" defTabSz="608612">
              <a:defRPr/>
            </a:pPr>
            <a:r>
              <a:rPr lang="en-US" sz="2200" kern="0" dirty="0">
                <a:latin typeface="+mj-lt"/>
              </a:rPr>
              <a:t>NB</a:t>
            </a:r>
          </a:p>
        </p:txBody>
      </p:sp>
      <p:cxnSp>
        <p:nvCxnSpPr>
          <p:cNvPr id="23" name="Straight Connector 22">
            <a:extLst>
              <a:ext uri="{FF2B5EF4-FFF2-40B4-BE49-F238E27FC236}">
                <a16:creationId xmlns:a16="http://schemas.microsoft.com/office/drawing/2014/main" id="{906D777C-1BCE-8C44-55BE-0137A9529261}"/>
              </a:ext>
            </a:extLst>
          </p:cNvPr>
          <p:cNvCxnSpPr>
            <a:cxnSpLocks/>
          </p:cNvCxnSpPr>
          <p:nvPr/>
        </p:nvCxnSpPr>
        <p:spPr>
          <a:xfrm>
            <a:off x="3061199" y="3600000"/>
            <a:ext cx="540000" cy="0"/>
          </a:xfrm>
          <a:prstGeom prst="line">
            <a:avLst/>
          </a:prstGeom>
          <a:noFill/>
          <a:ln w="25400" cap="flat" cmpd="sng" algn="ctr">
            <a:solidFill>
              <a:sysClr val="windowText" lastClr="000000"/>
            </a:solidFill>
            <a:prstDash val="solid"/>
            <a:miter lim="800000"/>
          </a:ln>
          <a:effectLst/>
        </p:spPr>
      </p:cxnSp>
      <p:grpSp>
        <p:nvGrpSpPr>
          <p:cNvPr id="46" name="Group 45">
            <a:extLst>
              <a:ext uri="{FF2B5EF4-FFF2-40B4-BE49-F238E27FC236}">
                <a16:creationId xmlns:a16="http://schemas.microsoft.com/office/drawing/2014/main" id="{1573606C-F81F-D398-0C84-A0E809A4CEA6}"/>
              </a:ext>
            </a:extLst>
          </p:cNvPr>
          <p:cNvGrpSpPr/>
          <p:nvPr/>
        </p:nvGrpSpPr>
        <p:grpSpPr>
          <a:xfrm>
            <a:off x="2835133" y="3643347"/>
            <a:ext cx="360000" cy="369332"/>
            <a:chOff x="2835133" y="3643347"/>
            <a:chExt cx="360000" cy="369332"/>
          </a:xfrm>
        </p:grpSpPr>
        <p:sp>
          <p:nvSpPr>
            <p:cNvPr id="25" name="Oval 24">
              <a:extLst>
                <a:ext uri="{FF2B5EF4-FFF2-40B4-BE49-F238E27FC236}">
                  <a16:creationId xmlns:a16="http://schemas.microsoft.com/office/drawing/2014/main" id="{8090DE7A-7AAF-C3F1-134F-EAD254CA6CDA}"/>
                </a:ext>
              </a:extLst>
            </p:cNvPr>
            <p:cNvSpPr>
              <a:spLocks noChangeAspect="1"/>
            </p:cNvSpPr>
            <p:nvPr/>
          </p:nvSpPr>
          <p:spPr bwMode="auto">
            <a:xfrm>
              <a:off x="2835133" y="3651605"/>
              <a:ext cx="360000" cy="360000"/>
            </a:xfrm>
            <a:prstGeom prst="ellipse">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p:txBody>
        </p:sp>
        <p:sp>
          <p:nvSpPr>
            <p:cNvPr id="26" name="TextBox 25">
              <a:extLst>
                <a:ext uri="{FF2B5EF4-FFF2-40B4-BE49-F238E27FC236}">
                  <a16:creationId xmlns:a16="http://schemas.microsoft.com/office/drawing/2014/main" id="{DA3321D1-5927-74C5-5AF4-55D297CCA4FA}"/>
                </a:ext>
              </a:extLst>
            </p:cNvPr>
            <p:cNvSpPr txBox="1"/>
            <p:nvPr/>
          </p:nvSpPr>
          <p:spPr>
            <a:xfrm>
              <a:off x="2878880" y="3643347"/>
              <a:ext cx="300082" cy="369332"/>
            </a:xfrm>
            <a:prstGeom prst="rect">
              <a:avLst/>
            </a:prstGeom>
            <a:noFill/>
          </p:spPr>
          <p:txBody>
            <a:bodyPr wrap="none" rtlCol="0">
              <a:spAutoFit/>
            </a:bodyPr>
            <a:lstStyle/>
            <a:p>
              <a:r>
                <a:rPr lang="de-CH" sz="1800" dirty="0">
                  <a:latin typeface="+mj-lt"/>
                </a:rPr>
                <a:t>1</a:t>
              </a:r>
              <a:endParaRPr lang="en-US" sz="1800" dirty="0">
                <a:latin typeface="+mj-lt"/>
              </a:endParaRPr>
            </a:p>
          </p:txBody>
        </p:sp>
      </p:grpSp>
      <p:sp>
        <p:nvSpPr>
          <p:cNvPr id="33" name="Rectangle 32">
            <a:extLst>
              <a:ext uri="{FF2B5EF4-FFF2-40B4-BE49-F238E27FC236}">
                <a16:creationId xmlns:a16="http://schemas.microsoft.com/office/drawing/2014/main" id="{B05DA544-95C6-6396-8AA8-C8DCC436BA51}"/>
              </a:ext>
            </a:extLst>
          </p:cNvPr>
          <p:cNvSpPr/>
          <p:nvPr/>
        </p:nvSpPr>
        <p:spPr>
          <a:xfrm>
            <a:off x="2339999" y="4500000"/>
            <a:ext cx="1080000" cy="360000"/>
          </a:xfrm>
          <a:prstGeom prst="rect">
            <a:avLst/>
          </a:prstGeom>
          <a:solidFill>
            <a:srgbClr val="F8CBAD"/>
          </a:solidFill>
          <a:ln w="25400" cap="flat" cmpd="sng" algn="ctr">
            <a:solidFill>
              <a:srgbClr val="C55A11"/>
            </a:solidFill>
            <a:prstDash val="dash"/>
            <a:miter lim="800000"/>
          </a:ln>
          <a:effectLst/>
        </p:spPr>
        <p:txBody>
          <a:bodyPr rtlCol="0" anchor="ctr"/>
          <a:lstStyle/>
          <a:p>
            <a:pPr algn="ctr" defTabSz="608612">
              <a:defRPr/>
            </a:pPr>
            <a:r>
              <a:rPr lang="en-US" sz="2200" kern="0" dirty="0">
                <a:latin typeface="+mj-lt"/>
              </a:rPr>
              <a:t>NB</a:t>
            </a:r>
          </a:p>
        </p:txBody>
      </p:sp>
      <p:sp>
        <p:nvSpPr>
          <p:cNvPr id="36" name="Rectangle 35">
            <a:extLst>
              <a:ext uri="{FF2B5EF4-FFF2-40B4-BE49-F238E27FC236}">
                <a16:creationId xmlns:a16="http://schemas.microsoft.com/office/drawing/2014/main" id="{D5EBBB03-DF90-9030-9BEC-057B67443991}"/>
              </a:ext>
            </a:extLst>
          </p:cNvPr>
          <p:cNvSpPr/>
          <p:nvPr/>
        </p:nvSpPr>
        <p:spPr>
          <a:xfrm>
            <a:off x="3958802" y="4500000"/>
            <a:ext cx="135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p:cxnSp>
        <p:nvCxnSpPr>
          <p:cNvPr id="38" name="Straight Connector 37">
            <a:extLst>
              <a:ext uri="{FF2B5EF4-FFF2-40B4-BE49-F238E27FC236}">
                <a16:creationId xmlns:a16="http://schemas.microsoft.com/office/drawing/2014/main" id="{C0CF0542-428E-368B-21BE-F253ADCFFFDE}"/>
              </a:ext>
            </a:extLst>
          </p:cNvPr>
          <p:cNvCxnSpPr>
            <a:cxnSpLocks/>
          </p:cNvCxnSpPr>
          <p:nvPr/>
        </p:nvCxnSpPr>
        <p:spPr>
          <a:xfrm>
            <a:off x="3420000" y="4680000"/>
            <a:ext cx="540000" cy="0"/>
          </a:xfrm>
          <a:prstGeom prst="line">
            <a:avLst/>
          </a:prstGeom>
          <a:noFill/>
          <a:ln w="25400" cap="flat" cmpd="sng" algn="ctr">
            <a:solidFill>
              <a:sysClr val="windowText" lastClr="000000"/>
            </a:solidFill>
            <a:prstDash val="solid"/>
            <a:miter lim="800000"/>
          </a:ln>
          <a:effectLst/>
        </p:spPr>
      </p:cxnSp>
      <p:cxnSp>
        <p:nvCxnSpPr>
          <p:cNvPr id="39" name="Straight Connector 38">
            <a:extLst>
              <a:ext uri="{FF2B5EF4-FFF2-40B4-BE49-F238E27FC236}">
                <a16:creationId xmlns:a16="http://schemas.microsoft.com/office/drawing/2014/main" id="{819B274C-5899-4256-81F3-80D2420B2097}"/>
              </a:ext>
            </a:extLst>
          </p:cNvPr>
          <p:cNvCxnSpPr>
            <a:cxnSpLocks/>
          </p:cNvCxnSpPr>
          <p:nvPr/>
        </p:nvCxnSpPr>
        <p:spPr>
          <a:xfrm>
            <a:off x="5310000" y="4680000"/>
            <a:ext cx="1350000" cy="0"/>
          </a:xfrm>
          <a:prstGeom prst="line">
            <a:avLst/>
          </a:prstGeom>
          <a:noFill/>
          <a:ln w="25400" cap="flat" cmpd="sng" algn="ctr">
            <a:solidFill>
              <a:sysClr val="windowText" lastClr="000000"/>
            </a:solidFill>
            <a:prstDash val="solid"/>
            <a:miter lim="800000"/>
          </a:ln>
          <a:effectLst/>
        </p:spPr>
      </p:cxnSp>
      <p:sp>
        <p:nvSpPr>
          <p:cNvPr id="43" name="Rectangle 42">
            <a:extLst>
              <a:ext uri="{FF2B5EF4-FFF2-40B4-BE49-F238E27FC236}">
                <a16:creationId xmlns:a16="http://schemas.microsoft.com/office/drawing/2014/main" id="{DF979086-1A4D-69AC-8E17-46D6E42EC7B1}"/>
              </a:ext>
            </a:extLst>
          </p:cNvPr>
          <p:cNvSpPr/>
          <p:nvPr/>
        </p:nvSpPr>
        <p:spPr>
          <a:xfrm>
            <a:off x="6660000" y="4500000"/>
            <a:ext cx="135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RIF </a:t>
            </a:r>
          </a:p>
        </p:txBody>
      </p:sp>
      <p:sp>
        <p:nvSpPr>
          <p:cNvPr id="45" name="TextBox 44">
            <a:extLst>
              <a:ext uri="{FF2B5EF4-FFF2-40B4-BE49-F238E27FC236}">
                <a16:creationId xmlns:a16="http://schemas.microsoft.com/office/drawing/2014/main" id="{44ACBD0C-31AD-7D9D-5E40-24B11DEB45AA}"/>
              </a:ext>
            </a:extLst>
          </p:cNvPr>
          <p:cNvSpPr txBox="1"/>
          <p:nvPr/>
        </p:nvSpPr>
        <p:spPr>
          <a:xfrm>
            <a:off x="183308" y="3313357"/>
            <a:ext cx="1418978" cy="523220"/>
          </a:xfrm>
          <a:prstGeom prst="rect">
            <a:avLst/>
          </a:prstGeom>
          <a:noFill/>
        </p:spPr>
        <p:txBody>
          <a:bodyPr wrap="none" rtlCol="0">
            <a:spAutoFit/>
          </a:bodyPr>
          <a:lstStyle/>
          <a:p>
            <a:r>
              <a:rPr lang="de-CH" sz="2800" dirty="0" err="1">
                <a:latin typeface="+mj-lt"/>
              </a:rPr>
              <a:t>Attacker</a:t>
            </a:r>
            <a:endParaRPr lang="en-US" sz="2800" dirty="0">
              <a:latin typeface="+mj-lt"/>
            </a:endParaRPr>
          </a:p>
        </p:txBody>
      </p:sp>
      <p:sp>
        <p:nvSpPr>
          <p:cNvPr id="75" name="TextBox 74">
            <a:extLst>
              <a:ext uri="{FF2B5EF4-FFF2-40B4-BE49-F238E27FC236}">
                <a16:creationId xmlns:a16="http://schemas.microsoft.com/office/drawing/2014/main" id="{5CD92848-BD0D-6B98-11D3-0F62E0DD595A}"/>
              </a:ext>
            </a:extLst>
          </p:cNvPr>
          <p:cNvSpPr txBox="1"/>
          <p:nvPr/>
        </p:nvSpPr>
        <p:spPr>
          <a:xfrm>
            <a:off x="1220153" y="5816025"/>
            <a:ext cx="1675447" cy="584775"/>
          </a:xfrm>
          <a:prstGeom prst="rect">
            <a:avLst/>
          </a:prstGeom>
          <a:noFill/>
        </p:spPr>
        <p:txBody>
          <a:bodyPr wrap="square" rtlCol="0">
            <a:spAutoFit/>
          </a:bodyPr>
          <a:lstStyle/>
          <a:p>
            <a:r>
              <a:rPr lang="de-CH" sz="1600" dirty="0" err="1">
                <a:latin typeface="+mj-lt"/>
              </a:rPr>
              <a:t>reduce</a:t>
            </a:r>
            <a:r>
              <a:rPr lang="de-CH" sz="1600" dirty="0">
                <a:latin typeface="+mj-lt"/>
              </a:rPr>
              <a:t> </a:t>
            </a:r>
            <a:r>
              <a:rPr lang="de-CH" sz="1600" dirty="0" err="1">
                <a:latin typeface="+mj-lt"/>
              </a:rPr>
              <a:t>carrier</a:t>
            </a:r>
            <a:r>
              <a:rPr lang="de-CH" sz="1600" dirty="0">
                <a:latin typeface="+mj-lt"/>
              </a:rPr>
              <a:t> </a:t>
            </a:r>
            <a:r>
              <a:rPr lang="de-CH" sz="1600" dirty="0" err="1">
                <a:latin typeface="+mj-lt"/>
              </a:rPr>
              <a:t>frequency</a:t>
            </a:r>
            <a:r>
              <a:rPr lang="de-CH" sz="1600" dirty="0">
                <a:latin typeface="+mj-lt"/>
              </a:rPr>
              <a:t> (MD)</a:t>
            </a:r>
            <a:endParaRPr lang="en-US" sz="1600" dirty="0">
              <a:latin typeface="+mj-lt"/>
            </a:endParaRPr>
          </a:p>
        </p:txBody>
      </p:sp>
      <p:sp>
        <p:nvSpPr>
          <p:cNvPr id="79" name="TextBox 78">
            <a:extLst>
              <a:ext uri="{FF2B5EF4-FFF2-40B4-BE49-F238E27FC236}">
                <a16:creationId xmlns:a16="http://schemas.microsoft.com/office/drawing/2014/main" id="{72F138A8-D555-9107-0460-6DEF051FFA08}"/>
              </a:ext>
            </a:extLst>
          </p:cNvPr>
          <p:cNvSpPr txBox="1"/>
          <p:nvPr/>
        </p:nvSpPr>
        <p:spPr>
          <a:xfrm>
            <a:off x="3255787" y="5948257"/>
            <a:ext cx="2302233" cy="338554"/>
          </a:xfrm>
          <a:prstGeom prst="rect">
            <a:avLst/>
          </a:prstGeom>
          <a:noFill/>
        </p:spPr>
        <p:txBody>
          <a:bodyPr wrap="none" rtlCol="0">
            <a:spAutoFit/>
          </a:bodyPr>
          <a:lstStyle/>
          <a:p>
            <a:r>
              <a:rPr lang="de-CH" sz="1600" dirty="0">
                <a:latin typeface="+mj-lt"/>
              </a:rPr>
              <a:t>stretch and </a:t>
            </a:r>
            <a:r>
              <a:rPr lang="de-CH" sz="1600" dirty="0" err="1">
                <a:latin typeface="+mj-lt"/>
              </a:rPr>
              <a:t>advance</a:t>
            </a:r>
            <a:r>
              <a:rPr lang="de-CH" sz="1600" dirty="0">
                <a:latin typeface="+mj-lt"/>
              </a:rPr>
              <a:t> RSFs</a:t>
            </a:r>
            <a:endParaRPr lang="en-US" sz="1600" dirty="0">
              <a:latin typeface="+mj-lt"/>
            </a:endParaRPr>
          </a:p>
        </p:txBody>
      </p:sp>
      <p:sp>
        <p:nvSpPr>
          <p:cNvPr id="83" name="TextBox 82">
            <a:extLst>
              <a:ext uri="{FF2B5EF4-FFF2-40B4-BE49-F238E27FC236}">
                <a16:creationId xmlns:a16="http://schemas.microsoft.com/office/drawing/2014/main" id="{3446BCB8-3771-FF2E-A405-4D790310A878}"/>
              </a:ext>
            </a:extLst>
          </p:cNvPr>
          <p:cNvSpPr txBox="1"/>
          <p:nvPr/>
        </p:nvSpPr>
        <p:spPr>
          <a:xfrm>
            <a:off x="6318104" y="5943600"/>
            <a:ext cx="2098651" cy="338554"/>
          </a:xfrm>
          <a:prstGeom prst="rect">
            <a:avLst/>
          </a:prstGeom>
          <a:noFill/>
        </p:spPr>
        <p:txBody>
          <a:bodyPr wrap="none" rtlCol="0">
            <a:spAutoFit/>
          </a:bodyPr>
          <a:lstStyle/>
          <a:p>
            <a:r>
              <a:rPr lang="de-CH" sz="1600" dirty="0">
                <a:latin typeface="+mj-lt"/>
              </a:rPr>
              <a:t>stretch and </a:t>
            </a:r>
            <a:r>
              <a:rPr lang="de-CH" sz="1600" dirty="0" err="1">
                <a:latin typeface="+mj-lt"/>
              </a:rPr>
              <a:t>replay</a:t>
            </a:r>
            <a:r>
              <a:rPr lang="de-CH" sz="1600" dirty="0">
                <a:latin typeface="+mj-lt"/>
              </a:rPr>
              <a:t> RIFs</a:t>
            </a:r>
            <a:endParaRPr lang="en-US" sz="1600" dirty="0">
              <a:latin typeface="+mj-lt"/>
            </a:endParaRPr>
          </a:p>
        </p:txBody>
      </p:sp>
      <p:grpSp>
        <p:nvGrpSpPr>
          <p:cNvPr id="47" name="Group 46">
            <a:extLst>
              <a:ext uri="{FF2B5EF4-FFF2-40B4-BE49-F238E27FC236}">
                <a16:creationId xmlns:a16="http://schemas.microsoft.com/office/drawing/2014/main" id="{F0919D3D-B523-22AA-C93C-1413E73204AF}"/>
              </a:ext>
            </a:extLst>
          </p:cNvPr>
          <p:cNvGrpSpPr/>
          <p:nvPr/>
        </p:nvGrpSpPr>
        <p:grpSpPr>
          <a:xfrm>
            <a:off x="4697001" y="3656225"/>
            <a:ext cx="360000" cy="369332"/>
            <a:chOff x="2835133" y="3643347"/>
            <a:chExt cx="360000" cy="369332"/>
          </a:xfrm>
        </p:grpSpPr>
        <p:sp>
          <p:nvSpPr>
            <p:cNvPr id="48" name="Oval 47">
              <a:extLst>
                <a:ext uri="{FF2B5EF4-FFF2-40B4-BE49-F238E27FC236}">
                  <a16:creationId xmlns:a16="http://schemas.microsoft.com/office/drawing/2014/main" id="{48276200-7FB3-1D91-3AC0-172C807E7461}"/>
                </a:ext>
              </a:extLst>
            </p:cNvPr>
            <p:cNvSpPr>
              <a:spLocks noChangeAspect="1"/>
            </p:cNvSpPr>
            <p:nvPr/>
          </p:nvSpPr>
          <p:spPr bwMode="auto">
            <a:xfrm>
              <a:off x="2835133" y="3651605"/>
              <a:ext cx="360000" cy="360000"/>
            </a:xfrm>
            <a:prstGeom prst="ellipse">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p:txBody>
        </p:sp>
        <p:sp>
          <p:nvSpPr>
            <p:cNvPr id="49" name="TextBox 48">
              <a:extLst>
                <a:ext uri="{FF2B5EF4-FFF2-40B4-BE49-F238E27FC236}">
                  <a16:creationId xmlns:a16="http://schemas.microsoft.com/office/drawing/2014/main" id="{3E9A3112-EAC2-9730-7357-52DE1A4E91C9}"/>
                </a:ext>
              </a:extLst>
            </p:cNvPr>
            <p:cNvSpPr txBox="1"/>
            <p:nvPr/>
          </p:nvSpPr>
          <p:spPr>
            <a:xfrm>
              <a:off x="2878880" y="3643347"/>
              <a:ext cx="300082" cy="369332"/>
            </a:xfrm>
            <a:prstGeom prst="rect">
              <a:avLst/>
            </a:prstGeom>
            <a:noFill/>
          </p:spPr>
          <p:txBody>
            <a:bodyPr wrap="none" rtlCol="0">
              <a:spAutoFit/>
            </a:bodyPr>
            <a:lstStyle/>
            <a:p>
              <a:r>
                <a:rPr lang="de-CH" sz="1800" dirty="0">
                  <a:latin typeface="+mj-lt"/>
                </a:rPr>
                <a:t>2</a:t>
              </a:r>
              <a:endParaRPr lang="en-US" sz="1800" dirty="0">
                <a:latin typeface="+mj-lt"/>
              </a:endParaRPr>
            </a:p>
          </p:txBody>
        </p:sp>
      </p:grpSp>
      <p:grpSp>
        <p:nvGrpSpPr>
          <p:cNvPr id="50" name="Group 49">
            <a:extLst>
              <a:ext uri="{FF2B5EF4-FFF2-40B4-BE49-F238E27FC236}">
                <a16:creationId xmlns:a16="http://schemas.microsoft.com/office/drawing/2014/main" id="{64214760-C393-37B3-A6F6-2435EB845918}"/>
              </a:ext>
            </a:extLst>
          </p:cNvPr>
          <p:cNvGrpSpPr/>
          <p:nvPr/>
        </p:nvGrpSpPr>
        <p:grpSpPr>
          <a:xfrm>
            <a:off x="7394096" y="3643347"/>
            <a:ext cx="360000" cy="369332"/>
            <a:chOff x="2835133" y="3643347"/>
            <a:chExt cx="360000" cy="369332"/>
          </a:xfrm>
        </p:grpSpPr>
        <p:sp>
          <p:nvSpPr>
            <p:cNvPr id="51" name="Oval 50">
              <a:extLst>
                <a:ext uri="{FF2B5EF4-FFF2-40B4-BE49-F238E27FC236}">
                  <a16:creationId xmlns:a16="http://schemas.microsoft.com/office/drawing/2014/main" id="{0442F5B3-7273-BA91-E137-2282F5ABC62A}"/>
                </a:ext>
              </a:extLst>
            </p:cNvPr>
            <p:cNvSpPr>
              <a:spLocks noChangeAspect="1"/>
            </p:cNvSpPr>
            <p:nvPr/>
          </p:nvSpPr>
          <p:spPr bwMode="auto">
            <a:xfrm>
              <a:off x="2835133" y="3651605"/>
              <a:ext cx="360000" cy="360000"/>
            </a:xfrm>
            <a:prstGeom prst="ellipse">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p:txBody>
        </p:sp>
        <p:sp>
          <p:nvSpPr>
            <p:cNvPr id="52" name="TextBox 51">
              <a:extLst>
                <a:ext uri="{FF2B5EF4-FFF2-40B4-BE49-F238E27FC236}">
                  <a16:creationId xmlns:a16="http://schemas.microsoft.com/office/drawing/2014/main" id="{8370E739-1F9E-2D9E-3211-B508C2793F30}"/>
                </a:ext>
              </a:extLst>
            </p:cNvPr>
            <p:cNvSpPr txBox="1"/>
            <p:nvPr/>
          </p:nvSpPr>
          <p:spPr>
            <a:xfrm>
              <a:off x="2878880" y="3643347"/>
              <a:ext cx="300082" cy="369332"/>
            </a:xfrm>
            <a:prstGeom prst="rect">
              <a:avLst/>
            </a:prstGeom>
            <a:noFill/>
          </p:spPr>
          <p:txBody>
            <a:bodyPr wrap="none" rtlCol="0">
              <a:spAutoFit/>
            </a:bodyPr>
            <a:lstStyle/>
            <a:p>
              <a:r>
                <a:rPr lang="de-CH" sz="1800" dirty="0">
                  <a:latin typeface="+mj-lt"/>
                </a:rPr>
                <a:t>3</a:t>
              </a:r>
              <a:endParaRPr lang="en-US" sz="1800" dirty="0">
                <a:latin typeface="+mj-lt"/>
              </a:endParaRPr>
            </a:p>
          </p:txBody>
        </p:sp>
      </p:grpSp>
      <p:grpSp>
        <p:nvGrpSpPr>
          <p:cNvPr id="53" name="Group 52">
            <a:extLst>
              <a:ext uri="{FF2B5EF4-FFF2-40B4-BE49-F238E27FC236}">
                <a16:creationId xmlns:a16="http://schemas.microsoft.com/office/drawing/2014/main" id="{F39C9F4F-48C0-9AFF-3429-208B3700BC60}"/>
              </a:ext>
            </a:extLst>
          </p:cNvPr>
          <p:cNvGrpSpPr/>
          <p:nvPr/>
        </p:nvGrpSpPr>
        <p:grpSpPr>
          <a:xfrm>
            <a:off x="825433" y="5950349"/>
            <a:ext cx="360000" cy="369332"/>
            <a:chOff x="2835133" y="3643347"/>
            <a:chExt cx="360000" cy="369332"/>
          </a:xfrm>
        </p:grpSpPr>
        <p:sp>
          <p:nvSpPr>
            <p:cNvPr id="54" name="Oval 53">
              <a:extLst>
                <a:ext uri="{FF2B5EF4-FFF2-40B4-BE49-F238E27FC236}">
                  <a16:creationId xmlns:a16="http://schemas.microsoft.com/office/drawing/2014/main" id="{CF8AFC7E-73E3-C0C7-E2FF-A40BF22ECBF5}"/>
                </a:ext>
              </a:extLst>
            </p:cNvPr>
            <p:cNvSpPr>
              <a:spLocks noChangeAspect="1"/>
            </p:cNvSpPr>
            <p:nvPr/>
          </p:nvSpPr>
          <p:spPr bwMode="auto">
            <a:xfrm>
              <a:off x="2835133" y="3651605"/>
              <a:ext cx="360000" cy="360000"/>
            </a:xfrm>
            <a:prstGeom prst="ellipse">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p:txBody>
        </p:sp>
        <p:sp>
          <p:nvSpPr>
            <p:cNvPr id="55" name="TextBox 54">
              <a:extLst>
                <a:ext uri="{FF2B5EF4-FFF2-40B4-BE49-F238E27FC236}">
                  <a16:creationId xmlns:a16="http://schemas.microsoft.com/office/drawing/2014/main" id="{A70EA506-92C8-A731-8BC0-6B6A197E3243}"/>
                </a:ext>
              </a:extLst>
            </p:cNvPr>
            <p:cNvSpPr txBox="1"/>
            <p:nvPr/>
          </p:nvSpPr>
          <p:spPr>
            <a:xfrm>
              <a:off x="2878880" y="3643347"/>
              <a:ext cx="300082" cy="369332"/>
            </a:xfrm>
            <a:prstGeom prst="rect">
              <a:avLst/>
            </a:prstGeom>
            <a:noFill/>
          </p:spPr>
          <p:txBody>
            <a:bodyPr wrap="none" rtlCol="0">
              <a:spAutoFit/>
            </a:bodyPr>
            <a:lstStyle/>
            <a:p>
              <a:r>
                <a:rPr lang="de-CH" sz="1800" dirty="0">
                  <a:latin typeface="+mj-lt"/>
                </a:rPr>
                <a:t>1</a:t>
              </a:r>
              <a:endParaRPr lang="en-US" sz="1800" dirty="0">
                <a:latin typeface="+mj-lt"/>
              </a:endParaRPr>
            </a:p>
          </p:txBody>
        </p:sp>
      </p:grpSp>
      <p:grpSp>
        <p:nvGrpSpPr>
          <p:cNvPr id="56" name="Group 55">
            <a:extLst>
              <a:ext uri="{FF2B5EF4-FFF2-40B4-BE49-F238E27FC236}">
                <a16:creationId xmlns:a16="http://schemas.microsoft.com/office/drawing/2014/main" id="{70295A8E-DB9B-2FB0-1771-37B364A0A39D}"/>
              </a:ext>
            </a:extLst>
          </p:cNvPr>
          <p:cNvGrpSpPr/>
          <p:nvPr/>
        </p:nvGrpSpPr>
        <p:grpSpPr>
          <a:xfrm>
            <a:off x="2864071" y="5950349"/>
            <a:ext cx="360000" cy="369332"/>
            <a:chOff x="2835133" y="3643347"/>
            <a:chExt cx="360000" cy="369332"/>
          </a:xfrm>
        </p:grpSpPr>
        <p:sp>
          <p:nvSpPr>
            <p:cNvPr id="57" name="Oval 56">
              <a:extLst>
                <a:ext uri="{FF2B5EF4-FFF2-40B4-BE49-F238E27FC236}">
                  <a16:creationId xmlns:a16="http://schemas.microsoft.com/office/drawing/2014/main" id="{F4783051-623E-2419-0434-8A3EF76BE622}"/>
                </a:ext>
              </a:extLst>
            </p:cNvPr>
            <p:cNvSpPr>
              <a:spLocks noChangeAspect="1"/>
            </p:cNvSpPr>
            <p:nvPr/>
          </p:nvSpPr>
          <p:spPr bwMode="auto">
            <a:xfrm>
              <a:off x="2835133" y="3651605"/>
              <a:ext cx="360000" cy="360000"/>
            </a:xfrm>
            <a:prstGeom prst="ellipse">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p:txBody>
        </p:sp>
        <p:sp>
          <p:nvSpPr>
            <p:cNvPr id="58" name="TextBox 57">
              <a:extLst>
                <a:ext uri="{FF2B5EF4-FFF2-40B4-BE49-F238E27FC236}">
                  <a16:creationId xmlns:a16="http://schemas.microsoft.com/office/drawing/2014/main" id="{A6BD8A78-761D-D635-A72B-3FC62F941E23}"/>
                </a:ext>
              </a:extLst>
            </p:cNvPr>
            <p:cNvSpPr txBox="1"/>
            <p:nvPr/>
          </p:nvSpPr>
          <p:spPr>
            <a:xfrm>
              <a:off x="2878880" y="3643347"/>
              <a:ext cx="300082" cy="369332"/>
            </a:xfrm>
            <a:prstGeom prst="rect">
              <a:avLst/>
            </a:prstGeom>
            <a:noFill/>
          </p:spPr>
          <p:txBody>
            <a:bodyPr wrap="none" rtlCol="0">
              <a:spAutoFit/>
            </a:bodyPr>
            <a:lstStyle/>
            <a:p>
              <a:r>
                <a:rPr lang="de-CH" sz="1800" dirty="0">
                  <a:latin typeface="+mj-lt"/>
                </a:rPr>
                <a:t>2</a:t>
              </a:r>
              <a:endParaRPr lang="en-US" sz="1800" dirty="0">
                <a:latin typeface="+mj-lt"/>
              </a:endParaRPr>
            </a:p>
          </p:txBody>
        </p:sp>
      </p:grpSp>
      <p:grpSp>
        <p:nvGrpSpPr>
          <p:cNvPr id="62" name="Group 61">
            <a:extLst>
              <a:ext uri="{FF2B5EF4-FFF2-40B4-BE49-F238E27FC236}">
                <a16:creationId xmlns:a16="http://schemas.microsoft.com/office/drawing/2014/main" id="{C3DBE6D6-88AA-9CB9-A561-D6373F191E4F}"/>
              </a:ext>
            </a:extLst>
          </p:cNvPr>
          <p:cNvGrpSpPr/>
          <p:nvPr/>
        </p:nvGrpSpPr>
        <p:grpSpPr>
          <a:xfrm>
            <a:off x="5986845" y="5939999"/>
            <a:ext cx="360000" cy="369332"/>
            <a:chOff x="2835133" y="3643347"/>
            <a:chExt cx="360000" cy="369332"/>
          </a:xfrm>
        </p:grpSpPr>
        <p:sp>
          <p:nvSpPr>
            <p:cNvPr id="63" name="Oval 62">
              <a:extLst>
                <a:ext uri="{FF2B5EF4-FFF2-40B4-BE49-F238E27FC236}">
                  <a16:creationId xmlns:a16="http://schemas.microsoft.com/office/drawing/2014/main" id="{70233835-8DBA-C17E-E891-F24346FEA2FE}"/>
                </a:ext>
              </a:extLst>
            </p:cNvPr>
            <p:cNvSpPr>
              <a:spLocks noChangeAspect="1"/>
            </p:cNvSpPr>
            <p:nvPr/>
          </p:nvSpPr>
          <p:spPr bwMode="auto">
            <a:xfrm>
              <a:off x="2835133" y="3651605"/>
              <a:ext cx="360000" cy="360000"/>
            </a:xfrm>
            <a:prstGeom prst="ellipse">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p:txBody>
        </p:sp>
        <p:sp>
          <p:nvSpPr>
            <p:cNvPr id="64" name="TextBox 63">
              <a:extLst>
                <a:ext uri="{FF2B5EF4-FFF2-40B4-BE49-F238E27FC236}">
                  <a16:creationId xmlns:a16="http://schemas.microsoft.com/office/drawing/2014/main" id="{A75CADE1-E78F-7F41-C141-70DAB830F6EF}"/>
                </a:ext>
              </a:extLst>
            </p:cNvPr>
            <p:cNvSpPr txBox="1"/>
            <p:nvPr/>
          </p:nvSpPr>
          <p:spPr>
            <a:xfrm>
              <a:off x="2878880" y="3643347"/>
              <a:ext cx="300082" cy="369332"/>
            </a:xfrm>
            <a:prstGeom prst="rect">
              <a:avLst/>
            </a:prstGeom>
            <a:noFill/>
          </p:spPr>
          <p:txBody>
            <a:bodyPr wrap="none" rtlCol="0">
              <a:spAutoFit/>
            </a:bodyPr>
            <a:lstStyle/>
            <a:p>
              <a:r>
                <a:rPr lang="de-CH" sz="1800" dirty="0">
                  <a:latin typeface="+mj-lt"/>
                </a:rPr>
                <a:t>3</a:t>
              </a:r>
              <a:endParaRPr lang="en-US" sz="1800" dirty="0">
                <a:latin typeface="+mj-lt"/>
              </a:endParaRPr>
            </a:p>
          </p:txBody>
        </p:sp>
      </p:grpSp>
      <p:cxnSp>
        <p:nvCxnSpPr>
          <p:cNvPr id="65" name="Straight Arrow Connector 64">
            <a:extLst>
              <a:ext uri="{FF2B5EF4-FFF2-40B4-BE49-F238E27FC236}">
                <a16:creationId xmlns:a16="http://schemas.microsoft.com/office/drawing/2014/main" id="{55D824BC-F344-88A2-1B39-D5C5DDD39223}"/>
              </a:ext>
            </a:extLst>
          </p:cNvPr>
          <p:cNvCxnSpPr>
            <a:cxnSpLocks/>
          </p:cNvCxnSpPr>
          <p:nvPr/>
        </p:nvCxnSpPr>
        <p:spPr>
          <a:xfrm flipH="1">
            <a:off x="4500000" y="4860000"/>
            <a:ext cx="0" cy="540000"/>
          </a:xfrm>
          <a:prstGeom prst="straightConnector1">
            <a:avLst/>
          </a:prstGeom>
          <a:ln w="12700">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0C11F44-03A0-212B-2F85-C1FD27827319}"/>
              </a:ext>
            </a:extLst>
          </p:cNvPr>
          <p:cNvCxnSpPr>
            <a:cxnSpLocks/>
          </p:cNvCxnSpPr>
          <p:nvPr/>
        </p:nvCxnSpPr>
        <p:spPr>
          <a:xfrm>
            <a:off x="3780000" y="5400000"/>
            <a:ext cx="720000" cy="0"/>
          </a:xfrm>
          <a:prstGeom prst="line">
            <a:avLst/>
          </a:prstGeom>
          <a:noFill/>
          <a:ln w="12700" cap="flat" cmpd="sng" algn="ctr">
            <a:solidFill>
              <a:sysClr val="windowText" lastClr="000000"/>
            </a:solidFill>
            <a:prstDash val="solid"/>
            <a:miter lim="800000"/>
            <a:headEnd type="none"/>
            <a:tailEnd type="arrow"/>
          </a:ln>
          <a:effectLst/>
        </p:spPr>
      </p:cxnSp>
      <p:pic>
        <p:nvPicPr>
          <p:cNvPr id="27" name="Graphic 26" descr="Sad face outline with solid fill">
            <a:extLst>
              <a:ext uri="{FF2B5EF4-FFF2-40B4-BE49-F238E27FC236}">
                <a16:creationId xmlns:a16="http://schemas.microsoft.com/office/drawing/2014/main" id="{18A8A763-BE99-9F74-1A95-25169CB165B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98498" y="5292739"/>
            <a:ext cx="540000" cy="540000"/>
          </a:xfrm>
          <a:prstGeom prst="rect">
            <a:avLst/>
          </a:prstGeom>
        </p:spPr>
      </p:pic>
      <p:sp>
        <p:nvSpPr>
          <p:cNvPr id="24" name="Rectangle 23">
            <a:extLst>
              <a:ext uri="{FF2B5EF4-FFF2-40B4-BE49-F238E27FC236}">
                <a16:creationId xmlns:a16="http://schemas.microsoft.com/office/drawing/2014/main" id="{505CB09E-1A2E-D1EB-1730-0D370F4274A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23756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Effect transition="in" filter="fade">
                                      <p:cBhvr>
                                        <p:cTn id="10" dur="500"/>
                                        <p:tgtEl>
                                          <p:spTgt spid="75"/>
                                        </p:tgtEl>
                                      </p:cBhvr>
                                    </p:animEffect>
                                  </p:childTnLst>
                                </p:cTn>
                              </p:par>
                              <p:par>
                                <p:cTn id="11" presetID="10" presetClass="entr" presetSubtype="0" fill="hold" nodeType="withEffect">
                                  <p:stCondLst>
                                    <p:cond delay="0"/>
                                  </p:stCondLst>
                                  <p:childTnLst>
                                    <p:set>
                                      <p:cBhvr>
                                        <p:cTn id="12" dur="1" fill="hold">
                                          <p:stCondLst>
                                            <p:cond delay="0"/>
                                          </p:stCondLst>
                                        </p:cTn>
                                        <p:tgtEl>
                                          <p:spTgt spid="53"/>
                                        </p:tgtEl>
                                        <p:attrNameLst>
                                          <p:attrName>style.visibility</p:attrName>
                                        </p:attrNameLst>
                                      </p:cBhvr>
                                      <p:to>
                                        <p:strVal val="visible"/>
                                      </p:to>
                                    </p:set>
                                    <p:animEffect transition="in" filter="fade">
                                      <p:cBhvr>
                                        <p:cTn id="13" dur="500"/>
                                        <p:tgtEl>
                                          <p:spTgt spid="53"/>
                                        </p:tgtEl>
                                      </p:cBhvr>
                                    </p:animEffect>
                                  </p:childTnLst>
                                </p:cTn>
                              </p:par>
                              <p:par>
                                <p:cTn id="14" presetID="10" presetClass="entr" presetSubtype="0" fill="hold" nodeType="with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fade">
                                      <p:cBhvr>
                                        <p:cTn id="16" dur="500"/>
                                        <p:tgtEl>
                                          <p:spTgt spid="4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500"/>
                                        <p:tgtEl>
                                          <p:spTgt spid="3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par>
                                <p:cTn id="27" presetID="10"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9"/>
                                        </p:tgtEl>
                                        <p:attrNameLst>
                                          <p:attrName>style.visibility</p:attrName>
                                        </p:attrNameLst>
                                      </p:cBhvr>
                                      <p:to>
                                        <p:strVal val="visible"/>
                                      </p:to>
                                    </p:set>
                                    <p:animEffect transition="in" filter="fade">
                                      <p:cBhvr>
                                        <p:cTn id="32" dur="500"/>
                                        <p:tgtEl>
                                          <p:spTgt spid="79"/>
                                        </p:tgtEl>
                                      </p:cBhvr>
                                    </p:animEffect>
                                  </p:childTnLst>
                                </p:cTn>
                              </p:par>
                              <p:par>
                                <p:cTn id="33" presetID="10" presetClass="entr" presetSubtype="0" fill="hold" nodeType="withEffect">
                                  <p:stCondLst>
                                    <p:cond delay="0"/>
                                  </p:stCondLst>
                                  <p:childTnLst>
                                    <p:set>
                                      <p:cBhvr>
                                        <p:cTn id="34" dur="1" fill="hold">
                                          <p:stCondLst>
                                            <p:cond delay="0"/>
                                          </p:stCondLst>
                                        </p:cTn>
                                        <p:tgtEl>
                                          <p:spTgt spid="56"/>
                                        </p:tgtEl>
                                        <p:attrNameLst>
                                          <p:attrName>style.visibility</p:attrName>
                                        </p:attrNameLst>
                                      </p:cBhvr>
                                      <p:to>
                                        <p:strVal val="visible"/>
                                      </p:to>
                                    </p:set>
                                    <p:animEffect transition="in" filter="fade">
                                      <p:cBhvr>
                                        <p:cTn id="35" dur="500"/>
                                        <p:tgtEl>
                                          <p:spTgt spid="56"/>
                                        </p:tgtEl>
                                      </p:cBhvr>
                                    </p:animEffect>
                                  </p:childTnLst>
                                </p:cTn>
                              </p:par>
                              <p:par>
                                <p:cTn id="36" presetID="10" presetClass="entr" presetSubtype="0" fill="hold" nodeType="withEffect">
                                  <p:stCondLst>
                                    <p:cond delay="0"/>
                                  </p:stCondLst>
                                  <p:childTnLst>
                                    <p:set>
                                      <p:cBhvr>
                                        <p:cTn id="37" dur="1" fill="hold">
                                          <p:stCondLst>
                                            <p:cond delay="0"/>
                                          </p:stCondLst>
                                        </p:cTn>
                                        <p:tgtEl>
                                          <p:spTgt spid="47"/>
                                        </p:tgtEl>
                                        <p:attrNameLst>
                                          <p:attrName>style.visibility</p:attrName>
                                        </p:attrNameLst>
                                      </p:cBhvr>
                                      <p:to>
                                        <p:strVal val="visible"/>
                                      </p:to>
                                    </p:set>
                                    <p:animEffect transition="in" filter="fade">
                                      <p:cBhvr>
                                        <p:cTn id="38" dur="500"/>
                                        <p:tgtEl>
                                          <p:spTgt spid="4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fade">
                                      <p:cBhvr>
                                        <p:cTn id="43" dur="500"/>
                                        <p:tgtEl>
                                          <p:spTgt spid="3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fade">
                                      <p:cBhvr>
                                        <p:cTn id="46" dur="500"/>
                                        <p:tgtEl>
                                          <p:spTgt spid="36"/>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mph" presetSubtype="0" nodeType="clickEffect">
                                  <p:stCondLst>
                                    <p:cond delay="0"/>
                                  </p:stCondLst>
                                  <p:childTnLst>
                                    <p:set>
                                      <p:cBhvr>
                                        <p:cTn id="50" dur="indefinite"/>
                                        <p:tgtEl>
                                          <p:spTgt spid="66"/>
                                        </p:tgtEl>
                                        <p:attrNameLst>
                                          <p:attrName>style.opacity</p:attrName>
                                        </p:attrNameLst>
                                      </p:cBhvr>
                                      <p:to>
                                        <p:strVal val="0.2"/>
                                      </p:to>
                                    </p:set>
                                    <p:animEffect filter="image" prLst="opacity: 0.2">
                                      <p:cBhvr rctx="IE">
                                        <p:cTn id="51" dur="indefinite"/>
                                        <p:tgtEl>
                                          <p:spTgt spid="66"/>
                                        </p:tgtEl>
                                      </p:cBhvr>
                                    </p:animEffect>
                                  </p:childTnLst>
                                </p:cTn>
                              </p:par>
                              <p:par>
                                <p:cTn id="52" presetID="9" presetClass="emph" presetSubtype="0" nodeType="withEffect">
                                  <p:stCondLst>
                                    <p:cond delay="0"/>
                                  </p:stCondLst>
                                  <p:childTnLst>
                                    <p:set>
                                      <p:cBhvr>
                                        <p:cTn id="53" dur="indefinite"/>
                                        <p:tgtEl>
                                          <p:spTgt spid="65"/>
                                        </p:tgtEl>
                                        <p:attrNameLst>
                                          <p:attrName>style.opacity</p:attrName>
                                        </p:attrNameLst>
                                      </p:cBhvr>
                                      <p:to>
                                        <p:strVal val="0.2"/>
                                      </p:to>
                                    </p:set>
                                    <p:animEffect filter="image" prLst="opacity: 0.2">
                                      <p:cBhvr rctx="IE">
                                        <p:cTn id="54" dur="indefinite"/>
                                        <p:tgtEl>
                                          <p:spTgt spid="65"/>
                                        </p:tgtEl>
                                      </p:cBhvr>
                                    </p:animEffect>
                                  </p:childTnLst>
                                </p:cTn>
                              </p:par>
                              <p:par>
                                <p:cTn id="55" presetID="10" presetClass="entr" presetSubtype="0" fill="hold"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500"/>
                                        <p:tgtEl>
                                          <p:spTgt spid="41"/>
                                        </p:tgtEl>
                                      </p:cBhvr>
                                    </p:animEffect>
                                  </p:childTnLst>
                                </p:cTn>
                              </p:par>
                              <p:par>
                                <p:cTn id="58" presetID="10"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500"/>
                                        <p:tgtEl>
                                          <p:spTgt spid="4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fade">
                                      <p:cBhvr>
                                        <p:cTn id="65" dur="500"/>
                                        <p:tgtEl>
                                          <p:spTgt spid="18"/>
                                        </p:tgtEl>
                                      </p:cBhvr>
                                    </p:animEffect>
                                  </p:childTnLst>
                                </p:cTn>
                              </p:par>
                              <p:par>
                                <p:cTn id="66" presetID="10" presetClass="entr" presetSubtype="0" fill="hold" nodeType="with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500"/>
                                        <p:tgtEl>
                                          <p:spTgt spid="17"/>
                                        </p:tgtEl>
                                      </p:cBhvr>
                                    </p:animEffect>
                                  </p:childTnLst>
                                </p:cTn>
                              </p:par>
                              <p:par>
                                <p:cTn id="69" presetID="10" presetClass="entr" presetSubtype="0" fill="hold" nodeType="with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fade">
                                      <p:cBhvr>
                                        <p:cTn id="71" dur="500"/>
                                        <p:tgtEl>
                                          <p:spTgt spid="5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83"/>
                                        </p:tgtEl>
                                        <p:attrNameLst>
                                          <p:attrName>style.visibility</p:attrName>
                                        </p:attrNameLst>
                                      </p:cBhvr>
                                      <p:to>
                                        <p:strVal val="visible"/>
                                      </p:to>
                                    </p:set>
                                    <p:animEffect transition="in" filter="fade">
                                      <p:cBhvr>
                                        <p:cTn id="74" dur="500"/>
                                        <p:tgtEl>
                                          <p:spTgt spid="83"/>
                                        </p:tgtEl>
                                      </p:cBhvr>
                                    </p:animEffect>
                                  </p:childTnLst>
                                </p:cTn>
                              </p:par>
                              <p:par>
                                <p:cTn id="75" presetID="10" presetClass="entr" presetSubtype="0" fill="hold" nodeType="withEffect">
                                  <p:stCondLst>
                                    <p:cond delay="0"/>
                                  </p:stCondLst>
                                  <p:childTnLst>
                                    <p:set>
                                      <p:cBhvr>
                                        <p:cTn id="76" dur="1" fill="hold">
                                          <p:stCondLst>
                                            <p:cond delay="0"/>
                                          </p:stCondLst>
                                        </p:cTn>
                                        <p:tgtEl>
                                          <p:spTgt spid="62"/>
                                        </p:tgtEl>
                                        <p:attrNameLst>
                                          <p:attrName>style.visibility</p:attrName>
                                        </p:attrNameLst>
                                      </p:cBhvr>
                                      <p:to>
                                        <p:strVal val="visible"/>
                                      </p:to>
                                    </p:set>
                                    <p:animEffect transition="in" filter="fade">
                                      <p:cBhvr>
                                        <p:cTn id="77" dur="500"/>
                                        <p:tgtEl>
                                          <p:spTgt spid="6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fade">
                                      <p:cBhvr>
                                        <p:cTn id="82" dur="500"/>
                                        <p:tgtEl>
                                          <p:spTgt spid="39"/>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fade">
                                      <p:cBhvr>
                                        <p:cTn id="85" dur="500"/>
                                        <p:tgtEl>
                                          <p:spTgt spid="43"/>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2" grpId="0" animBg="1"/>
      <p:bldP spid="33" grpId="0" animBg="1"/>
      <p:bldP spid="36" grpId="0" animBg="1"/>
      <p:bldP spid="43" grpId="0" animBg="1"/>
      <p:bldP spid="75" grpId="0"/>
      <p:bldP spid="79" grpId="0"/>
      <p:bldP spid="8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5EC89-7D9F-CF2E-708B-DF1DB7D01F43}"/>
              </a:ext>
            </a:extLst>
          </p:cNvPr>
          <p:cNvSpPr>
            <a:spLocks noGrp="1"/>
          </p:cNvSpPr>
          <p:nvPr>
            <p:ph type="title"/>
          </p:nvPr>
        </p:nvSpPr>
        <p:spPr/>
        <p:txBody>
          <a:bodyPr/>
          <a:lstStyle/>
          <a:p>
            <a:r>
              <a:rPr lang="de-CH" dirty="0"/>
              <a:t>S&amp;A: </a:t>
            </a:r>
            <a:r>
              <a:rPr lang="de-CH" dirty="0" err="1"/>
              <a:t>Distance</a:t>
            </a:r>
            <a:r>
              <a:rPr lang="de-CH" dirty="0"/>
              <a:t> </a:t>
            </a:r>
            <a:r>
              <a:rPr lang="de-CH" dirty="0" err="1"/>
              <a:t>reduction</a:t>
            </a:r>
            <a:endParaRPr lang="en-US" dirty="0"/>
          </a:p>
        </p:txBody>
      </p:sp>
      <p:sp>
        <p:nvSpPr>
          <p:cNvPr id="4" name="Date Placeholder 3">
            <a:extLst>
              <a:ext uri="{FF2B5EF4-FFF2-40B4-BE49-F238E27FC236}">
                <a16:creationId xmlns:a16="http://schemas.microsoft.com/office/drawing/2014/main" id="{333E4FB7-2699-334C-7AC3-C7E64614A83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59FF04B7-4F58-2FAF-ABB8-709EF4D5E8DC}"/>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71C399C4-378A-FEF8-DCDC-82361FFCB89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8" name="Rectangle 7">
            <a:extLst>
              <a:ext uri="{FF2B5EF4-FFF2-40B4-BE49-F238E27FC236}">
                <a16:creationId xmlns:a16="http://schemas.microsoft.com/office/drawing/2014/main" id="{995850E2-FC74-15BF-C76D-25BD7018C3C7}"/>
              </a:ext>
            </a:extLst>
          </p:cNvPr>
          <p:cNvSpPr/>
          <p:nvPr/>
        </p:nvSpPr>
        <p:spPr>
          <a:xfrm>
            <a:off x="4724400" y="2404096"/>
            <a:ext cx="108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p:cxnSp>
        <p:nvCxnSpPr>
          <p:cNvPr id="10" name="Straight Connector 9">
            <a:extLst>
              <a:ext uri="{FF2B5EF4-FFF2-40B4-BE49-F238E27FC236}">
                <a16:creationId xmlns:a16="http://schemas.microsoft.com/office/drawing/2014/main" id="{728F1EC0-1FAD-5E03-BB45-972CFEE28A69}"/>
              </a:ext>
            </a:extLst>
          </p:cNvPr>
          <p:cNvCxnSpPr>
            <a:cxnSpLocks/>
          </p:cNvCxnSpPr>
          <p:nvPr/>
        </p:nvCxnSpPr>
        <p:spPr>
          <a:xfrm>
            <a:off x="5804400" y="2584096"/>
            <a:ext cx="1080000" cy="0"/>
          </a:xfrm>
          <a:prstGeom prst="line">
            <a:avLst/>
          </a:prstGeom>
          <a:noFill/>
          <a:ln w="25400" cap="flat" cmpd="sng" algn="ctr">
            <a:solidFill>
              <a:schemeClr val="tx1"/>
            </a:solidFill>
            <a:prstDash val="solid"/>
            <a:miter lim="800000"/>
          </a:ln>
          <a:effectLst/>
        </p:spPr>
      </p:cxnSp>
      <p:sp>
        <p:nvSpPr>
          <p:cNvPr id="11" name="Rectangle 10">
            <a:extLst>
              <a:ext uri="{FF2B5EF4-FFF2-40B4-BE49-F238E27FC236}">
                <a16:creationId xmlns:a16="http://schemas.microsoft.com/office/drawing/2014/main" id="{BAB1386E-C129-7AA4-B59D-EA3F53B08DA1}"/>
              </a:ext>
            </a:extLst>
          </p:cNvPr>
          <p:cNvSpPr/>
          <p:nvPr/>
        </p:nvSpPr>
        <p:spPr>
          <a:xfrm>
            <a:off x="6884400" y="2404096"/>
            <a:ext cx="108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RIF </a:t>
            </a:r>
          </a:p>
        </p:txBody>
      </p:sp>
      <p:cxnSp>
        <p:nvCxnSpPr>
          <p:cNvPr id="12" name="Straight Connector 11">
            <a:extLst>
              <a:ext uri="{FF2B5EF4-FFF2-40B4-BE49-F238E27FC236}">
                <a16:creationId xmlns:a16="http://schemas.microsoft.com/office/drawing/2014/main" id="{DBF8AD81-2ED1-4C7E-846E-6A096B9428EA}"/>
              </a:ext>
            </a:extLst>
          </p:cNvPr>
          <p:cNvCxnSpPr>
            <a:cxnSpLocks/>
          </p:cNvCxnSpPr>
          <p:nvPr/>
        </p:nvCxnSpPr>
        <p:spPr>
          <a:xfrm>
            <a:off x="5524961" y="3280396"/>
            <a:ext cx="1350000" cy="0"/>
          </a:xfrm>
          <a:prstGeom prst="line">
            <a:avLst/>
          </a:prstGeom>
          <a:noFill/>
          <a:ln w="25400" cap="flat" cmpd="sng" algn="ctr">
            <a:solidFill>
              <a:sysClr val="windowText" lastClr="000000"/>
            </a:solidFill>
            <a:prstDash val="solid"/>
            <a:miter lim="800000"/>
          </a:ln>
          <a:effectLst/>
        </p:spPr>
      </p:cxnSp>
      <p:sp>
        <p:nvSpPr>
          <p:cNvPr id="13" name="Rectangle 12">
            <a:extLst>
              <a:ext uri="{FF2B5EF4-FFF2-40B4-BE49-F238E27FC236}">
                <a16:creationId xmlns:a16="http://schemas.microsoft.com/office/drawing/2014/main" id="{4A2B9A81-75BC-9BC5-3663-7EDDFB8CE6D4}"/>
              </a:ext>
            </a:extLst>
          </p:cNvPr>
          <p:cNvSpPr/>
          <p:nvPr/>
        </p:nvSpPr>
        <p:spPr>
          <a:xfrm>
            <a:off x="6879600" y="3100396"/>
            <a:ext cx="135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RIF </a:t>
            </a:r>
          </a:p>
        </p:txBody>
      </p:sp>
      <p:sp>
        <p:nvSpPr>
          <p:cNvPr id="14" name="Rectangle 13">
            <a:extLst>
              <a:ext uri="{FF2B5EF4-FFF2-40B4-BE49-F238E27FC236}">
                <a16:creationId xmlns:a16="http://schemas.microsoft.com/office/drawing/2014/main" id="{6BB66CCF-B246-606A-D42F-7526BE56287B}"/>
              </a:ext>
            </a:extLst>
          </p:cNvPr>
          <p:cNvSpPr/>
          <p:nvPr/>
        </p:nvSpPr>
        <p:spPr>
          <a:xfrm>
            <a:off x="4175331" y="3100396"/>
            <a:ext cx="135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p:sp>
        <p:nvSpPr>
          <p:cNvPr id="20" name="TextBox 19">
            <a:extLst>
              <a:ext uri="{FF2B5EF4-FFF2-40B4-BE49-F238E27FC236}">
                <a16:creationId xmlns:a16="http://schemas.microsoft.com/office/drawing/2014/main" id="{4E785A82-493D-61C7-89EF-B950D4D22FDE}"/>
              </a:ext>
            </a:extLst>
          </p:cNvPr>
          <p:cNvSpPr txBox="1"/>
          <p:nvPr/>
        </p:nvSpPr>
        <p:spPr>
          <a:xfrm>
            <a:off x="658136" y="3089423"/>
            <a:ext cx="3064562" cy="369332"/>
          </a:xfrm>
          <a:prstGeom prst="rect">
            <a:avLst/>
          </a:prstGeom>
          <a:noFill/>
        </p:spPr>
        <p:txBody>
          <a:bodyPr wrap="square" rtlCol="0">
            <a:spAutoFit/>
          </a:bodyPr>
          <a:lstStyle/>
          <a:p>
            <a:r>
              <a:rPr lang="de-CH" sz="1800" dirty="0" err="1">
                <a:latin typeface="+mn-lt"/>
              </a:rPr>
              <a:t>Transmitted</a:t>
            </a:r>
            <a:r>
              <a:rPr lang="de-CH" sz="1800" dirty="0">
                <a:latin typeface="+mn-lt"/>
              </a:rPr>
              <a:t> </a:t>
            </a:r>
            <a:r>
              <a:rPr lang="de-CH" sz="1800" dirty="0" err="1">
                <a:latin typeface="+mn-lt"/>
              </a:rPr>
              <a:t>by</a:t>
            </a:r>
            <a:r>
              <a:rPr lang="de-CH" sz="1800" dirty="0">
                <a:latin typeface="+mn-lt"/>
              </a:rPr>
              <a:t> </a:t>
            </a:r>
            <a:r>
              <a:rPr lang="de-CH" sz="1800" dirty="0" err="1">
                <a:latin typeface="+mn-lt"/>
              </a:rPr>
              <a:t>the</a:t>
            </a:r>
            <a:r>
              <a:rPr lang="de-CH" sz="1800" dirty="0">
                <a:latin typeface="+mn-lt"/>
              </a:rPr>
              <a:t> </a:t>
            </a:r>
            <a:r>
              <a:rPr lang="de-CH" sz="1800" dirty="0" err="1">
                <a:latin typeface="+mn-lt"/>
              </a:rPr>
              <a:t>attacker</a:t>
            </a:r>
            <a:r>
              <a:rPr lang="de-CH" sz="1800" dirty="0">
                <a:latin typeface="+mn-lt"/>
              </a:rPr>
              <a:t>:</a:t>
            </a:r>
            <a:endParaRPr lang="en-US" sz="1800" dirty="0">
              <a:latin typeface="+mn-lt"/>
            </a:endParaRPr>
          </a:p>
        </p:txBody>
      </p:sp>
      <p:sp>
        <p:nvSpPr>
          <p:cNvPr id="21" name="TextBox 20">
            <a:extLst>
              <a:ext uri="{FF2B5EF4-FFF2-40B4-BE49-F238E27FC236}">
                <a16:creationId xmlns:a16="http://schemas.microsoft.com/office/drawing/2014/main" id="{25638495-AEE8-ABEB-45B1-F5C5ADA1CB67}"/>
              </a:ext>
            </a:extLst>
          </p:cNvPr>
          <p:cNvSpPr txBox="1"/>
          <p:nvPr/>
        </p:nvSpPr>
        <p:spPr>
          <a:xfrm>
            <a:off x="639086" y="2311961"/>
            <a:ext cx="3046479" cy="369332"/>
          </a:xfrm>
          <a:prstGeom prst="rect">
            <a:avLst/>
          </a:prstGeom>
          <a:noFill/>
        </p:spPr>
        <p:txBody>
          <a:bodyPr wrap="square" rtlCol="0">
            <a:spAutoFit/>
          </a:bodyPr>
          <a:lstStyle/>
          <a:p>
            <a:r>
              <a:rPr lang="de-CH" sz="1800" dirty="0" err="1">
                <a:latin typeface="+mn-lt"/>
              </a:rPr>
              <a:t>Received</a:t>
            </a:r>
            <a:r>
              <a:rPr lang="de-CH" sz="1800" dirty="0">
                <a:latin typeface="+mn-lt"/>
              </a:rPr>
              <a:t> </a:t>
            </a:r>
            <a:r>
              <a:rPr lang="de-CH" sz="1800" dirty="0" err="1">
                <a:latin typeface="+mn-lt"/>
              </a:rPr>
              <a:t>by</a:t>
            </a:r>
            <a:r>
              <a:rPr lang="de-CH" sz="1800" dirty="0">
                <a:latin typeface="+mn-lt"/>
              </a:rPr>
              <a:t> </a:t>
            </a:r>
            <a:r>
              <a:rPr lang="de-CH" sz="1800" dirty="0" err="1">
                <a:latin typeface="+mn-lt"/>
              </a:rPr>
              <a:t>the</a:t>
            </a:r>
            <a:r>
              <a:rPr lang="de-CH" sz="1800" dirty="0">
                <a:latin typeface="+mn-lt"/>
              </a:rPr>
              <a:t> </a:t>
            </a:r>
            <a:r>
              <a:rPr lang="de-CH" sz="1800" dirty="0" err="1">
                <a:latin typeface="+mn-lt"/>
              </a:rPr>
              <a:t>attacker</a:t>
            </a:r>
            <a:r>
              <a:rPr lang="de-CH" sz="1800" dirty="0">
                <a:latin typeface="+mn-lt"/>
              </a:rPr>
              <a:t>:</a:t>
            </a:r>
            <a:endParaRPr lang="en-US" sz="1800" dirty="0">
              <a:latin typeface="+mn-lt"/>
            </a:endParaRPr>
          </a:p>
        </p:txBody>
      </p:sp>
      <p:sp>
        <p:nvSpPr>
          <p:cNvPr id="22" name="TextBox 21">
            <a:extLst>
              <a:ext uri="{FF2B5EF4-FFF2-40B4-BE49-F238E27FC236}">
                <a16:creationId xmlns:a16="http://schemas.microsoft.com/office/drawing/2014/main" id="{809DBF50-544B-3411-3D57-41B210BF3A7C}"/>
              </a:ext>
            </a:extLst>
          </p:cNvPr>
          <p:cNvSpPr txBox="1"/>
          <p:nvPr/>
        </p:nvSpPr>
        <p:spPr>
          <a:xfrm>
            <a:off x="4256099" y="2250406"/>
            <a:ext cx="415498" cy="461665"/>
          </a:xfrm>
          <a:prstGeom prst="rect">
            <a:avLst/>
          </a:prstGeom>
          <a:noFill/>
        </p:spPr>
        <p:txBody>
          <a:bodyPr wrap="none" rtlCol="0">
            <a:spAutoFit/>
          </a:bodyPr>
          <a:lstStyle/>
          <a:p>
            <a:r>
              <a:rPr lang="de-CH" sz="2400" dirty="0">
                <a:latin typeface="+mj-lt"/>
              </a:rPr>
              <a:t>...</a:t>
            </a:r>
            <a:endParaRPr lang="en-US" sz="2400" dirty="0">
              <a:latin typeface="+mj-lt"/>
            </a:endParaRPr>
          </a:p>
        </p:txBody>
      </p:sp>
      <p:sp>
        <p:nvSpPr>
          <p:cNvPr id="23" name="TextBox 22">
            <a:extLst>
              <a:ext uri="{FF2B5EF4-FFF2-40B4-BE49-F238E27FC236}">
                <a16:creationId xmlns:a16="http://schemas.microsoft.com/office/drawing/2014/main" id="{E1D3DF72-F1E1-6FA2-F244-7466F4EBE08E}"/>
              </a:ext>
            </a:extLst>
          </p:cNvPr>
          <p:cNvSpPr txBox="1"/>
          <p:nvPr/>
        </p:nvSpPr>
        <p:spPr>
          <a:xfrm>
            <a:off x="3722699" y="2955256"/>
            <a:ext cx="415498" cy="461665"/>
          </a:xfrm>
          <a:prstGeom prst="rect">
            <a:avLst/>
          </a:prstGeom>
          <a:noFill/>
        </p:spPr>
        <p:txBody>
          <a:bodyPr wrap="none" rtlCol="0">
            <a:spAutoFit/>
          </a:bodyPr>
          <a:lstStyle/>
          <a:p>
            <a:r>
              <a:rPr lang="de-CH" sz="2400" dirty="0">
                <a:latin typeface="+mj-lt"/>
              </a:rPr>
              <a:t>...</a:t>
            </a:r>
            <a:endParaRPr lang="en-US" sz="2400" dirty="0">
              <a:latin typeface="+mj-lt"/>
            </a:endParaRPr>
          </a:p>
        </p:txBody>
      </p:sp>
      <p:cxnSp>
        <p:nvCxnSpPr>
          <p:cNvPr id="30" name="Straight Connector 29">
            <a:extLst>
              <a:ext uri="{FF2B5EF4-FFF2-40B4-BE49-F238E27FC236}">
                <a16:creationId xmlns:a16="http://schemas.microsoft.com/office/drawing/2014/main" id="{B2252AA8-AA09-3A7A-EEF3-6BF78B0E73C2}"/>
              </a:ext>
            </a:extLst>
          </p:cNvPr>
          <p:cNvCxnSpPr>
            <a:cxnSpLocks/>
          </p:cNvCxnSpPr>
          <p:nvPr/>
        </p:nvCxnSpPr>
        <p:spPr bwMode="auto">
          <a:xfrm>
            <a:off x="4724400" y="1937876"/>
            <a:ext cx="0" cy="181346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a:extLst>
              <a:ext uri="{FF2B5EF4-FFF2-40B4-BE49-F238E27FC236}">
                <a16:creationId xmlns:a16="http://schemas.microsoft.com/office/drawing/2014/main" id="{A06F9364-5EC1-A06B-E512-08A44E373334}"/>
              </a:ext>
            </a:extLst>
          </p:cNvPr>
          <p:cNvCxnSpPr>
            <a:cxnSpLocks/>
          </p:cNvCxnSpPr>
          <p:nvPr/>
        </p:nvCxnSpPr>
        <p:spPr bwMode="auto">
          <a:xfrm>
            <a:off x="6874960" y="1970471"/>
            <a:ext cx="0" cy="1489925"/>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A33A902B-3D99-F0B3-FAF8-9C4E77425DAE}"/>
                  </a:ext>
                </a:extLst>
              </p:cNvPr>
              <p:cNvSpPr txBox="1"/>
              <p:nvPr/>
            </p:nvSpPr>
            <p:spPr>
              <a:xfrm>
                <a:off x="6463124" y="1524000"/>
                <a:ext cx="990601" cy="4242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CH" sz="2000" i="1" smtClean="0">
                              <a:latin typeface="Cambria Math" panose="02040503050406030204" pitchFamily="18" charset="0"/>
                            </a:rPr>
                          </m:ctrlPr>
                        </m:sSubPr>
                        <m:e>
                          <m:r>
                            <a:rPr lang="de-CH" sz="2000" b="0" i="1" smtClean="0">
                              <a:latin typeface="Cambria Math" panose="02040503050406030204" pitchFamily="18" charset="0"/>
                            </a:rPr>
                            <m:t>𝑡</m:t>
                          </m:r>
                        </m:e>
                        <m:sub>
                          <m:r>
                            <a:rPr lang="de-CH" sz="2000" b="0" i="1" smtClean="0">
                              <a:latin typeface="Cambria Math" panose="02040503050406030204" pitchFamily="18" charset="0"/>
                            </a:rPr>
                            <m:t>𝑟𝑒𝑝𝑙𝑎𝑦</m:t>
                          </m:r>
                        </m:sub>
                      </m:sSub>
                    </m:oMath>
                  </m:oMathPara>
                </a14:m>
                <a:endParaRPr lang="en-US" sz="2000" dirty="0"/>
              </a:p>
            </p:txBody>
          </p:sp>
        </mc:Choice>
        <mc:Fallback xmlns="">
          <p:sp>
            <p:nvSpPr>
              <p:cNvPr id="32" name="TextBox 31">
                <a:extLst>
                  <a:ext uri="{FF2B5EF4-FFF2-40B4-BE49-F238E27FC236}">
                    <a16:creationId xmlns:a16="http://schemas.microsoft.com/office/drawing/2014/main" id="{A33A902B-3D99-F0B3-FAF8-9C4E77425DAE}"/>
                  </a:ext>
                </a:extLst>
              </p:cNvPr>
              <p:cNvSpPr txBox="1">
                <a:spLocks noRot="1" noChangeAspect="1" noMove="1" noResize="1" noEditPoints="1" noAdjustHandles="1" noChangeArrowheads="1" noChangeShapeType="1" noTextEdit="1"/>
              </p:cNvSpPr>
              <p:nvPr/>
            </p:nvSpPr>
            <p:spPr>
              <a:xfrm>
                <a:off x="6463124" y="1524000"/>
                <a:ext cx="990601" cy="424283"/>
              </a:xfrm>
              <a:prstGeom prst="rect">
                <a:avLst/>
              </a:prstGeom>
              <a:blipFill>
                <a:blip r:embed="rId3"/>
                <a:stretch>
                  <a:fillRect b="-8571"/>
                </a:stretch>
              </a:blipFill>
            </p:spPr>
            <p:txBody>
              <a:bodyPr/>
              <a:lstStyle/>
              <a:p>
                <a:r>
                  <a:rPr lang="en-US">
                    <a:noFill/>
                  </a:rPr>
                  <a:t> </a:t>
                </a:r>
              </a:p>
            </p:txBody>
          </p:sp>
        </mc:Fallback>
      </mc:AlternateContent>
      <p:cxnSp>
        <p:nvCxnSpPr>
          <p:cNvPr id="33" name="Straight Connector 32">
            <a:extLst>
              <a:ext uri="{FF2B5EF4-FFF2-40B4-BE49-F238E27FC236}">
                <a16:creationId xmlns:a16="http://schemas.microsoft.com/office/drawing/2014/main" id="{0B306385-A1B7-5F65-B4AA-CF627950DD5A}"/>
              </a:ext>
            </a:extLst>
          </p:cNvPr>
          <p:cNvCxnSpPr>
            <a:cxnSpLocks/>
          </p:cNvCxnSpPr>
          <p:nvPr/>
        </p:nvCxnSpPr>
        <p:spPr bwMode="auto">
          <a:xfrm>
            <a:off x="4717167" y="2231356"/>
            <a:ext cx="2167233" cy="19050"/>
          </a:xfrm>
          <a:prstGeom prst="line">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7403CD4D-F0A1-BEA8-F5F9-4B1AD91E1A11}"/>
                  </a:ext>
                </a:extLst>
              </p:cNvPr>
              <p:cNvSpPr txBox="1"/>
              <p:nvPr/>
            </p:nvSpPr>
            <p:spPr>
              <a:xfrm>
                <a:off x="5443198" y="1818173"/>
                <a:ext cx="990601"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CH" sz="2000" i="1" smtClean="0">
                          <a:latin typeface="Cambria Math" panose="02040503050406030204" pitchFamily="18" charset="0"/>
                        </a:rPr>
                        <m:t>𝑇</m:t>
                      </m:r>
                    </m:oMath>
                  </m:oMathPara>
                </a14:m>
                <a:endParaRPr lang="en-US" sz="2000" dirty="0">
                  <a:latin typeface="+mj-lt"/>
                </a:endParaRPr>
              </a:p>
            </p:txBody>
          </p:sp>
        </mc:Choice>
        <mc:Fallback xmlns="">
          <p:sp>
            <p:nvSpPr>
              <p:cNvPr id="34" name="TextBox 33">
                <a:extLst>
                  <a:ext uri="{FF2B5EF4-FFF2-40B4-BE49-F238E27FC236}">
                    <a16:creationId xmlns:a16="http://schemas.microsoft.com/office/drawing/2014/main" id="{7403CD4D-F0A1-BEA8-F5F9-4B1AD91E1A11}"/>
                  </a:ext>
                </a:extLst>
              </p:cNvPr>
              <p:cNvSpPr txBox="1">
                <a:spLocks noRot="1" noChangeAspect="1" noMove="1" noResize="1" noEditPoints="1" noAdjustHandles="1" noChangeArrowheads="1" noChangeShapeType="1" noTextEdit="1"/>
              </p:cNvSpPr>
              <p:nvPr/>
            </p:nvSpPr>
            <p:spPr>
              <a:xfrm>
                <a:off x="5443198" y="1818173"/>
                <a:ext cx="990601" cy="400110"/>
              </a:xfrm>
              <a:prstGeom prst="rect">
                <a:avLst/>
              </a:prstGeom>
              <a:blipFill>
                <a:blip r:embed="rId4"/>
                <a:stretch>
                  <a:fillRect/>
                </a:stretch>
              </a:blipFill>
            </p:spPr>
            <p:txBody>
              <a:bodyPr/>
              <a:lstStyle/>
              <a:p>
                <a:r>
                  <a:rPr lang="en-US">
                    <a:noFill/>
                  </a:rPr>
                  <a:t> </a:t>
                </a:r>
              </a:p>
            </p:txBody>
          </p:sp>
        </mc:Fallback>
      </mc:AlternateContent>
      <p:sp>
        <p:nvSpPr>
          <p:cNvPr id="37" name="TextBox 36">
            <a:extLst>
              <a:ext uri="{FF2B5EF4-FFF2-40B4-BE49-F238E27FC236}">
                <a16:creationId xmlns:a16="http://schemas.microsoft.com/office/drawing/2014/main" id="{D2DCA91A-3A26-868B-FA3B-6E7306EFD88D}"/>
              </a:ext>
            </a:extLst>
          </p:cNvPr>
          <p:cNvSpPr txBox="1"/>
          <p:nvPr/>
        </p:nvSpPr>
        <p:spPr>
          <a:xfrm>
            <a:off x="4077160" y="1544721"/>
            <a:ext cx="1447801" cy="400110"/>
          </a:xfrm>
          <a:prstGeom prst="rect">
            <a:avLst/>
          </a:prstGeom>
          <a:noFill/>
        </p:spPr>
        <p:txBody>
          <a:bodyPr wrap="square">
            <a:spAutoFit/>
          </a:bodyPr>
          <a:lstStyle/>
          <a:p>
            <a:r>
              <a:rPr lang="de-CH" sz="2000" dirty="0">
                <a:latin typeface="+mj-lt"/>
              </a:rPr>
              <a:t>RMARKER</a:t>
            </a:r>
            <a:endParaRPr lang="en-US" sz="2000" dirty="0">
              <a:latin typeface="+mj-lt"/>
            </a:endParaRPr>
          </a:p>
        </p:txBody>
      </p:sp>
      <p:cxnSp>
        <p:nvCxnSpPr>
          <p:cNvPr id="40" name="Straight Connector 39">
            <a:extLst>
              <a:ext uri="{FF2B5EF4-FFF2-40B4-BE49-F238E27FC236}">
                <a16:creationId xmlns:a16="http://schemas.microsoft.com/office/drawing/2014/main" id="{75DD60FC-8CE0-0444-6695-DA97871FBAD9}"/>
              </a:ext>
            </a:extLst>
          </p:cNvPr>
          <p:cNvCxnSpPr>
            <a:cxnSpLocks/>
          </p:cNvCxnSpPr>
          <p:nvPr/>
        </p:nvCxnSpPr>
        <p:spPr bwMode="auto">
          <a:xfrm>
            <a:off x="4175331" y="3100396"/>
            <a:ext cx="0" cy="65094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8F3F5315-2FF9-3B3A-26E0-2F1CE1E12F6F}"/>
                  </a:ext>
                </a:extLst>
              </p:cNvPr>
              <p:cNvSpPr txBox="1"/>
              <p:nvPr/>
            </p:nvSpPr>
            <p:spPr>
              <a:xfrm>
                <a:off x="4179678" y="3751336"/>
                <a:ext cx="641551"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800" i="1" smtClean="0">
                              <a:latin typeface="Cambria Math" panose="02040503050406030204" pitchFamily="18" charset="0"/>
                            </a:rPr>
                          </m:ctrlPr>
                        </m:sSubPr>
                        <m:e>
                          <m:r>
                            <m:rPr>
                              <m:sty m:val="p"/>
                            </m:rPr>
                            <a:rPr lang="el-GR" sz="1800" i="1" smtClean="0">
                              <a:latin typeface="Cambria Math" panose="02040503050406030204" pitchFamily="18" charset="0"/>
                            </a:rPr>
                            <m:t>δ</m:t>
                          </m:r>
                        </m:e>
                        <m:sub>
                          <m:r>
                            <a:rPr lang="de-CH" sz="1800" b="0" i="1" smtClean="0">
                              <a:latin typeface="Cambria Math" panose="02040503050406030204" pitchFamily="18" charset="0"/>
                            </a:rPr>
                            <m:t>𝑇𝑜𝐹</m:t>
                          </m:r>
                        </m:sub>
                      </m:sSub>
                    </m:oMath>
                  </m:oMathPara>
                </a14:m>
                <a:endParaRPr lang="en-US" sz="1800" dirty="0">
                  <a:latin typeface="+mj-lt"/>
                </a:endParaRPr>
              </a:p>
            </p:txBody>
          </p:sp>
        </mc:Choice>
        <mc:Fallback xmlns="">
          <p:sp>
            <p:nvSpPr>
              <p:cNvPr id="43" name="TextBox 42">
                <a:extLst>
                  <a:ext uri="{FF2B5EF4-FFF2-40B4-BE49-F238E27FC236}">
                    <a16:creationId xmlns:a16="http://schemas.microsoft.com/office/drawing/2014/main" id="{8F3F5315-2FF9-3B3A-26E0-2F1CE1E12F6F}"/>
                  </a:ext>
                </a:extLst>
              </p:cNvPr>
              <p:cNvSpPr txBox="1">
                <a:spLocks noRot="1" noChangeAspect="1" noMove="1" noResize="1" noEditPoints="1" noAdjustHandles="1" noChangeArrowheads="1" noChangeShapeType="1" noTextEdit="1"/>
              </p:cNvSpPr>
              <p:nvPr/>
            </p:nvSpPr>
            <p:spPr>
              <a:xfrm>
                <a:off x="4179678" y="3751336"/>
                <a:ext cx="641551" cy="369332"/>
              </a:xfrm>
              <a:prstGeom prst="rect">
                <a:avLst/>
              </a:prstGeom>
              <a:blipFill>
                <a:blip r:embed="rId5"/>
                <a:stretch>
                  <a:fillRect b="-1639"/>
                </a:stretch>
              </a:blipFill>
            </p:spPr>
            <p:txBody>
              <a:bodyPr/>
              <a:lstStyle/>
              <a:p>
                <a:r>
                  <a:rPr lang="en-US">
                    <a:noFill/>
                  </a:rPr>
                  <a:t> </a:t>
                </a:r>
              </a:p>
            </p:txBody>
          </p:sp>
        </mc:Fallback>
      </mc:AlternateContent>
      <p:cxnSp>
        <p:nvCxnSpPr>
          <p:cNvPr id="44" name="Straight Connector 43">
            <a:extLst>
              <a:ext uri="{FF2B5EF4-FFF2-40B4-BE49-F238E27FC236}">
                <a16:creationId xmlns:a16="http://schemas.microsoft.com/office/drawing/2014/main" id="{6930D4E1-7051-A4F4-8093-E65F62E70D93}"/>
              </a:ext>
            </a:extLst>
          </p:cNvPr>
          <p:cNvCxnSpPr>
            <a:cxnSpLocks/>
          </p:cNvCxnSpPr>
          <p:nvPr/>
        </p:nvCxnSpPr>
        <p:spPr bwMode="auto">
          <a:xfrm>
            <a:off x="4165958" y="3763011"/>
            <a:ext cx="558442" cy="0"/>
          </a:xfrm>
          <a:prstGeom prst="line">
            <a:avLst/>
          </a:prstGeom>
          <a:solidFill>
            <a:schemeClr val="accent1"/>
          </a:solidFill>
          <a:ln w="12700"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8B70C1B2-224E-CA92-B249-C5461D6F9BB3}"/>
                  </a:ext>
                </a:extLst>
              </p:cNvPr>
              <p:cNvSpPr txBox="1"/>
              <p:nvPr/>
            </p:nvSpPr>
            <p:spPr>
              <a:xfrm>
                <a:off x="568647" y="4267200"/>
                <a:ext cx="8087787" cy="1810496"/>
              </a:xfrm>
              <a:prstGeom prst="rect">
                <a:avLst/>
              </a:prstGeom>
              <a:noFill/>
            </p:spPr>
            <p:txBody>
              <a:bodyPr wrap="square">
                <a:spAutoFit/>
              </a:bodyPr>
              <a:lstStyle/>
              <a:p>
                <a:r>
                  <a:rPr lang="de-CH" sz="2000" dirty="0">
                    <a:latin typeface="+mn-lt"/>
                  </a:rPr>
                  <a:t>The </a:t>
                </a:r>
                <a:r>
                  <a:rPr lang="de-CH" sz="2000" dirty="0" err="1">
                    <a:latin typeface="+mn-lt"/>
                  </a:rPr>
                  <a:t>distance</a:t>
                </a:r>
                <a:r>
                  <a:rPr lang="de-CH" sz="2000" dirty="0">
                    <a:latin typeface="+mn-lt"/>
                  </a:rPr>
                  <a:t> </a:t>
                </a:r>
                <a:r>
                  <a:rPr lang="de-CH" sz="2000" dirty="0" err="1">
                    <a:latin typeface="+mn-lt"/>
                  </a:rPr>
                  <a:t>reduction</a:t>
                </a:r>
                <a:r>
                  <a:rPr lang="de-CH" sz="2000" dirty="0">
                    <a:latin typeface="+mn-lt"/>
                  </a:rPr>
                  <a:t> is equal to </a:t>
                </a:r>
                <a14:m>
                  <m:oMath xmlns:m="http://schemas.openxmlformats.org/officeDocument/2006/math">
                    <m:sSub>
                      <m:sSubPr>
                        <m:ctrlPr>
                          <a:rPr lang="en-US" sz="2000" i="1" smtClean="0">
                            <a:latin typeface="Cambria Math" panose="02040503050406030204" pitchFamily="18" charset="0"/>
                          </a:rPr>
                        </m:ctrlPr>
                      </m:sSubPr>
                      <m:e>
                        <m:r>
                          <m:rPr>
                            <m:sty m:val="p"/>
                          </m:rPr>
                          <a:rPr lang="el-GR" sz="2000" i="1" smtClean="0">
                            <a:latin typeface="Cambria Math" panose="02040503050406030204" pitchFamily="18" charset="0"/>
                          </a:rPr>
                          <m:t>δ</m:t>
                        </m:r>
                      </m:e>
                      <m:sub>
                        <m:r>
                          <a:rPr lang="de-CH" sz="2000" b="0" i="1" smtClean="0">
                            <a:latin typeface="Cambria Math" panose="02040503050406030204" pitchFamily="18" charset="0"/>
                          </a:rPr>
                          <m:t>𝑇𝑜𝐹</m:t>
                        </m:r>
                      </m:sub>
                    </m:sSub>
                    <m:r>
                      <a:rPr lang="de-CH" sz="2000" b="0" i="1" smtClean="0">
                        <a:latin typeface="Cambria Math" panose="02040503050406030204" pitchFamily="18" charset="0"/>
                      </a:rPr>
                      <m:t>=</m:t>
                    </m:r>
                    <m:sSub>
                      <m:sSubPr>
                        <m:ctrlPr>
                          <a:rPr lang="de-CH" sz="2000" b="0" i="1" smtClean="0">
                            <a:latin typeface="Cambria Math" panose="02040503050406030204" pitchFamily="18" charset="0"/>
                          </a:rPr>
                        </m:ctrlPr>
                      </m:sSubPr>
                      <m:e>
                        <m:r>
                          <m:rPr>
                            <m:sty m:val="p"/>
                          </m:rPr>
                          <a:rPr lang="el-GR" sz="2000" i="1">
                            <a:latin typeface="Cambria Math" panose="02040503050406030204" pitchFamily="18" charset="0"/>
                          </a:rPr>
                          <m:t>δ</m:t>
                        </m:r>
                      </m:e>
                      <m:sub>
                        <m:r>
                          <a:rPr lang="de-CH" sz="2000" b="0" i="1" smtClean="0">
                            <a:latin typeface="Cambria Math" panose="02040503050406030204" pitchFamily="18" charset="0"/>
                          </a:rPr>
                          <m:t>𝑐</m:t>
                        </m:r>
                      </m:sub>
                    </m:sSub>
                    <m:r>
                      <a:rPr lang="de-CH" sz="2000" b="0" i="1" smtClean="0">
                        <a:latin typeface="Cambria Math" panose="02040503050406030204" pitchFamily="18" charset="0"/>
                      </a:rPr>
                      <m:t>𝑇</m:t>
                    </m:r>
                  </m:oMath>
                </a14:m>
                <a:br>
                  <a:rPr lang="de-CH" sz="2000" b="0" i="1" dirty="0">
                    <a:latin typeface="Cambria Math" panose="02040503050406030204" pitchFamily="18" charset="0"/>
                  </a:rPr>
                </a:br>
                <a:endParaRPr lang="de-CH" sz="800" b="0" i="1" dirty="0">
                  <a:latin typeface="Cambria Math" panose="02040503050406030204" pitchFamily="18" charset="0"/>
                </a:endParaRPr>
              </a:p>
              <a:p>
                <a:pPr marL="285750" indent="-285750">
                  <a:buFont typeface="Arial" panose="020B0604020202020204" pitchFamily="34" charset="0"/>
                  <a:buChar char="•"/>
                </a:pPr>
                <a14:m>
                  <m:oMath xmlns:m="http://schemas.openxmlformats.org/officeDocument/2006/math">
                    <m:sSub>
                      <m:sSubPr>
                        <m:ctrlPr>
                          <a:rPr lang="de-CH" sz="2000" i="1">
                            <a:latin typeface="Cambria Math" panose="02040503050406030204" pitchFamily="18" charset="0"/>
                          </a:rPr>
                        </m:ctrlPr>
                      </m:sSubPr>
                      <m:e>
                        <m:r>
                          <m:rPr>
                            <m:sty m:val="p"/>
                          </m:rPr>
                          <a:rPr lang="el-GR" sz="2000" i="1">
                            <a:latin typeface="Cambria Math" panose="02040503050406030204" pitchFamily="18" charset="0"/>
                          </a:rPr>
                          <m:t>δ</m:t>
                        </m:r>
                      </m:e>
                      <m:sub>
                        <m:r>
                          <a:rPr lang="de-CH" sz="2000" i="1">
                            <a:latin typeface="Cambria Math" panose="02040503050406030204" pitchFamily="18" charset="0"/>
                          </a:rPr>
                          <m:t>𝑐</m:t>
                        </m:r>
                      </m:sub>
                    </m:sSub>
                    <m:r>
                      <m:rPr>
                        <m:nor/>
                      </m:rPr>
                      <a:rPr lang="en-US" sz="2000" dirty="0"/>
                      <m:t> [</m:t>
                    </m:r>
                    <m:r>
                      <m:rPr>
                        <m:nor/>
                      </m:rPr>
                      <a:rPr lang="en-US" sz="2000" dirty="0"/>
                      <m:t>ppm</m:t>
                    </m:r>
                    <m:r>
                      <m:rPr>
                        <m:nor/>
                      </m:rPr>
                      <a:rPr lang="en-US" sz="2000" dirty="0"/>
                      <m:t>]: </m:t>
                    </m:r>
                    <m:r>
                      <m:rPr>
                        <m:nor/>
                      </m:rPr>
                      <a:rPr lang="en-US" sz="2000" dirty="0">
                        <a:latin typeface="+mn-lt"/>
                      </a:rPr>
                      <m:t>clock</m:t>
                    </m:r>
                    <m:r>
                      <m:rPr>
                        <m:nor/>
                      </m:rPr>
                      <a:rPr lang="en-US" sz="2000" dirty="0">
                        <a:latin typeface="+mn-lt"/>
                      </a:rPr>
                      <m:t> </m:t>
                    </m:r>
                    <m:r>
                      <m:rPr>
                        <m:nor/>
                      </m:rPr>
                      <a:rPr lang="en-US" sz="2000" dirty="0">
                        <a:latin typeface="+mn-lt"/>
                      </a:rPr>
                      <m:t>drift</m:t>
                    </m:r>
                    <m:r>
                      <m:rPr>
                        <m:nor/>
                      </m:rPr>
                      <a:rPr lang="en-US" sz="2000" dirty="0">
                        <a:latin typeface="+mn-lt"/>
                      </a:rPr>
                      <m:t> </m:t>
                    </m:r>
                    <m:r>
                      <m:rPr>
                        <m:nor/>
                      </m:rPr>
                      <a:rPr lang="en-US" sz="2000" dirty="0">
                        <a:latin typeface="+mn-lt"/>
                      </a:rPr>
                      <m:t>between</m:t>
                    </m:r>
                    <m:r>
                      <m:rPr>
                        <m:nor/>
                      </m:rPr>
                      <a:rPr lang="en-US" sz="2000" dirty="0">
                        <a:latin typeface="+mn-lt"/>
                      </a:rPr>
                      <m:t> </m:t>
                    </m:r>
                    <m:r>
                      <m:rPr>
                        <m:nor/>
                      </m:rPr>
                      <a:rPr lang="en-US" sz="2000" dirty="0">
                        <a:latin typeface="+mn-lt"/>
                      </a:rPr>
                      <m:t>the</m:t>
                    </m:r>
                    <m:r>
                      <m:rPr>
                        <m:nor/>
                      </m:rPr>
                      <a:rPr lang="en-US" sz="2000" dirty="0">
                        <a:latin typeface="+mn-lt"/>
                      </a:rPr>
                      <m:t> </m:t>
                    </m:r>
                    <m:r>
                      <m:rPr>
                        <m:nor/>
                      </m:rPr>
                      <a:rPr lang="en-US" sz="2000" dirty="0">
                        <a:latin typeface="+mn-lt"/>
                      </a:rPr>
                      <m:t>attacker</m:t>
                    </m:r>
                    <m:r>
                      <m:rPr>
                        <m:nor/>
                      </m:rPr>
                      <a:rPr lang="en-US" sz="2000" dirty="0">
                        <a:latin typeface="+mn-lt"/>
                      </a:rPr>
                      <m:t> </m:t>
                    </m:r>
                    <m:r>
                      <m:rPr>
                        <m:nor/>
                      </m:rPr>
                      <a:rPr lang="en-US" sz="2000" dirty="0">
                        <a:latin typeface="+mn-lt"/>
                      </a:rPr>
                      <m:t>and</m:t>
                    </m:r>
                    <m:r>
                      <m:rPr>
                        <m:nor/>
                      </m:rPr>
                      <a:rPr lang="en-US" sz="2000" dirty="0">
                        <a:latin typeface="+mn-lt"/>
                      </a:rPr>
                      <m:t> </m:t>
                    </m:r>
                    <m:r>
                      <m:rPr>
                        <m:nor/>
                      </m:rPr>
                      <a:rPr lang="en-US" sz="2000" dirty="0">
                        <a:latin typeface="+mn-lt"/>
                      </a:rPr>
                      <m:t>the</m:t>
                    </m:r>
                    <m:r>
                      <m:rPr>
                        <m:nor/>
                      </m:rPr>
                      <a:rPr lang="en-US" sz="2000" dirty="0">
                        <a:latin typeface="+mn-lt"/>
                      </a:rPr>
                      <m:t> </m:t>
                    </m:r>
                    <m:r>
                      <m:rPr>
                        <m:nor/>
                      </m:rPr>
                      <a:rPr lang="en-US" sz="2000" dirty="0">
                        <a:latin typeface="+mn-lt"/>
                      </a:rPr>
                      <m:t>transmitter</m:t>
                    </m:r>
                  </m:oMath>
                </a14:m>
                <a:endParaRPr lang="en-US" sz="2000" dirty="0">
                  <a:latin typeface="+mn-lt"/>
                </a:endParaRPr>
              </a:p>
              <a:p>
                <a:pPr marL="285750" indent="-285750">
                  <a:buFont typeface="Arial" panose="020B0604020202020204" pitchFamily="34" charset="0"/>
                  <a:buChar char="•"/>
                </a:pPr>
                <a14:m>
                  <m:oMath xmlns:m="http://schemas.openxmlformats.org/officeDocument/2006/math">
                    <m:r>
                      <a:rPr lang="de-CH" sz="2000" b="0" i="1" smtClean="0">
                        <a:latin typeface="Cambria Math" panose="02040503050406030204" pitchFamily="18" charset="0"/>
                      </a:rPr>
                      <m:t>𝑇</m:t>
                    </m:r>
                  </m:oMath>
                </a14:m>
                <a:r>
                  <a:rPr lang="en-US" sz="2000" dirty="0">
                    <a:latin typeface="+mn-lt"/>
                  </a:rPr>
                  <a:t> [sec]: time interval between the RMARKER and </a:t>
                </a:r>
                <a14:m>
                  <m:oMath xmlns:m="http://schemas.openxmlformats.org/officeDocument/2006/math">
                    <m:sSub>
                      <m:sSubPr>
                        <m:ctrlPr>
                          <a:rPr lang="de-CH" sz="2000" i="1">
                            <a:latin typeface="Cambria Math" panose="02040503050406030204" pitchFamily="18" charset="0"/>
                          </a:rPr>
                        </m:ctrlPr>
                      </m:sSubPr>
                      <m:e>
                        <m:r>
                          <a:rPr lang="de-CH" sz="2000" b="0" i="1" smtClean="0">
                            <a:latin typeface="Cambria Math" panose="02040503050406030204" pitchFamily="18" charset="0"/>
                          </a:rPr>
                          <m:t>𝑡</m:t>
                        </m:r>
                      </m:e>
                      <m:sub>
                        <m:r>
                          <a:rPr lang="de-CH" sz="2000" b="0" i="1" smtClean="0">
                            <a:latin typeface="Cambria Math" panose="02040503050406030204" pitchFamily="18" charset="0"/>
                          </a:rPr>
                          <m:t>𝑟𝑒𝑝𝑙𝑎𝑦</m:t>
                        </m:r>
                      </m:sub>
                    </m:sSub>
                  </m:oMath>
                </a14:m>
                <a:r>
                  <a:rPr lang="en-US" sz="2000" dirty="0">
                    <a:latin typeface="+mn-lt"/>
                  </a:rPr>
                  <a:t> </a:t>
                </a:r>
              </a:p>
              <a:p>
                <a:pPr marL="285750" indent="-285750">
                  <a:buFont typeface="Arial" panose="020B0604020202020204" pitchFamily="34" charset="0"/>
                  <a:buChar char="•"/>
                </a:pPr>
                <a14:m>
                  <m:oMath xmlns:m="http://schemas.openxmlformats.org/officeDocument/2006/math">
                    <m:sSub>
                      <m:sSubPr>
                        <m:ctrlPr>
                          <a:rPr lang="de-CH" sz="2000" i="1" smtClean="0">
                            <a:latin typeface="Cambria Math" panose="02040503050406030204" pitchFamily="18" charset="0"/>
                          </a:rPr>
                        </m:ctrlPr>
                      </m:sSubPr>
                      <m:e>
                        <m:r>
                          <a:rPr lang="de-CH" sz="2000" b="0" i="1" smtClean="0">
                            <a:latin typeface="Cambria Math" panose="02040503050406030204" pitchFamily="18" charset="0"/>
                          </a:rPr>
                          <m:t>𝑡</m:t>
                        </m:r>
                      </m:e>
                      <m:sub>
                        <m:r>
                          <a:rPr lang="de-CH" sz="2000" b="0" i="1" smtClean="0">
                            <a:latin typeface="Cambria Math" panose="02040503050406030204" pitchFamily="18" charset="0"/>
                          </a:rPr>
                          <m:t>𝑟𝑒𝑝𝑙𝑎𝑦</m:t>
                        </m:r>
                      </m:sub>
                    </m:sSub>
                  </m:oMath>
                </a14:m>
                <a:r>
                  <a:rPr lang="en-US" sz="2000" dirty="0">
                    <a:latin typeface="+mn-lt"/>
                  </a:rPr>
                  <a:t>: timestamp after which the attacker can learn and replay pulses. Here, the attacker can learn the entire RIF.</a:t>
                </a:r>
              </a:p>
            </p:txBody>
          </p:sp>
        </mc:Choice>
        <mc:Fallback xmlns="">
          <p:sp>
            <p:nvSpPr>
              <p:cNvPr id="52" name="TextBox 51">
                <a:extLst>
                  <a:ext uri="{FF2B5EF4-FFF2-40B4-BE49-F238E27FC236}">
                    <a16:creationId xmlns:a16="http://schemas.microsoft.com/office/drawing/2014/main" id="{8B70C1B2-224E-CA92-B249-C5461D6F9BB3}"/>
                  </a:ext>
                </a:extLst>
              </p:cNvPr>
              <p:cNvSpPr txBox="1">
                <a:spLocks noRot="1" noChangeAspect="1" noMove="1" noResize="1" noEditPoints="1" noAdjustHandles="1" noChangeArrowheads="1" noChangeShapeType="1" noTextEdit="1"/>
              </p:cNvSpPr>
              <p:nvPr/>
            </p:nvSpPr>
            <p:spPr>
              <a:xfrm>
                <a:off x="568647" y="4267200"/>
                <a:ext cx="8087787" cy="1810496"/>
              </a:xfrm>
              <a:prstGeom prst="rect">
                <a:avLst/>
              </a:prstGeom>
              <a:blipFill>
                <a:blip r:embed="rId6"/>
                <a:stretch>
                  <a:fillRect l="-754" t="-1347" b="-5387"/>
                </a:stretch>
              </a:blipFill>
            </p:spPr>
            <p:txBody>
              <a:bodyPr/>
              <a:lstStyle/>
              <a:p>
                <a:r>
                  <a:rPr lang="en-US">
                    <a:noFill/>
                  </a:rPr>
                  <a:t> </a:t>
                </a:r>
              </a:p>
            </p:txBody>
          </p:sp>
        </mc:Fallback>
      </mc:AlternateContent>
      <p:sp>
        <p:nvSpPr>
          <p:cNvPr id="3" name="Rectangle 2">
            <a:extLst>
              <a:ext uri="{FF2B5EF4-FFF2-40B4-BE49-F238E27FC236}">
                <a16:creationId xmlns:a16="http://schemas.microsoft.com/office/drawing/2014/main" id="{15CE4EA8-39FC-A978-3B9E-74E3EAA59C0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250756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xEl>
                                              <p:pRg st="0" end="0"/>
                                            </p:txEl>
                                          </p:spTgt>
                                        </p:tgtEl>
                                        <p:attrNameLst>
                                          <p:attrName>style.visibility</p:attrName>
                                        </p:attrNameLst>
                                      </p:cBhvr>
                                      <p:to>
                                        <p:strVal val="visible"/>
                                      </p:to>
                                    </p:set>
                                    <p:animEffect transition="in" filter="fade">
                                      <p:cBhvr>
                                        <p:cTn id="7" dur="500"/>
                                        <p:tgtEl>
                                          <p:spTgt spid="5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2">
                                            <p:txEl>
                                              <p:pRg st="2" end="2"/>
                                            </p:txEl>
                                          </p:spTgt>
                                        </p:tgtEl>
                                        <p:attrNameLst>
                                          <p:attrName>style.visibility</p:attrName>
                                        </p:attrNameLst>
                                      </p:cBhvr>
                                      <p:to>
                                        <p:strVal val="visible"/>
                                      </p:to>
                                    </p:set>
                                    <p:animEffect transition="in" filter="fade">
                                      <p:cBhvr>
                                        <p:cTn id="10" dur="500"/>
                                        <p:tgtEl>
                                          <p:spTgt spid="52">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2">
                                            <p:txEl>
                                              <p:pRg st="1" end="1"/>
                                            </p:txEl>
                                          </p:spTgt>
                                        </p:tgtEl>
                                        <p:attrNameLst>
                                          <p:attrName>style.visibility</p:attrName>
                                        </p:attrNameLst>
                                      </p:cBhvr>
                                      <p:to>
                                        <p:strVal val="visible"/>
                                      </p:to>
                                    </p:set>
                                    <p:animEffect transition="in" filter="fade">
                                      <p:cBhvr>
                                        <p:cTn id="13" dur="500"/>
                                        <p:tgtEl>
                                          <p:spTgt spid="52">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2">
                                            <p:txEl>
                                              <p:pRg st="3" end="3"/>
                                            </p:txEl>
                                          </p:spTgt>
                                        </p:tgtEl>
                                        <p:attrNameLst>
                                          <p:attrName>style.visibility</p:attrName>
                                        </p:attrNameLst>
                                      </p:cBhvr>
                                      <p:to>
                                        <p:strVal val="visible"/>
                                      </p:to>
                                    </p:set>
                                    <p:animEffect transition="in" filter="fade">
                                      <p:cBhvr>
                                        <p:cTn id="16" dur="500"/>
                                        <p:tgtEl>
                                          <p:spTgt spid="5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Straight Connector 56">
            <a:extLst>
              <a:ext uri="{FF2B5EF4-FFF2-40B4-BE49-F238E27FC236}">
                <a16:creationId xmlns:a16="http://schemas.microsoft.com/office/drawing/2014/main" id="{9F86AA2E-F00C-5FBF-D793-4AC0CD580B10}"/>
              </a:ext>
            </a:extLst>
          </p:cNvPr>
          <p:cNvCxnSpPr>
            <a:cxnSpLocks/>
          </p:cNvCxnSpPr>
          <p:nvPr/>
        </p:nvCxnSpPr>
        <p:spPr bwMode="auto">
          <a:xfrm flipH="1">
            <a:off x="7467600" y="1905000"/>
            <a:ext cx="0" cy="149486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Rectangle 31">
            <a:extLst>
              <a:ext uri="{FF2B5EF4-FFF2-40B4-BE49-F238E27FC236}">
                <a16:creationId xmlns:a16="http://schemas.microsoft.com/office/drawing/2014/main" id="{545CD2AD-2A9D-D0A4-7D2D-FE84848B9522}"/>
              </a:ext>
            </a:extLst>
          </p:cNvPr>
          <p:cNvSpPr/>
          <p:nvPr/>
        </p:nvSpPr>
        <p:spPr>
          <a:xfrm>
            <a:off x="7467600" y="2328381"/>
            <a:ext cx="54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 </a:t>
            </a:r>
          </a:p>
        </p:txBody>
      </p:sp>
      <p:sp>
        <p:nvSpPr>
          <p:cNvPr id="2" name="Title 1">
            <a:extLst>
              <a:ext uri="{FF2B5EF4-FFF2-40B4-BE49-F238E27FC236}">
                <a16:creationId xmlns:a16="http://schemas.microsoft.com/office/drawing/2014/main" id="{4425EC89-7D9F-CF2E-708B-DF1DB7D01F43}"/>
              </a:ext>
            </a:extLst>
          </p:cNvPr>
          <p:cNvSpPr>
            <a:spLocks noGrp="1"/>
          </p:cNvSpPr>
          <p:nvPr>
            <p:ph type="title"/>
          </p:nvPr>
        </p:nvSpPr>
        <p:spPr/>
        <p:txBody>
          <a:bodyPr/>
          <a:lstStyle/>
          <a:p>
            <a:r>
              <a:rPr lang="de-CH" dirty="0"/>
              <a:t>S&amp;A: </a:t>
            </a:r>
            <a:r>
              <a:rPr lang="de-CH" dirty="0" err="1"/>
              <a:t>Exploiting</a:t>
            </a:r>
            <a:r>
              <a:rPr lang="de-CH" dirty="0"/>
              <a:t> RIF </a:t>
            </a:r>
            <a:r>
              <a:rPr lang="de-CH" dirty="0" err="1"/>
              <a:t>error</a:t>
            </a:r>
            <a:r>
              <a:rPr lang="de-CH" dirty="0"/>
              <a:t> </a:t>
            </a:r>
            <a:r>
              <a:rPr lang="de-CH" dirty="0" err="1"/>
              <a:t>tolerance</a:t>
            </a:r>
            <a:endParaRPr lang="en-US" dirty="0"/>
          </a:p>
        </p:txBody>
      </p:sp>
      <p:sp>
        <p:nvSpPr>
          <p:cNvPr id="4" name="Date Placeholder 3">
            <a:extLst>
              <a:ext uri="{FF2B5EF4-FFF2-40B4-BE49-F238E27FC236}">
                <a16:creationId xmlns:a16="http://schemas.microsoft.com/office/drawing/2014/main" id="{333E4FB7-2699-334C-7AC3-C7E64614A83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59FF04B7-4F58-2FAF-ABB8-709EF4D5E8DC}"/>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71C399C4-378A-FEF8-DCDC-82361FFCB89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cxnSp>
        <p:nvCxnSpPr>
          <p:cNvPr id="9" name="Straight Connector 8">
            <a:extLst>
              <a:ext uri="{FF2B5EF4-FFF2-40B4-BE49-F238E27FC236}">
                <a16:creationId xmlns:a16="http://schemas.microsoft.com/office/drawing/2014/main" id="{4C2D3DE7-44A6-B49B-E878-CBE51698327C}"/>
              </a:ext>
            </a:extLst>
          </p:cNvPr>
          <p:cNvCxnSpPr>
            <a:cxnSpLocks/>
          </p:cNvCxnSpPr>
          <p:nvPr/>
        </p:nvCxnSpPr>
        <p:spPr>
          <a:xfrm>
            <a:off x="5828207" y="2505586"/>
            <a:ext cx="1080000" cy="0"/>
          </a:xfrm>
          <a:prstGeom prst="line">
            <a:avLst/>
          </a:prstGeom>
          <a:noFill/>
          <a:ln w="25400" cap="flat" cmpd="sng" algn="ctr">
            <a:solidFill>
              <a:schemeClr val="tx1"/>
            </a:solidFill>
            <a:prstDash val="solid"/>
            <a:miter lim="800000"/>
          </a:ln>
          <a:effectLst/>
        </p:spPr>
      </p:cxnSp>
      <p:cxnSp>
        <p:nvCxnSpPr>
          <p:cNvPr id="17" name="Straight Connector 16">
            <a:extLst>
              <a:ext uri="{FF2B5EF4-FFF2-40B4-BE49-F238E27FC236}">
                <a16:creationId xmlns:a16="http://schemas.microsoft.com/office/drawing/2014/main" id="{5458236F-078F-F681-134B-87DF1D847FBD}"/>
              </a:ext>
            </a:extLst>
          </p:cNvPr>
          <p:cNvCxnSpPr>
            <a:cxnSpLocks/>
          </p:cNvCxnSpPr>
          <p:nvPr/>
        </p:nvCxnSpPr>
        <p:spPr>
          <a:xfrm>
            <a:off x="5448761" y="3201886"/>
            <a:ext cx="1350000" cy="0"/>
          </a:xfrm>
          <a:prstGeom prst="line">
            <a:avLst/>
          </a:prstGeom>
          <a:noFill/>
          <a:ln w="25400" cap="flat" cmpd="sng" algn="ctr">
            <a:solidFill>
              <a:sysClr val="windowText" lastClr="000000"/>
            </a:solidFill>
            <a:prstDash val="solid"/>
            <a:miter lim="800000"/>
          </a:ln>
          <a:effectLst/>
        </p:spPr>
      </p:cxnSp>
      <p:sp>
        <p:nvSpPr>
          <p:cNvPr id="24" name="Rectangle 23">
            <a:extLst>
              <a:ext uri="{FF2B5EF4-FFF2-40B4-BE49-F238E27FC236}">
                <a16:creationId xmlns:a16="http://schemas.microsoft.com/office/drawing/2014/main" id="{B0B1CB84-612B-5CB1-9AB1-FB7AAFF52A45}"/>
              </a:ext>
            </a:extLst>
          </p:cNvPr>
          <p:cNvSpPr/>
          <p:nvPr/>
        </p:nvSpPr>
        <p:spPr>
          <a:xfrm>
            <a:off x="4099131" y="3021886"/>
            <a:ext cx="135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p:sp>
        <p:nvSpPr>
          <p:cNvPr id="31" name="Rectangle 30">
            <a:extLst>
              <a:ext uri="{FF2B5EF4-FFF2-40B4-BE49-F238E27FC236}">
                <a16:creationId xmlns:a16="http://schemas.microsoft.com/office/drawing/2014/main" id="{7B15D334-5D4E-B371-97A9-318467BA28B0}"/>
              </a:ext>
            </a:extLst>
          </p:cNvPr>
          <p:cNvSpPr/>
          <p:nvPr/>
        </p:nvSpPr>
        <p:spPr>
          <a:xfrm>
            <a:off x="6927600" y="2325586"/>
            <a:ext cx="540000" cy="360000"/>
          </a:xfrm>
          <a:prstGeom prst="rect">
            <a:avLst/>
          </a:prstGeom>
          <a:noFill/>
          <a:ln w="25400" cap="flat" cmpd="sng" algn="ctr">
            <a:solidFill>
              <a:srgbClr val="385723"/>
            </a:solidFill>
            <a:prstDash val="dash"/>
            <a:miter lim="800000"/>
          </a:ln>
          <a:effectLst/>
        </p:spPr>
        <p:txBody>
          <a:bodyPr rtlCol="0" anchor="ctr"/>
          <a:lstStyle/>
          <a:p>
            <a:pPr algn="ctr" defTabSz="608612">
              <a:defRPr/>
            </a:pPr>
            <a:r>
              <a:rPr lang="en-US" sz="2200" kern="0" dirty="0">
                <a:latin typeface="+mj-lt"/>
              </a:rPr>
              <a:t> </a:t>
            </a:r>
          </a:p>
        </p:txBody>
      </p:sp>
      <p:sp>
        <p:nvSpPr>
          <p:cNvPr id="34" name="TextBox 33">
            <a:extLst>
              <a:ext uri="{FF2B5EF4-FFF2-40B4-BE49-F238E27FC236}">
                <a16:creationId xmlns:a16="http://schemas.microsoft.com/office/drawing/2014/main" id="{C3BDABED-8BAE-B4CA-AD22-7E74CD3D814B}"/>
              </a:ext>
            </a:extLst>
          </p:cNvPr>
          <p:cNvSpPr txBox="1"/>
          <p:nvPr/>
        </p:nvSpPr>
        <p:spPr>
          <a:xfrm>
            <a:off x="7158918" y="2305895"/>
            <a:ext cx="773427" cy="430887"/>
          </a:xfrm>
          <a:prstGeom prst="rect">
            <a:avLst/>
          </a:prstGeom>
          <a:noFill/>
        </p:spPr>
        <p:txBody>
          <a:bodyPr wrap="square">
            <a:spAutoFit/>
          </a:bodyPr>
          <a:lstStyle/>
          <a:p>
            <a:r>
              <a:rPr lang="en-US" sz="2200" kern="0" dirty="0">
                <a:latin typeface="+mj-lt"/>
              </a:rPr>
              <a:t>RIF</a:t>
            </a:r>
            <a:endParaRPr lang="en-US" sz="2200" dirty="0">
              <a:latin typeface="+mj-lt"/>
            </a:endParaRPr>
          </a:p>
        </p:txBody>
      </p:sp>
      <p:sp>
        <p:nvSpPr>
          <p:cNvPr id="35" name="Rectangle 34">
            <a:extLst>
              <a:ext uri="{FF2B5EF4-FFF2-40B4-BE49-F238E27FC236}">
                <a16:creationId xmlns:a16="http://schemas.microsoft.com/office/drawing/2014/main" id="{F99BCDBD-5290-0B69-B25E-6B20DEA35054}"/>
              </a:ext>
            </a:extLst>
          </p:cNvPr>
          <p:cNvSpPr/>
          <p:nvPr/>
        </p:nvSpPr>
        <p:spPr>
          <a:xfrm>
            <a:off x="6813980" y="3048454"/>
            <a:ext cx="666000" cy="360000"/>
          </a:xfrm>
          <a:prstGeom prst="rect">
            <a:avLst/>
          </a:prstGeom>
          <a:noFill/>
          <a:ln w="25400" cap="flat" cmpd="sng" algn="ctr">
            <a:solidFill>
              <a:srgbClr val="385723"/>
            </a:solidFill>
            <a:prstDash val="dash"/>
            <a:miter lim="800000"/>
          </a:ln>
          <a:effectLst/>
        </p:spPr>
        <p:txBody>
          <a:bodyPr rtlCol="0" anchor="ctr"/>
          <a:lstStyle/>
          <a:p>
            <a:pPr algn="ctr" defTabSz="608612">
              <a:defRPr/>
            </a:pPr>
            <a:r>
              <a:rPr lang="en-US" sz="2200" kern="0" dirty="0">
                <a:latin typeface="+mj-lt"/>
              </a:rPr>
              <a:t> </a:t>
            </a:r>
          </a:p>
        </p:txBody>
      </p:sp>
      <p:sp>
        <p:nvSpPr>
          <p:cNvPr id="36" name="Rectangle 35">
            <a:extLst>
              <a:ext uri="{FF2B5EF4-FFF2-40B4-BE49-F238E27FC236}">
                <a16:creationId xmlns:a16="http://schemas.microsoft.com/office/drawing/2014/main" id="{4D07FBCC-E01C-B84F-823F-5A5F6B90224A}"/>
              </a:ext>
            </a:extLst>
          </p:cNvPr>
          <p:cNvSpPr/>
          <p:nvPr/>
        </p:nvSpPr>
        <p:spPr>
          <a:xfrm>
            <a:off x="7467600" y="3045264"/>
            <a:ext cx="666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 </a:t>
            </a:r>
          </a:p>
        </p:txBody>
      </p:sp>
      <p:sp>
        <p:nvSpPr>
          <p:cNvPr id="37" name="TextBox 36">
            <a:extLst>
              <a:ext uri="{FF2B5EF4-FFF2-40B4-BE49-F238E27FC236}">
                <a16:creationId xmlns:a16="http://schemas.microsoft.com/office/drawing/2014/main" id="{B9805A4D-F261-0606-2CBB-E8F6CDD8E712}"/>
              </a:ext>
            </a:extLst>
          </p:cNvPr>
          <p:cNvSpPr txBox="1"/>
          <p:nvPr/>
        </p:nvSpPr>
        <p:spPr>
          <a:xfrm>
            <a:off x="7189135" y="3018783"/>
            <a:ext cx="773427" cy="430887"/>
          </a:xfrm>
          <a:prstGeom prst="rect">
            <a:avLst/>
          </a:prstGeom>
          <a:noFill/>
        </p:spPr>
        <p:txBody>
          <a:bodyPr wrap="square">
            <a:spAutoFit/>
          </a:bodyPr>
          <a:lstStyle/>
          <a:p>
            <a:r>
              <a:rPr lang="en-US" sz="2200" kern="0" dirty="0">
                <a:latin typeface="+mj-lt"/>
              </a:rPr>
              <a:t>RIF</a:t>
            </a:r>
            <a:endParaRPr lang="en-US" sz="2200" dirty="0">
              <a:latin typeface="+mj-lt"/>
            </a:endParaRPr>
          </a:p>
        </p:txBody>
      </p:sp>
      <p:cxnSp>
        <p:nvCxnSpPr>
          <p:cNvPr id="56" name="Straight Connector 55">
            <a:extLst>
              <a:ext uri="{FF2B5EF4-FFF2-40B4-BE49-F238E27FC236}">
                <a16:creationId xmlns:a16="http://schemas.microsoft.com/office/drawing/2014/main" id="{6903B8D9-7041-59C7-45A0-648AB519D87F}"/>
              </a:ext>
            </a:extLst>
          </p:cNvPr>
          <p:cNvCxnSpPr>
            <a:cxnSpLocks/>
          </p:cNvCxnSpPr>
          <p:nvPr/>
        </p:nvCxnSpPr>
        <p:spPr bwMode="auto">
          <a:xfrm>
            <a:off x="4741067" y="1965923"/>
            <a:ext cx="0" cy="36000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58" name="TextBox 57">
                <a:extLst>
                  <a:ext uri="{FF2B5EF4-FFF2-40B4-BE49-F238E27FC236}">
                    <a16:creationId xmlns:a16="http://schemas.microsoft.com/office/drawing/2014/main" id="{EE100155-B88C-50DF-39ED-F8F139F8AF45}"/>
                  </a:ext>
                </a:extLst>
              </p:cNvPr>
              <p:cNvSpPr txBox="1"/>
              <p:nvPr/>
            </p:nvSpPr>
            <p:spPr>
              <a:xfrm>
                <a:off x="7124239" y="1524000"/>
                <a:ext cx="990601" cy="4242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CH" sz="2000" i="1" smtClean="0">
                              <a:latin typeface="Cambria Math" panose="02040503050406030204" pitchFamily="18" charset="0"/>
                            </a:rPr>
                          </m:ctrlPr>
                        </m:sSubPr>
                        <m:e>
                          <m:r>
                            <a:rPr lang="de-CH" sz="2000" b="0" i="1" smtClean="0">
                              <a:latin typeface="Cambria Math" panose="02040503050406030204" pitchFamily="18" charset="0"/>
                            </a:rPr>
                            <m:t>𝑡</m:t>
                          </m:r>
                        </m:e>
                        <m:sub>
                          <m:r>
                            <a:rPr lang="de-CH" sz="2000" b="0" i="1" smtClean="0">
                              <a:latin typeface="Cambria Math" panose="02040503050406030204" pitchFamily="18" charset="0"/>
                            </a:rPr>
                            <m:t>𝑟𝑒𝑝𝑙𝑎𝑦</m:t>
                          </m:r>
                        </m:sub>
                      </m:sSub>
                    </m:oMath>
                  </m:oMathPara>
                </a14:m>
                <a:endParaRPr lang="en-US" sz="2000" dirty="0">
                  <a:latin typeface="+mj-lt"/>
                </a:endParaRPr>
              </a:p>
            </p:txBody>
          </p:sp>
        </mc:Choice>
        <mc:Fallback xmlns="">
          <p:sp>
            <p:nvSpPr>
              <p:cNvPr id="58" name="TextBox 57">
                <a:extLst>
                  <a:ext uri="{FF2B5EF4-FFF2-40B4-BE49-F238E27FC236}">
                    <a16:creationId xmlns:a16="http://schemas.microsoft.com/office/drawing/2014/main" id="{EE100155-B88C-50DF-39ED-F8F139F8AF45}"/>
                  </a:ext>
                </a:extLst>
              </p:cNvPr>
              <p:cNvSpPr txBox="1">
                <a:spLocks noRot="1" noChangeAspect="1" noMove="1" noResize="1" noEditPoints="1" noAdjustHandles="1" noChangeArrowheads="1" noChangeShapeType="1" noTextEdit="1"/>
              </p:cNvSpPr>
              <p:nvPr/>
            </p:nvSpPr>
            <p:spPr>
              <a:xfrm>
                <a:off x="7124239" y="1524000"/>
                <a:ext cx="990601" cy="424283"/>
              </a:xfrm>
              <a:prstGeom prst="rect">
                <a:avLst/>
              </a:prstGeom>
              <a:blipFill>
                <a:blip r:embed="rId3"/>
                <a:stretch>
                  <a:fillRect b="-11429"/>
                </a:stretch>
              </a:blipFill>
            </p:spPr>
            <p:txBody>
              <a:bodyPr/>
              <a:lstStyle/>
              <a:p>
                <a:r>
                  <a:rPr lang="en-US">
                    <a:noFill/>
                  </a:rPr>
                  <a:t> </a:t>
                </a:r>
              </a:p>
            </p:txBody>
          </p:sp>
        </mc:Fallback>
      </mc:AlternateContent>
      <p:sp>
        <p:nvSpPr>
          <p:cNvPr id="59" name="TextBox 58">
            <a:extLst>
              <a:ext uri="{FF2B5EF4-FFF2-40B4-BE49-F238E27FC236}">
                <a16:creationId xmlns:a16="http://schemas.microsoft.com/office/drawing/2014/main" id="{8040DD4E-D1F1-38EE-E0B7-B2A06B28FE1B}"/>
              </a:ext>
            </a:extLst>
          </p:cNvPr>
          <p:cNvSpPr txBox="1"/>
          <p:nvPr/>
        </p:nvSpPr>
        <p:spPr>
          <a:xfrm>
            <a:off x="3978103" y="1544393"/>
            <a:ext cx="1447801" cy="400110"/>
          </a:xfrm>
          <a:prstGeom prst="rect">
            <a:avLst/>
          </a:prstGeom>
          <a:noFill/>
        </p:spPr>
        <p:txBody>
          <a:bodyPr wrap="square">
            <a:spAutoFit/>
          </a:bodyPr>
          <a:lstStyle/>
          <a:p>
            <a:r>
              <a:rPr lang="de-CH" sz="2000" dirty="0">
                <a:latin typeface="+mj-lt"/>
              </a:rPr>
              <a:t>RMARKER</a:t>
            </a:r>
            <a:endParaRPr lang="en-US" sz="2000" dirty="0">
              <a:latin typeface="+mj-lt"/>
            </a:endParaRPr>
          </a:p>
        </p:txBody>
      </p:sp>
      <p:cxnSp>
        <p:nvCxnSpPr>
          <p:cNvPr id="60" name="Straight Connector 59">
            <a:extLst>
              <a:ext uri="{FF2B5EF4-FFF2-40B4-BE49-F238E27FC236}">
                <a16:creationId xmlns:a16="http://schemas.microsoft.com/office/drawing/2014/main" id="{D5F01C9A-27A4-DD0B-F961-6E02763424B1}"/>
              </a:ext>
            </a:extLst>
          </p:cNvPr>
          <p:cNvCxnSpPr>
            <a:cxnSpLocks/>
          </p:cNvCxnSpPr>
          <p:nvPr/>
        </p:nvCxnSpPr>
        <p:spPr bwMode="auto">
          <a:xfrm>
            <a:off x="4724399" y="2212701"/>
            <a:ext cx="2772000" cy="0"/>
          </a:xfrm>
          <a:prstGeom prst="line">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61" name="TextBox 60">
                <a:extLst>
                  <a:ext uri="{FF2B5EF4-FFF2-40B4-BE49-F238E27FC236}">
                    <a16:creationId xmlns:a16="http://schemas.microsoft.com/office/drawing/2014/main" id="{2BE2C9B9-DB09-6A32-0E3C-90AB1217CD46}"/>
                  </a:ext>
                </a:extLst>
              </p:cNvPr>
              <p:cNvSpPr txBox="1"/>
              <p:nvPr/>
            </p:nvSpPr>
            <p:spPr>
              <a:xfrm>
                <a:off x="5718282" y="1789231"/>
                <a:ext cx="990601"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CH" sz="2000" i="1" smtClean="0">
                          <a:latin typeface="Cambria Math" panose="02040503050406030204" pitchFamily="18" charset="0"/>
                        </a:rPr>
                        <m:t>𝑇</m:t>
                      </m:r>
                    </m:oMath>
                  </m:oMathPara>
                </a14:m>
                <a:endParaRPr lang="en-US" sz="2000" dirty="0">
                  <a:latin typeface="+mj-lt"/>
                </a:endParaRPr>
              </a:p>
            </p:txBody>
          </p:sp>
        </mc:Choice>
        <mc:Fallback xmlns="">
          <p:sp>
            <p:nvSpPr>
              <p:cNvPr id="61" name="TextBox 60">
                <a:extLst>
                  <a:ext uri="{FF2B5EF4-FFF2-40B4-BE49-F238E27FC236}">
                    <a16:creationId xmlns:a16="http://schemas.microsoft.com/office/drawing/2014/main" id="{2BE2C9B9-DB09-6A32-0E3C-90AB1217CD46}"/>
                  </a:ext>
                </a:extLst>
              </p:cNvPr>
              <p:cNvSpPr txBox="1">
                <a:spLocks noRot="1" noChangeAspect="1" noMove="1" noResize="1" noEditPoints="1" noAdjustHandles="1" noChangeArrowheads="1" noChangeShapeType="1" noTextEdit="1"/>
              </p:cNvSpPr>
              <p:nvPr/>
            </p:nvSpPr>
            <p:spPr>
              <a:xfrm>
                <a:off x="5718282" y="1789231"/>
                <a:ext cx="990601" cy="400110"/>
              </a:xfrm>
              <a:prstGeom prst="rect">
                <a:avLst/>
              </a:prstGeom>
              <a:blipFill>
                <a:blip r:embed="rId4"/>
                <a:stretch>
                  <a:fillRect/>
                </a:stretch>
              </a:blipFill>
            </p:spPr>
            <p:txBody>
              <a:bodyPr/>
              <a:lstStyle/>
              <a:p>
                <a:r>
                  <a:rPr lang="en-US">
                    <a:noFill/>
                  </a:rPr>
                  <a:t> </a:t>
                </a:r>
              </a:p>
            </p:txBody>
          </p:sp>
        </mc:Fallback>
      </mc:AlternateContent>
      <p:sp>
        <p:nvSpPr>
          <p:cNvPr id="7" name="Rectangle 6">
            <a:extLst>
              <a:ext uri="{FF2B5EF4-FFF2-40B4-BE49-F238E27FC236}">
                <a16:creationId xmlns:a16="http://schemas.microsoft.com/office/drawing/2014/main" id="{23827C89-8AF2-A8CB-AE65-93E53E8A0712}"/>
              </a:ext>
            </a:extLst>
          </p:cNvPr>
          <p:cNvSpPr/>
          <p:nvPr/>
        </p:nvSpPr>
        <p:spPr>
          <a:xfrm>
            <a:off x="4748207" y="2325586"/>
            <a:ext cx="108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mc:AlternateContent xmlns:mc="http://schemas.openxmlformats.org/markup-compatibility/2006" xmlns:a14="http://schemas.microsoft.com/office/drawing/2010/main">
        <mc:Choice Requires="a14">
          <p:sp>
            <p:nvSpPr>
              <p:cNvPr id="63" name="Content Placeholder 2">
                <a:extLst>
                  <a:ext uri="{FF2B5EF4-FFF2-40B4-BE49-F238E27FC236}">
                    <a16:creationId xmlns:a16="http://schemas.microsoft.com/office/drawing/2014/main" id="{A3695623-9A00-CF18-6FCC-CBECF08FF69B}"/>
                  </a:ext>
                </a:extLst>
              </p:cNvPr>
              <p:cNvSpPr>
                <a:spLocks noGrp="1"/>
              </p:cNvSpPr>
              <p:nvPr>
                <p:ph idx="1"/>
              </p:nvPr>
            </p:nvSpPr>
            <p:spPr>
              <a:xfrm>
                <a:off x="487564" y="4267200"/>
                <a:ext cx="8275435" cy="1677860"/>
              </a:xfrm>
            </p:spPr>
            <p:txBody>
              <a:bodyPr/>
              <a:lstStyle/>
              <a:p>
                <a:pPr marL="0" indent="0">
                  <a:buNone/>
                </a:pPr>
                <a:r>
                  <a:rPr lang="de-CH" sz="2000" dirty="0"/>
                  <a:t>Example: shift </a:t>
                </a:r>
                <a:r>
                  <a:rPr lang="de-CH" sz="2000" dirty="0" err="1"/>
                  <a:t>the</a:t>
                </a:r>
                <a:r>
                  <a:rPr lang="de-CH" sz="2000" dirty="0"/>
                  <a:t> </a:t>
                </a:r>
                <a:r>
                  <a:rPr lang="de-CH" sz="2000" dirty="0" err="1"/>
                  <a:t>message</a:t>
                </a:r>
                <a:r>
                  <a:rPr lang="de-CH" sz="2000" dirty="0"/>
                  <a:t> such </a:t>
                </a:r>
                <a:r>
                  <a:rPr lang="de-CH" sz="2000" dirty="0" err="1"/>
                  <a:t>that</a:t>
                </a:r>
                <a:r>
                  <a:rPr lang="de-CH" sz="2000" dirty="0"/>
                  <a:t> 4 out </a:t>
                </a:r>
                <a:r>
                  <a:rPr lang="de-CH" sz="2000" dirty="0" err="1"/>
                  <a:t>of</a:t>
                </a:r>
                <a:r>
                  <a:rPr lang="de-CH" sz="2000" dirty="0"/>
                  <a:t> 8 RIFs </a:t>
                </a:r>
                <a:r>
                  <a:rPr lang="de-CH" sz="2000" dirty="0" err="1"/>
                  <a:t>are</a:t>
                </a:r>
                <a:r>
                  <a:rPr lang="de-CH" sz="2000" dirty="0"/>
                  <a:t> </a:t>
                </a:r>
                <a:r>
                  <a:rPr lang="de-CH" sz="2000" dirty="0" err="1"/>
                  <a:t>unpredictable</a:t>
                </a:r>
                <a:r>
                  <a:rPr lang="de-CH" sz="2000" dirty="0"/>
                  <a:t>.</a:t>
                </a:r>
              </a:p>
              <a:p>
                <a14:m>
                  <m:oMath xmlns:m="http://schemas.openxmlformats.org/officeDocument/2006/math">
                    <m:r>
                      <a:rPr lang="de-CH" sz="2000" i="1">
                        <a:latin typeface="Cambria Math" panose="02040503050406030204" pitchFamily="18" charset="0"/>
                      </a:rPr>
                      <m:t>𝑇</m:t>
                    </m:r>
                  </m:oMath>
                </a14:m>
                <a:r>
                  <a:rPr lang="en-US" sz="2000" dirty="0"/>
                  <a:t> has increased by </a:t>
                </a:r>
                <a14:m>
                  <m:oMath xmlns:m="http://schemas.openxmlformats.org/officeDocument/2006/math">
                    <m:r>
                      <a:rPr lang="de-CH" sz="2000" b="0" i="1" smtClean="0">
                        <a:latin typeface="Cambria Math" panose="02040503050406030204" pitchFamily="18" charset="0"/>
                      </a:rPr>
                      <m:t>4</m:t>
                    </m:r>
                    <m:r>
                      <a:rPr lang="de-CH" sz="2000" b="0" i="1" smtClean="0">
                        <a:latin typeface="Cambria Math" panose="02040503050406030204" pitchFamily="18" charset="0"/>
                      </a:rPr>
                      <m:t>𝑚𝑠</m:t>
                    </m:r>
                  </m:oMath>
                </a14:m>
                <a:r>
                  <a:rPr lang="en-US" sz="2000" dirty="0"/>
                  <a:t>.</a:t>
                </a:r>
              </a:p>
              <a:p>
                <a:r>
                  <a:rPr lang="de-CH" sz="2000" dirty="0"/>
                  <a:t>The </a:t>
                </a:r>
                <a:r>
                  <a:rPr lang="de-CH" sz="2000" dirty="0" err="1"/>
                  <a:t>attacker</a:t>
                </a:r>
                <a:r>
                  <a:rPr lang="de-CH" sz="2000" dirty="0"/>
                  <a:t> still </a:t>
                </a:r>
                <a:r>
                  <a:rPr lang="de-CH" sz="2000" dirty="0" err="1"/>
                  <a:t>transmits</a:t>
                </a:r>
                <a:r>
                  <a:rPr lang="de-CH" sz="2000" dirty="0"/>
                  <a:t> 4 RIFs </a:t>
                </a:r>
                <a:r>
                  <a:rPr lang="de-CH" sz="2000" dirty="0" err="1"/>
                  <a:t>correctly</a:t>
                </a:r>
                <a:r>
                  <a:rPr lang="de-CH" sz="2000" dirty="0"/>
                  <a:t> (after </a:t>
                </a:r>
                <a14:m>
                  <m:oMath xmlns:m="http://schemas.openxmlformats.org/officeDocument/2006/math">
                    <m:sSub>
                      <m:sSubPr>
                        <m:ctrlPr>
                          <a:rPr lang="de-CH" sz="2000" i="1" smtClean="0">
                            <a:latin typeface="Cambria Math" panose="02040503050406030204" pitchFamily="18" charset="0"/>
                          </a:rPr>
                        </m:ctrlPr>
                      </m:sSubPr>
                      <m:e>
                        <m:r>
                          <a:rPr lang="de-CH" sz="2000" b="0" i="1" smtClean="0">
                            <a:latin typeface="Cambria Math" panose="02040503050406030204" pitchFamily="18" charset="0"/>
                          </a:rPr>
                          <m:t>𝑡</m:t>
                        </m:r>
                      </m:e>
                      <m:sub>
                        <m:r>
                          <a:rPr lang="de-CH" sz="2000" b="0" i="1" smtClean="0">
                            <a:latin typeface="Cambria Math" panose="02040503050406030204" pitchFamily="18" charset="0"/>
                          </a:rPr>
                          <m:t>𝑟𝑒𝑝𝑙𝑎𝑦</m:t>
                        </m:r>
                      </m:sub>
                    </m:sSub>
                  </m:oMath>
                </a14:m>
                <a:r>
                  <a:rPr lang="de-CH" sz="2000" dirty="0"/>
                  <a:t>).</a:t>
                </a:r>
              </a:p>
              <a:p>
                <a:r>
                  <a:rPr lang="de-CH" sz="2000" dirty="0"/>
                  <a:t>The </a:t>
                </a:r>
                <a:r>
                  <a:rPr lang="de-CH" sz="2000" dirty="0" err="1"/>
                  <a:t>receiver</a:t>
                </a:r>
                <a:r>
                  <a:rPr lang="de-CH" sz="2000" dirty="0"/>
                  <a:t> </a:t>
                </a:r>
                <a:r>
                  <a:rPr lang="de-CH" sz="2000" i="1" dirty="0" err="1"/>
                  <a:t>might</a:t>
                </a:r>
                <a:r>
                  <a:rPr lang="de-CH" sz="2000" dirty="0"/>
                  <a:t> </a:t>
                </a:r>
                <a:r>
                  <a:rPr lang="de-CH" sz="2000" dirty="0" err="1"/>
                  <a:t>consider</a:t>
                </a:r>
                <a:r>
                  <a:rPr lang="de-CH" sz="2000" dirty="0"/>
                  <a:t> </a:t>
                </a:r>
                <a:r>
                  <a:rPr lang="de-CH" sz="2000" dirty="0" err="1"/>
                  <a:t>this</a:t>
                </a:r>
                <a:r>
                  <a:rPr lang="de-CH" sz="2000" dirty="0"/>
                  <a:t> </a:t>
                </a:r>
                <a:r>
                  <a:rPr lang="de-CH" sz="2000" dirty="0" err="1"/>
                  <a:t>message</a:t>
                </a:r>
                <a:r>
                  <a:rPr lang="de-CH" sz="2000" dirty="0"/>
                  <a:t> </a:t>
                </a:r>
                <a:r>
                  <a:rPr lang="de-CH" sz="2000" dirty="0" err="1"/>
                  <a:t>to</a:t>
                </a:r>
                <a:r>
                  <a:rPr lang="de-CH" sz="2000" dirty="0"/>
                  <a:t> </a:t>
                </a:r>
                <a:r>
                  <a:rPr lang="de-CH" sz="2000" dirty="0" err="1"/>
                  <a:t>be</a:t>
                </a:r>
                <a:r>
                  <a:rPr lang="de-CH" sz="2000" dirty="0"/>
                  <a:t> </a:t>
                </a:r>
                <a:r>
                  <a:rPr lang="de-CH" sz="2000" dirty="0" err="1"/>
                  <a:t>authentic</a:t>
                </a:r>
                <a:r>
                  <a:rPr lang="de-CH" sz="2000" dirty="0"/>
                  <a:t>, </a:t>
                </a:r>
                <a:r>
                  <a:rPr lang="de-CH" sz="2000" dirty="0" err="1"/>
                  <a:t>if</a:t>
                </a:r>
                <a:r>
                  <a:rPr lang="de-CH" sz="2000" dirty="0"/>
                  <a:t> </a:t>
                </a:r>
                <a:r>
                  <a:rPr lang="de-CH" sz="2000" dirty="0" err="1"/>
                  <a:t>the</a:t>
                </a:r>
                <a:r>
                  <a:rPr lang="de-CH" sz="2000" dirty="0"/>
                  <a:t> "</a:t>
                </a:r>
                <a:r>
                  <a:rPr lang="de-CH" sz="2000" dirty="0" err="1"/>
                  <a:t>overall</a:t>
                </a:r>
                <a:r>
                  <a:rPr lang="de-CH" sz="2000" dirty="0"/>
                  <a:t> </a:t>
                </a:r>
                <a:r>
                  <a:rPr lang="de-CH" sz="2000" dirty="0" err="1"/>
                  <a:t>correctness</a:t>
                </a:r>
                <a:r>
                  <a:rPr lang="de-CH" sz="2000" dirty="0"/>
                  <a:t>" </a:t>
                </a:r>
                <a:r>
                  <a:rPr lang="de-CH" sz="2000" dirty="0" err="1"/>
                  <a:t>of</a:t>
                </a:r>
                <a:r>
                  <a:rPr lang="de-CH" sz="2000" dirty="0"/>
                  <a:t> </a:t>
                </a:r>
                <a:r>
                  <a:rPr lang="de-CH" sz="2000" dirty="0" err="1"/>
                  <a:t>the</a:t>
                </a:r>
                <a:r>
                  <a:rPr lang="de-CH" sz="2000" dirty="0"/>
                  <a:t> RIFs </a:t>
                </a:r>
                <a:r>
                  <a:rPr lang="de-CH" sz="2000" dirty="0" err="1"/>
                  <a:t>is</a:t>
                </a:r>
                <a:r>
                  <a:rPr lang="de-CH" sz="2000" dirty="0"/>
                  <a:t> high </a:t>
                </a:r>
                <a:r>
                  <a:rPr lang="de-CH" sz="2000" dirty="0" err="1"/>
                  <a:t>enough</a:t>
                </a:r>
                <a:r>
                  <a:rPr lang="de-CH" sz="2000" dirty="0"/>
                  <a:t>.</a:t>
                </a:r>
              </a:p>
              <a:p>
                <a:endParaRPr lang="de-CH" sz="1800" dirty="0"/>
              </a:p>
            </p:txBody>
          </p:sp>
        </mc:Choice>
        <mc:Fallback xmlns="">
          <p:sp>
            <p:nvSpPr>
              <p:cNvPr id="63" name="Content Placeholder 2">
                <a:extLst>
                  <a:ext uri="{FF2B5EF4-FFF2-40B4-BE49-F238E27FC236}">
                    <a16:creationId xmlns:a16="http://schemas.microsoft.com/office/drawing/2014/main" id="{A3695623-9A00-CF18-6FCC-CBECF08FF69B}"/>
                  </a:ext>
                </a:extLst>
              </p:cNvPr>
              <p:cNvSpPr>
                <a:spLocks noGrp="1" noRot="1" noChangeAspect="1" noMove="1" noResize="1" noEditPoints="1" noAdjustHandles="1" noChangeArrowheads="1" noChangeShapeType="1" noTextEdit="1"/>
              </p:cNvSpPr>
              <p:nvPr>
                <p:ph idx="1"/>
              </p:nvPr>
            </p:nvSpPr>
            <p:spPr>
              <a:xfrm>
                <a:off x="487564" y="4267200"/>
                <a:ext cx="8275435" cy="1677860"/>
              </a:xfrm>
              <a:blipFill>
                <a:blip r:embed="rId5"/>
                <a:stretch>
                  <a:fillRect l="-737" t="-1455" r="-442" b="-11273"/>
                </a:stretch>
              </a:blipFill>
            </p:spPr>
            <p:txBody>
              <a:bodyPr/>
              <a:lstStyle/>
              <a:p>
                <a:r>
                  <a:rPr lang="en-US">
                    <a:noFill/>
                  </a:rPr>
                  <a:t> </a:t>
                </a:r>
              </a:p>
            </p:txBody>
          </p:sp>
        </mc:Fallback>
      </mc:AlternateContent>
      <p:sp>
        <p:nvSpPr>
          <p:cNvPr id="65" name="TextBox 64">
            <a:extLst>
              <a:ext uri="{FF2B5EF4-FFF2-40B4-BE49-F238E27FC236}">
                <a16:creationId xmlns:a16="http://schemas.microsoft.com/office/drawing/2014/main" id="{8338CB50-F55B-7033-9668-855E3BEAB86F}"/>
              </a:ext>
            </a:extLst>
          </p:cNvPr>
          <p:cNvSpPr txBox="1"/>
          <p:nvPr/>
        </p:nvSpPr>
        <p:spPr>
          <a:xfrm>
            <a:off x="5714400" y="3810000"/>
            <a:ext cx="1653017" cy="338554"/>
          </a:xfrm>
          <a:prstGeom prst="rect">
            <a:avLst/>
          </a:prstGeom>
          <a:noFill/>
        </p:spPr>
        <p:txBody>
          <a:bodyPr wrap="none" rtlCol="0">
            <a:spAutoFit/>
          </a:bodyPr>
          <a:lstStyle/>
          <a:p>
            <a:r>
              <a:rPr lang="de-CH" sz="1600" dirty="0" err="1">
                <a:latin typeface="+mn-lt"/>
              </a:rPr>
              <a:t>unknown</a:t>
            </a:r>
            <a:r>
              <a:rPr lang="de-CH" sz="1600" dirty="0">
                <a:latin typeface="+mn-lt"/>
              </a:rPr>
              <a:t> </a:t>
            </a:r>
            <a:r>
              <a:rPr lang="de-CH" sz="1600" dirty="0" err="1">
                <a:latin typeface="+mn-lt"/>
              </a:rPr>
              <a:t>pulses</a:t>
            </a:r>
            <a:endParaRPr lang="en-US" sz="1600" dirty="0">
              <a:latin typeface="+mn-lt"/>
            </a:endParaRPr>
          </a:p>
        </p:txBody>
      </p:sp>
      <p:cxnSp>
        <p:nvCxnSpPr>
          <p:cNvPr id="67" name="Straight Arrow Connector 66">
            <a:extLst>
              <a:ext uri="{FF2B5EF4-FFF2-40B4-BE49-F238E27FC236}">
                <a16:creationId xmlns:a16="http://schemas.microsoft.com/office/drawing/2014/main" id="{FE8FC985-6855-23E4-0AFD-12B96D20BA74}"/>
              </a:ext>
            </a:extLst>
          </p:cNvPr>
          <p:cNvCxnSpPr/>
          <p:nvPr/>
        </p:nvCxnSpPr>
        <p:spPr bwMode="auto">
          <a:xfrm flipV="1">
            <a:off x="6625140" y="3493516"/>
            <a:ext cx="430075" cy="32423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56B84F83-BE3D-D872-641C-67F44B1E1D8A}"/>
              </a:ext>
            </a:extLst>
          </p:cNvPr>
          <p:cNvSpPr txBox="1"/>
          <p:nvPr/>
        </p:nvSpPr>
        <p:spPr>
          <a:xfrm>
            <a:off x="658136" y="3059668"/>
            <a:ext cx="3064562" cy="369332"/>
          </a:xfrm>
          <a:prstGeom prst="rect">
            <a:avLst/>
          </a:prstGeom>
          <a:noFill/>
        </p:spPr>
        <p:txBody>
          <a:bodyPr wrap="square" rtlCol="0">
            <a:spAutoFit/>
          </a:bodyPr>
          <a:lstStyle/>
          <a:p>
            <a:r>
              <a:rPr lang="de-CH" sz="1800" dirty="0" err="1">
                <a:latin typeface="+mn-lt"/>
              </a:rPr>
              <a:t>Transmitted</a:t>
            </a:r>
            <a:r>
              <a:rPr lang="de-CH" sz="1800" dirty="0">
                <a:latin typeface="+mn-lt"/>
              </a:rPr>
              <a:t> </a:t>
            </a:r>
            <a:r>
              <a:rPr lang="de-CH" sz="1800" dirty="0" err="1">
                <a:latin typeface="+mn-lt"/>
              </a:rPr>
              <a:t>by</a:t>
            </a:r>
            <a:r>
              <a:rPr lang="de-CH" sz="1800" dirty="0">
                <a:latin typeface="+mn-lt"/>
              </a:rPr>
              <a:t> </a:t>
            </a:r>
            <a:r>
              <a:rPr lang="de-CH" sz="1800" dirty="0" err="1">
                <a:latin typeface="+mn-lt"/>
              </a:rPr>
              <a:t>the</a:t>
            </a:r>
            <a:r>
              <a:rPr lang="de-CH" sz="1800" dirty="0">
                <a:latin typeface="+mn-lt"/>
              </a:rPr>
              <a:t> </a:t>
            </a:r>
            <a:r>
              <a:rPr lang="de-CH" sz="1800" dirty="0" err="1">
                <a:latin typeface="+mn-lt"/>
              </a:rPr>
              <a:t>attacker</a:t>
            </a:r>
            <a:r>
              <a:rPr lang="de-CH" sz="1800" dirty="0">
                <a:latin typeface="+mn-lt"/>
              </a:rPr>
              <a:t>:</a:t>
            </a:r>
            <a:endParaRPr lang="en-US" sz="1800" dirty="0">
              <a:latin typeface="+mn-lt"/>
            </a:endParaRPr>
          </a:p>
        </p:txBody>
      </p:sp>
      <p:sp>
        <p:nvSpPr>
          <p:cNvPr id="8" name="TextBox 7">
            <a:extLst>
              <a:ext uri="{FF2B5EF4-FFF2-40B4-BE49-F238E27FC236}">
                <a16:creationId xmlns:a16="http://schemas.microsoft.com/office/drawing/2014/main" id="{E6A54264-B6CD-2BFC-3E6C-92D9845A1D2A}"/>
              </a:ext>
            </a:extLst>
          </p:cNvPr>
          <p:cNvSpPr txBox="1"/>
          <p:nvPr/>
        </p:nvSpPr>
        <p:spPr>
          <a:xfrm>
            <a:off x="639086" y="2282206"/>
            <a:ext cx="3046479" cy="369332"/>
          </a:xfrm>
          <a:prstGeom prst="rect">
            <a:avLst/>
          </a:prstGeom>
          <a:noFill/>
        </p:spPr>
        <p:txBody>
          <a:bodyPr wrap="square" rtlCol="0">
            <a:spAutoFit/>
          </a:bodyPr>
          <a:lstStyle/>
          <a:p>
            <a:r>
              <a:rPr lang="de-CH" sz="1800" dirty="0" err="1">
                <a:latin typeface="+mn-lt"/>
              </a:rPr>
              <a:t>Received</a:t>
            </a:r>
            <a:r>
              <a:rPr lang="de-CH" sz="1800" dirty="0">
                <a:latin typeface="+mn-lt"/>
              </a:rPr>
              <a:t> </a:t>
            </a:r>
            <a:r>
              <a:rPr lang="de-CH" sz="1800" dirty="0" err="1">
                <a:latin typeface="+mn-lt"/>
              </a:rPr>
              <a:t>by</a:t>
            </a:r>
            <a:r>
              <a:rPr lang="de-CH" sz="1800" dirty="0">
                <a:latin typeface="+mn-lt"/>
              </a:rPr>
              <a:t> </a:t>
            </a:r>
            <a:r>
              <a:rPr lang="de-CH" sz="1800" dirty="0" err="1">
                <a:latin typeface="+mn-lt"/>
              </a:rPr>
              <a:t>the</a:t>
            </a:r>
            <a:r>
              <a:rPr lang="de-CH" sz="1800" dirty="0">
                <a:latin typeface="+mn-lt"/>
              </a:rPr>
              <a:t> </a:t>
            </a:r>
            <a:r>
              <a:rPr lang="de-CH" sz="1800" dirty="0" err="1">
                <a:latin typeface="+mn-lt"/>
              </a:rPr>
              <a:t>attacker</a:t>
            </a:r>
            <a:r>
              <a:rPr lang="de-CH" sz="1800" dirty="0">
                <a:latin typeface="+mn-lt"/>
              </a:rPr>
              <a:t>:</a:t>
            </a:r>
            <a:endParaRPr lang="en-US" sz="1800" dirty="0">
              <a:latin typeface="+mn-lt"/>
            </a:endParaRPr>
          </a:p>
        </p:txBody>
      </p:sp>
      <p:sp>
        <p:nvSpPr>
          <p:cNvPr id="10" name="Rectangle 9">
            <a:extLst>
              <a:ext uri="{FF2B5EF4-FFF2-40B4-BE49-F238E27FC236}">
                <a16:creationId xmlns:a16="http://schemas.microsoft.com/office/drawing/2014/main" id="{764257E6-1BCC-A4D9-32F5-E32383A39C53}"/>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778375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
                                            <p:txEl>
                                              <p:pRg st="0" end="0"/>
                                            </p:txEl>
                                          </p:spTgt>
                                        </p:tgtEl>
                                        <p:attrNameLst>
                                          <p:attrName>style.visibility</p:attrName>
                                        </p:attrNameLst>
                                      </p:cBhvr>
                                      <p:to>
                                        <p:strVal val="visible"/>
                                      </p:to>
                                    </p:set>
                                    <p:animEffect transition="in" filter="fade">
                                      <p:cBhvr>
                                        <p:cTn id="7" dur="500"/>
                                        <p:tgtEl>
                                          <p:spTgt spid="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3">
                                            <p:txEl>
                                              <p:pRg st="1" end="1"/>
                                            </p:txEl>
                                          </p:spTgt>
                                        </p:tgtEl>
                                        <p:attrNameLst>
                                          <p:attrName>style.visibility</p:attrName>
                                        </p:attrNameLst>
                                      </p:cBhvr>
                                      <p:to>
                                        <p:strVal val="visible"/>
                                      </p:to>
                                    </p:set>
                                    <p:animEffect transition="in" filter="fade">
                                      <p:cBhvr>
                                        <p:cTn id="12" dur="500"/>
                                        <p:tgtEl>
                                          <p:spTgt spid="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3">
                                            <p:txEl>
                                              <p:pRg st="2" end="2"/>
                                            </p:txEl>
                                          </p:spTgt>
                                        </p:tgtEl>
                                        <p:attrNameLst>
                                          <p:attrName>style.visibility</p:attrName>
                                        </p:attrNameLst>
                                      </p:cBhvr>
                                      <p:to>
                                        <p:strVal val="visible"/>
                                      </p:to>
                                    </p:set>
                                    <p:animEffect transition="in" filter="fade">
                                      <p:cBhvr>
                                        <p:cTn id="17" dur="500"/>
                                        <p:tgtEl>
                                          <p:spTgt spid="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3">
                                            <p:txEl>
                                              <p:pRg st="3" end="3"/>
                                            </p:txEl>
                                          </p:spTgt>
                                        </p:tgtEl>
                                        <p:attrNameLst>
                                          <p:attrName>style.visibility</p:attrName>
                                        </p:attrNameLst>
                                      </p:cBhvr>
                                      <p:to>
                                        <p:strVal val="visible"/>
                                      </p:to>
                                    </p:set>
                                    <p:animEffect transition="in" filter="fade">
                                      <p:cBhvr>
                                        <p:cTn id="22" dur="500"/>
                                        <p:tgtEl>
                                          <p:spTgt spid="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CA72466-BF53-890B-AEF5-B33E080BB737}"/>
                  </a:ext>
                </a:extLst>
              </p:cNvPr>
              <p:cNvSpPr>
                <a:spLocks noGrp="1"/>
              </p:cNvSpPr>
              <p:nvPr>
                <p:ph type="title"/>
              </p:nvPr>
            </p:nvSpPr>
            <p:spPr/>
            <p:txBody>
              <a:bodyPr/>
              <a:lstStyle/>
              <a:p>
                <a:r>
                  <a:rPr lang="de-CH" dirty="0"/>
                  <a:t>S&amp;A: </a:t>
                </a:r>
                <a:r>
                  <a:rPr lang="de-CH" dirty="0" err="1"/>
                  <a:t>Example</a:t>
                </a:r>
                <a:r>
                  <a:rPr lang="de-CH" dirty="0"/>
                  <a:t> </a:t>
                </a:r>
                <a:r>
                  <a:rPr lang="de-CH" dirty="0" err="1"/>
                  <a:t>with</a:t>
                </a:r>
                <a:r>
                  <a:rPr lang="de-CH" dirty="0"/>
                  <a:t> </a:t>
                </a:r>
                <a14:m>
                  <m:oMath xmlns:m="http://schemas.openxmlformats.org/officeDocument/2006/math">
                    <m:sSub>
                      <m:sSubPr>
                        <m:ctrlPr>
                          <a:rPr lang="de-CH" sz="3600" i="1" smtClean="0">
                            <a:latin typeface="Cambria Math" panose="02040503050406030204" pitchFamily="18" charset="0"/>
                          </a:rPr>
                        </m:ctrlPr>
                      </m:sSubPr>
                      <m:e>
                        <m:r>
                          <m:rPr>
                            <m:sty m:val="p"/>
                          </m:rPr>
                          <a:rPr lang="el-GR" sz="3600" i="1" smtClean="0">
                            <a:latin typeface="Cambria Math" panose="02040503050406030204" pitchFamily="18" charset="0"/>
                          </a:rPr>
                          <m:t>δ</m:t>
                        </m:r>
                      </m:e>
                      <m:sub>
                        <m:r>
                          <a:rPr lang="de-CH" sz="3600" b="0" i="1" smtClean="0">
                            <a:latin typeface="Cambria Math" panose="02040503050406030204" pitchFamily="18" charset="0"/>
                          </a:rPr>
                          <m:t>𝑐</m:t>
                        </m:r>
                      </m:sub>
                    </m:sSub>
                    <m:r>
                      <a:rPr lang="de-CH" sz="3600" b="0" i="1" smtClean="0">
                        <a:latin typeface="Cambria Math" panose="02040503050406030204" pitchFamily="18" charset="0"/>
                      </a:rPr>
                      <m:t>=−40</m:t>
                    </m:r>
                    <m:r>
                      <a:rPr lang="de-CH" sz="3600" b="0" i="1" smtClean="0">
                        <a:latin typeface="Cambria Math" panose="02040503050406030204" pitchFamily="18" charset="0"/>
                      </a:rPr>
                      <m:t>𝑝𝑝𝑚</m:t>
                    </m:r>
                  </m:oMath>
                </a14:m>
                <a:r>
                  <a:rPr lang="de-CH" dirty="0"/>
                  <a:t>:</a:t>
                </a:r>
                <a:endParaRPr lang="en-US" dirty="0"/>
              </a:p>
            </p:txBody>
          </p:sp>
        </mc:Choice>
        <mc:Fallback xmlns="">
          <p:sp>
            <p:nvSpPr>
              <p:cNvPr id="2" name="Title 1">
                <a:extLst>
                  <a:ext uri="{FF2B5EF4-FFF2-40B4-BE49-F238E27FC236}">
                    <a16:creationId xmlns:a16="http://schemas.microsoft.com/office/drawing/2014/main" id="{5CA72466-BF53-890B-AEF5-B33E080BB737}"/>
                  </a:ext>
                </a:extLst>
              </p:cNvPr>
              <p:cNvSpPr>
                <a:spLocks noGrp="1" noRot="1" noChangeAspect="1" noMove="1" noResize="1" noEditPoints="1" noAdjustHandles="1" noChangeArrowheads="1" noChangeShapeType="1" noTextEdit="1"/>
              </p:cNvSpPr>
              <p:nvPr>
                <p:ph type="title"/>
              </p:nvPr>
            </p:nvSpPr>
            <p:spPr>
              <a:blipFill>
                <a:blip r:embed="rId2"/>
                <a:stretch>
                  <a:fillRect t="-11607" b="-294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CD07766-D6F6-6860-524C-F15E3A90780C}"/>
                  </a:ext>
                </a:extLst>
              </p:cNvPr>
              <p:cNvSpPr>
                <a:spLocks noGrp="1"/>
              </p:cNvSpPr>
              <p:nvPr>
                <p:ph idx="1"/>
              </p:nvPr>
            </p:nvSpPr>
            <p:spPr/>
            <p:txBody>
              <a:bodyPr/>
              <a:lstStyle/>
              <a:p>
                <a:pPr marL="0" indent="0">
                  <a:buNone/>
                </a:pPr>
                <a:r>
                  <a:rPr lang="de-CH" sz="2000" dirty="0"/>
                  <a:t>Deterministic </a:t>
                </a:r>
                <a:r>
                  <a:rPr lang="de-CH" sz="2000" dirty="0" err="1"/>
                  <a:t>reductions</a:t>
                </a:r>
                <a:r>
                  <a:rPr lang="de-CH" sz="2000" dirty="0"/>
                  <a:t> (</a:t>
                </a:r>
                <a:r>
                  <a:rPr lang="de-CH" sz="2000" dirty="0" err="1"/>
                  <a:t>without</a:t>
                </a:r>
                <a:r>
                  <a:rPr lang="de-CH" sz="2000" dirty="0"/>
                  <a:t> </a:t>
                </a:r>
                <a:r>
                  <a:rPr lang="de-CH" sz="2000" dirty="0" err="1"/>
                  <a:t>exploiting</a:t>
                </a:r>
                <a:r>
                  <a:rPr lang="de-CH" sz="2000" dirty="0"/>
                  <a:t> RIF </a:t>
                </a:r>
                <a:r>
                  <a:rPr lang="de-CH" sz="2000" dirty="0" err="1"/>
                  <a:t>error</a:t>
                </a:r>
                <a:r>
                  <a:rPr lang="de-CH" sz="2000" dirty="0"/>
                  <a:t> </a:t>
                </a:r>
                <a:r>
                  <a:rPr lang="de-CH" sz="2000" dirty="0" err="1"/>
                  <a:t>tolerance</a:t>
                </a:r>
                <a:r>
                  <a:rPr lang="de-CH" sz="2000" dirty="0"/>
                  <a:t>):</a:t>
                </a:r>
              </a:p>
              <a:p>
                <a:r>
                  <a:rPr lang="de-CH" sz="2000" dirty="0"/>
                  <a:t>1 RSF:  </a:t>
                </a:r>
                <a14:m>
                  <m:oMath xmlns:m="http://schemas.openxmlformats.org/officeDocument/2006/math">
                    <m:sSub>
                      <m:sSubPr>
                        <m:ctrlPr>
                          <a:rPr lang="de-CH" sz="2000" i="1" smtClean="0">
                            <a:latin typeface="Cambria Math" panose="02040503050406030204" pitchFamily="18" charset="0"/>
                          </a:rPr>
                        </m:ctrlPr>
                      </m:sSubPr>
                      <m:e>
                        <m:r>
                          <m:rPr>
                            <m:sty m:val="p"/>
                          </m:rPr>
                          <a:rPr lang="el-GR" sz="2000" i="1" smtClean="0">
                            <a:latin typeface="Cambria Math" panose="02040503050406030204" pitchFamily="18" charset="0"/>
                          </a:rPr>
                          <m:t>δ</m:t>
                        </m:r>
                      </m:e>
                      <m:sub>
                        <m:r>
                          <a:rPr lang="de-CH" sz="2000" b="0" i="1" smtClean="0">
                            <a:latin typeface="Cambria Math" panose="02040503050406030204" pitchFamily="18" charset="0"/>
                          </a:rPr>
                          <m:t>𝑇𝑜𝐹</m:t>
                        </m:r>
                      </m:sub>
                    </m:sSub>
                    <m:r>
                      <a:rPr lang="de-CH" sz="2000" b="0" i="1" smtClean="0">
                        <a:latin typeface="Cambria Math" panose="02040503050406030204" pitchFamily="18" charset="0"/>
                      </a:rPr>
                      <m:t>=1</m:t>
                    </m:r>
                    <m:r>
                      <a:rPr lang="de-CH" sz="2000" b="0" i="1" smtClean="0">
                        <a:latin typeface="Cambria Math" panose="02040503050406030204" pitchFamily="18" charset="0"/>
                      </a:rPr>
                      <m:t>𝑚𝑠</m:t>
                    </m:r>
                    <m:r>
                      <a:rPr lang="de-CH" sz="2000" b="0" i="1" smtClean="0">
                        <a:latin typeface="Cambria Math" panose="02040503050406030204" pitchFamily="18" charset="0"/>
                      </a:rPr>
                      <m:t> ∙</m:t>
                    </m:r>
                    <m:d>
                      <m:dPr>
                        <m:ctrlPr>
                          <a:rPr lang="de-CH" sz="2000" b="0" i="1" smtClean="0">
                            <a:latin typeface="Cambria Math" panose="02040503050406030204" pitchFamily="18" charset="0"/>
                            <a:ea typeface="Cambria Math" panose="02040503050406030204" pitchFamily="18" charset="0"/>
                          </a:rPr>
                        </m:ctrlPr>
                      </m:dPr>
                      <m:e>
                        <m:r>
                          <a:rPr lang="de-CH" sz="2000" b="0" i="1" smtClean="0">
                            <a:latin typeface="Cambria Math" panose="02040503050406030204" pitchFamily="18" charset="0"/>
                            <a:ea typeface="Cambria Math" panose="02040503050406030204" pitchFamily="18" charset="0"/>
                          </a:rPr>
                          <m:t>−40</m:t>
                        </m:r>
                        <m:r>
                          <a:rPr lang="de-CH" sz="2000" b="0" i="1" smtClean="0">
                            <a:latin typeface="Cambria Math" panose="02040503050406030204" pitchFamily="18" charset="0"/>
                            <a:ea typeface="Cambria Math" panose="02040503050406030204" pitchFamily="18" charset="0"/>
                          </a:rPr>
                          <m:t>𝑝𝑝𝑚</m:t>
                        </m:r>
                      </m:e>
                    </m:d>
                    <m:r>
                      <a:rPr lang="de-CH" sz="2000" b="0" i="1" smtClean="0">
                        <a:latin typeface="Cambria Math" panose="02040503050406030204" pitchFamily="18" charset="0"/>
                        <a:ea typeface="Cambria Math" panose="02040503050406030204" pitchFamily="18" charset="0"/>
                      </a:rPr>
                      <m:t>=−40</m:t>
                    </m:r>
                    <m:r>
                      <a:rPr lang="de-CH" sz="2000" b="0" i="1" smtClean="0">
                        <a:latin typeface="Cambria Math" panose="02040503050406030204" pitchFamily="18" charset="0"/>
                        <a:ea typeface="Cambria Math" panose="02040503050406030204" pitchFamily="18" charset="0"/>
                      </a:rPr>
                      <m:t>𝑛𝑠</m:t>
                    </m:r>
                    <m:r>
                      <a:rPr lang="de-CH" sz="2000" b="0" i="1" smtClean="0">
                        <a:latin typeface="Cambria Math" panose="02040503050406030204" pitchFamily="18" charset="0"/>
                        <a:ea typeface="Cambria Math" panose="02040503050406030204" pitchFamily="18" charset="0"/>
                      </a:rPr>
                      <m:t> ⇒−12</m:t>
                    </m:r>
                    <m:r>
                      <a:rPr lang="de-CH" sz="2000" b="0" i="1" smtClean="0">
                        <a:latin typeface="Cambria Math" panose="02040503050406030204" pitchFamily="18" charset="0"/>
                        <a:ea typeface="Cambria Math" panose="02040503050406030204" pitchFamily="18" charset="0"/>
                      </a:rPr>
                      <m:t>𝑚</m:t>
                    </m:r>
                    <m:r>
                      <a:rPr lang="de-CH" sz="2000" b="0" i="1" smtClean="0">
                        <a:latin typeface="Cambria Math" panose="02040503050406030204" pitchFamily="18" charset="0"/>
                        <a:ea typeface="Cambria Math" panose="02040503050406030204" pitchFamily="18" charset="0"/>
                      </a:rPr>
                      <m:t> </m:t>
                    </m:r>
                  </m:oMath>
                </a14:m>
                <a:endParaRPr lang="de-CH" sz="2000" dirty="0"/>
              </a:p>
              <a:p>
                <a:r>
                  <a:rPr lang="de-CH" sz="2000" dirty="0"/>
                  <a:t>8 RSF: </a:t>
                </a:r>
                <a14:m>
                  <m:oMath xmlns:m="http://schemas.openxmlformats.org/officeDocument/2006/math">
                    <m:sSub>
                      <m:sSubPr>
                        <m:ctrlPr>
                          <a:rPr lang="de-CH" sz="2000" i="1" smtClean="0">
                            <a:latin typeface="Cambria Math" panose="02040503050406030204" pitchFamily="18" charset="0"/>
                          </a:rPr>
                        </m:ctrlPr>
                      </m:sSubPr>
                      <m:e>
                        <m:r>
                          <m:rPr>
                            <m:sty m:val="p"/>
                          </m:rPr>
                          <a:rPr lang="el-GR" sz="2000" i="1" smtClean="0">
                            <a:latin typeface="Cambria Math" panose="02040503050406030204" pitchFamily="18" charset="0"/>
                          </a:rPr>
                          <m:t>δ</m:t>
                        </m:r>
                      </m:e>
                      <m:sub>
                        <m:r>
                          <a:rPr lang="de-CH" sz="2000" b="0" i="1" smtClean="0">
                            <a:latin typeface="Cambria Math" panose="02040503050406030204" pitchFamily="18" charset="0"/>
                          </a:rPr>
                          <m:t>𝑇𝑜𝐹</m:t>
                        </m:r>
                      </m:sub>
                    </m:sSub>
                    <m:r>
                      <a:rPr lang="de-CH" sz="2000" b="0" i="1" smtClean="0">
                        <a:latin typeface="Cambria Math" panose="02040503050406030204" pitchFamily="18" charset="0"/>
                      </a:rPr>
                      <m:t>=8</m:t>
                    </m:r>
                    <m:r>
                      <a:rPr lang="de-CH" sz="2000" b="0" i="1" smtClean="0">
                        <a:latin typeface="Cambria Math" panose="02040503050406030204" pitchFamily="18" charset="0"/>
                      </a:rPr>
                      <m:t>𝑚𝑠</m:t>
                    </m:r>
                    <m:r>
                      <a:rPr lang="de-CH" sz="2000" b="0" i="1" smtClean="0">
                        <a:latin typeface="Cambria Math" panose="02040503050406030204" pitchFamily="18" charset="0"/>
                      </a:rPr>
                      <m:t> ∙</m:t>
                    </m:r>
                    <m:d>
                      <m:dPr>
                        <m:ctrlPr>
                          <a:rPr lang="de-CH" sz="2000" b="0" i="1" smtClean="0">
                            <a:latin typeface="Cambria Math" panose="02040503050406030204" pitchFamily="18" charset="0"/>
                            <a:ea typeface="Cambria Math" panose="02040503050406030204" pitchFamily="18" charset="0"/>
                          </a:rPr>
                        </m:ctrlPr>
                      </m:dPr>
                      <m:e>
                        <m:r>
                          <a:rPr lang="de-CH" sz="2000" b="0" i="1" smtClean="0">
                            <a:latin typeface="Cambria Math" panose="02040503050406030204" pitchFamily="18" charset="0"/>
                            <a:ea typeface="Cambria Math" panose="02040503050406030204" pitchFamily="18" charset="0"/>
                          </a:rPr>
                          <m:t>−40</m:t>
                        </m:r>
                        <m:r>
                          <a:rPr lang="de-CH" sz="2000" b="0" i="1" smtClean="0">
                            <a:latin typeface="Cambria Math" panose="02040503050406030204" pitchFamily="18" charset="0"/>
                            <a:ea typeface="Cambria Math" panose="02040503050406030204" pitchFamily="18" charset="0"/>
                          </a:rPr>
                          <m:t>𝑝𝑝𝑚</m:t>
                        </m:r>
                      </m:e>
                    </m:d>
                    <m:r>
                      <a:rPr lang="de-CH" sz="2000" b="0" i="1" smtClean="0">
                        <a:latin typeface="Cambria Math" panose="02040503050406030204" pitchFamily="18" charset="0"/>
                        <a:ea typeface="Cambria Math" panose="02040503050406030204" pitchFamily="18" charset="0"/>
                      </a:rPr>
                      <m:t>=−320</m:t>
                    </m:r>
                    <m:r>
                      <a:rPr lang="de-CH" sz="2000" b="0" i="1" smtClean="0">
                        <a:latin typeface="Cambria Math" panose="02040503050406030204" pitchFamily="18" charset="0"/>
                        <a:ea typeface="Cambria Math" panose="02040503050406030204" pitchFamily="18" charset="0"/>
                      </a:rPr>
                      <m:t>𝑛𝑠</m:t>
                    </m:r>
                    <m:r>
                      <a:rPr lang="de-CH" sz="2000" b="0" i="1" smtClean="0">
                        <a:latin typeface="Cambria Math" panose="02040503050406030204" pitchFamily="18" charset="0"/>
                        <a:ea typeface="Cambria Math" panose="02040503050406030204" pitchFamily="18" charset="0"/>
                      </a:rPr>
                      <m:t> ⇒−96</m:t>
                    </m:r>
                    <m:r>
                      <a:rPr lang="de-CH" sz="2000" b="0" i="1" smtClean="0">
                        <a:latin typeface="Cambria Math" panose="02040503050406030204" pitchFamily="18" charset="0"/>
                        <a:ea typeface="Cambria Math" panose="02040503050406030204" pitchFamily="18" charset="0"/>
                      </a:rPr>
                      <m:t>𝑚</m:t>
                    </m:r>
                    <m:r>
                      <a:rPr lang="de-CH" sz="2000" b="0" i="1" smtClean="0">
                        <a:latin typeface="Cambria Math" panose="02040503050406030204" pitchFamily="18" charset="0"/>
                        <a:ea typeface="Cambria Math" panose="02040503050406030204" pitchFamily="18" charset="0"/>
                      </a:rPr>
                      <m:t> </m:t>
                    </m:r>
                  </m:oMath>
                </a14:m>
                <a:endParaRPr lang="de-CH" sz="2000" dirty="0"/>
              </a:p>
              <a:p>
                <a:pPr marL="0" indent="0">
                  <a:buNone/>
                </a:pPr>
                <a:endParaRPr lang="de-CH" sz="2000" dirty="0"/>
              </a:p>
              <a:p>
                <a:pPr marL="0" indent="0">
                  <a:buNone/>
                </a:pPr>
                <a:r>
                  <a:rPr lang="de-CH" sz="2000" dirty="0" err="1"/>
                  <a:t>If</a:t>
                </a:r>
                <a:r>
                  <a:rPr lang="de-CH" sz="2000" dirty="0"/>
                  <a:t> </a:t>
                </a:r>
                <a:r>
                  <a:rPr lang="de-CH" sz="2000" dirty="0" err="1"/>
                  <a:t>the</a:t>
                </a:r>
                <a:r>
                  <a:rPr lang="de-CH" sz="2000" dirty="0"/>
                  <a:t> </a:t>
                </a:r>
                <a:r>
                  <a:rPr lang="de-CH" sz="2000" dirty="0" err="1"/>
                  <a:t>receiver</a:t>
                </a:r>
                <a:r>
                  <a:rPr lang="de-CH" sz="2000" dirty="0"/>
                  <a:t> </a:t>
                </a:r>
                <a:r>
                  <a:rPr lang="de-CH" sz="2000" dirty="0" err="1"/>
                  <a:t>accepts</a:t>
                </a:r>
                <a:r>
                  <a:rPr lang="de-CH" sz="2000" dirty="0"/>
                  <a:t> </a:t>
                </a:r>
                <a14:m>
                  <m:oMath xmlns:m="http://schemas.openxmlformats.org/officeDocument/2006/math">
                    <m:r>
                      <a:rPr lang="de-CH" sz="2000" b="0" i="1" smtClean="0">
                        <a:latin typeface="Cambria Math" panose="02040503050406030204" pitchFamily="18" charset="0"/>
                      </a:rPr>
                      <m:t>𝑥</m:t>
                    </m:r>
                  </m:oMath>
                </a14:m>
                <a:r>
                  <a:rPr lang="de-CH" sz="2000" dirty="0"/>
                  <a:t> </a:t>
                </a:r>
                <a:r>
                  <a:rPr lang="de-CH" sz="2000" dirty="0" err="1"/>
                  <a:t>corrupt</a:t>
                </a:r>
                <a:r>
                  <a:rPr lang="de-CH" sz="2000" dirty="0"/>
                  <a:t>/</a:t>
                </a:r>
                <a:r>
                  <a:rPr lang="de-CH" sz="2000" dirty="0" err="1"/>
                  <a:t>missing</a:t>
                </a:r>
                <a:r>
                  <a:rPr lang="de-CH" sz="2000" dirty="0"/>
                  <a:t> RIF, </a:t>
                </a:r>
                <a:r>
                  <a:rPr lang="de-CH" sz="2000" dirty="0" err="1"/>
                  <a:t>the</a:t>
                </a:r>
                <a:r>
                  <a:rPr lang="de-CH" sz="2000" dirty="0"/>
                  <a:t> possible </a:t>
                </a:r>
                <a:r>
                  <a:rPr lang="de-CH" sz="2000" dirty="0" err="1"/>
                  <a:t>reduction</a:t>
                </a:r>
                <a:r>
                  <a:rPr lang="de-CH" sz="2000" dirty="0"/>
                  <a:t> </a:t>
                </a:r>
                <a:r>
                  <a:rPr lang="de-CH" sz="2000" dirty="0" err="1"/>
                  <a:t>grows</a:t>
                </a:r>
                <a:r>
                  <a:rPr lang="de-CH" sz="2000" dirty="0"/>
                  <a:t> </a:t>
                </a:r>
                <a:r>
                  <a:rPr lang="de-CH" sz="2000" dirty="0" err="1"/>
                  <a:t>by</a:t>
                </a:r>
                <a:r>
                  <a:rPr lang="de-CH" sz="2000" dirty="0"/>
                  <a:t> </a:t>
                </a:r>
                <a14:m>
                  <m:oMath xmlns:m="http://schemas.openxmlformats.org/officeDocument/2006/math">
                    <m:sSub>
                      <m:sSubPr>
                        <m:ctrlPr>
                          <a:rPr lang="de-CH" sz="2000" i="1">
                            <a:latin typeface="Cambria Math" panose="02040503050406030204" pitchFamily="18" charset="0"/>
                          </a:rPr>
                        </m:ctrlPr>
                      </m:sSubPr>
                      <m:e>
                        <m:r>
                          <m:rPr>
                            <m:sty m:val="p"/>
                          </m:rPr>
                          <a:rPr lang="el-GR" sz="2000" i="1" smtClean="0">
                            <a:latin typeface="Cambria Math" panose="02040503050406030204" pitchFamily="18" charset="0"/>
                          </a:rPr>
                          <m:t>δ</m:t>
                        </m:r>
                      </m:e>
                      <m:sub>
                        <m:r>
                          <a:rPr lang="de-CH" sz="2000" i="1">
                            <a:latin typeface="Cambria Math" panose="02040503050406030204" pitchFamily="18" charset="0"/>
                          </a:rPr>
                          <m:t>𝑇𝑜𝐹</m:t>
                        </m:r>
                      </m:sub>
                    </m:sSub>
                    <m:r>
                      <a:rPr lang="de-CH" sz="2000" i="1">
                        <a:latin typeface="Cambria Math" panose="02040503050406030204" pitchFamily="18" charset="0"/>
                      </a:rPr>
                      <m:t>=</m:t>
                    </m:r>
                    <m:r>
                      <a:rPr lang="de-CH" sz="2000" b="0" i="1" smtClean="0">
                        <a:latin typeface="Cambria Math" panose="02040503050406030204" pitchFamily="18" charset="0"/>
                      </a:rPr>
                      <m:t>−</m:t>
                    </m:r>
                    <m:r>
                      <a:rPr lang="de-CH" sz="2000" i="1">
                        <a:latin typeface="Cambria Math" panose="02040503050406030204" pitchFamily="18" charset="0"/>
                        <a:ea typeface="Cambria Math" panose="02040503050406030204" pitchFamily="18" charset="0"/>
                      </a:rPr>
                      <m:t>12</m:t>
                    </m:r>
                    <m:r>
                      <a:rPr lang="de-CH" sz="2000" i="1">
                        <a:latin typeface="Cambria Math" panose="02040503050406030204" pitchFamily="18" charset="0"/>
                        <a:ea typeface="Cambria Math" panose="02040503050406030204" pitchFamily="18" charset="0"/>
                      </a:rPr>
                      <m:t>𝑚</m:t>
                    </m:r>
                    <m:r>
                      <a:rPr lang="de-CH" sz="2000" b="0" i="1" smtClean="0">
                        <a:latin typeface="Cambria Math" panose="02040503050406030204" pitchFamily="18" charset="0"/>
                        <a:ea typeface="Cambria Math" panose="02040503050406030204" pitchFamily="18" charset="0"/>
                      </a:rPr>
                      <m:t>∗</m:t>
                    </m:r>
                    <m:r>
                      <a:rPr lang="de-CH" sz="2000" b="0" i="1" smtClean="0">
                        <a:latin typeface="Cambria Math" panose="02040503050406030204" pitchFamily="18" charset="0"/>
                        <a:ea typeface="Cambria Math" panose="02040503050406030204" pitchFamily="18" charset="0"/>
                      </a:rPr>
                      <m:t>𝑥</m:t>
                    </m:r>
                  </m:oMath>
                </a14:m>
                <a:r>
                  <a:rPr lang="de-CH" sz="2000" dirty="0"/>
                  <a:t>. </a:t>
                </a:r>
              </a:p>
            </p:txBody>
          </p:sp>
        </mc:Choice>
        <mc:Fallback xmlns="">
          <p:sp>
            <p:nvSpPr>
              <p:cNvPr id="3" name="Content Placeholder 2">
                <a:extLst>
                  <a:ext uri="{FF2B5EF4-FFF2-40B4-BE49-F238E27FC236}">
                    <a16:creationId xmlns:a16="http://schemas.microsoft.com/office/drawing/2014/main" id="{1CD07766-D6F6-6860-524C-F15E3A90780C}"/>
                  </a:ext>
                </a:extLst>
              </p:cNvPr>
              <p:cNvSpPr>
                <a:spLocks noGrp="1" noRot="1" noChangeAspect="1" noMove="1" noResize="1" noEditPoints="1" noAdjustHandles="1" noChangeArrowheads="1" noChangeShapeType="1" noTextEdit="1"/>
              </p:cNvSpPr>
              <p:nvPr>
                <p:ph idx="1"/>
              </p:nvPr>
            </p:nvSpPr>
            <p:spPr>
              <a:blipFill>
                <a:blip r:embed="rId3"/>
                <a:stretch>
                  <a:fillRect l="-746" t="-52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2E633C95-BF5B-3DBB-C492-7DAF2A314199}"/>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DAA32722-E7AD-20B4-6489-53413E1959A2}"/>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A1EAEA90-61BB-4370-FA68-7B1C762E7366}"/>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
        <p:nvSpPr>
          <p:cNvPr id="7" name="Rectangle 6">
            <a:extLst>
              <a:ext uri="{FF2B5EF4-FFF2-40B4-BE49-F238E27FC236}">
                <a16:creationId xmlns:a16="http://schemas.microsoft.com/office/drawing/2014/main" id="{B1D4A48B-3487-B59D-21D6-4A2767963D9E}"/>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2046826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79A46-13F6-2B28-1953-298FFCABD364}"/>
              </a:ext>
            </a:extLst>
          </p:cNvPr>
          <p:cNvSpPr>
            <a:spLocks noGrp="1"/>
          </p:cNvSpPr>
          <p:nvPr>
            <p:ph type="title"/>
          </p:nvPr>
        </p:nvSpPr>
        <p:spPr/>
        <p:txBody>
          <a:bodyPr/>
          <a:lstStyle/>
          <a:p>
            <a:r>
              <a:rPr lang="de-CH" dirty="0"/>
              <a:t>S&amp;A: </a:t>
            </a:r>
            <a:r>
              <a:rPr lang="de-CH" dirty="0" err="1"/>
              <a:t>Countermeasures</a:t>
            </a:r>
            <a:r>
              <a:rPr lang="de-CH" dirty="0"/>
              <a:t> I</a:t>
            </a:r>
            <a:endParaRPr lang="en-US" dirty="0"/>
          </a:p>
        </p:txBody>
      </p:sp>
      <p:sp>
        <p:nvSpPr>
          <p:cNvPr id="3" name="Content Placeholder 2">
            <a:extLst>
              <a:ext uri="{FF2B5EF4-FFF2-40B4-BE49-F238E27FC236}">
                <a16:creationId xmlns:a16="http://schemas.microsoft.com/office/drawing/2014/main" id="{B14E9AF8-74C1-1EA4-00E2-55544D510A12}"/>
              </a:ext>
            </a:extLst>
          </p:cNvPr>
          <p:cNvSpPr>
            <a:spLocks noGrp="1"/>
          </p:cNvSpPr>
          <p:nvPr>
            <p:ph idx="1"/>
          </p:nvPr>
        </p:nvSpPr>
        <p:spPr/>
        <p:txBody>
          <a:bodyPr/>
          <a:lstStyle/>
          <a:p>
            <a:pPr marL="0" indent="0">
              <a:buNone/>
            </a:pPr>
            <a:r>
              <a:rPr lang="de-CH" sz="1800" dirty="0"/>
              <a:t>Status Quo: The draft </a:t>
            </a:r>
            <a:r>
              <a:rPr lang="de-CH" sz="1800" dirty="0" err="1"/>
              <a:t>envisions</a:t>
            </a:r>
            <a:r>
              <a:rPr lang="de-CH" sz="1800" dirty="0"/>
              <a:t> </a:t>
            </a:r>
            <a:r>
              <a:rPr lang="de-CH" sz="1800" dirty="0" err="1"/>
              <a:t>two</a:t>
            </a:r>
            <a:r>
              <a:rPr lang="de-CH" sz="1800" dirty="0"/>
              <a:t> additional RMARKERS per RIF.</a:t>
            </a:r>
          </a:p>
          <a:p>
            <a:pPr marL="0" indent="0">
              <a:buNone/>
            </a:pPr>
            <a:endParaRPr lang="de-CH" sz="1800" dirty="0"/>
          </a:p>
          <a:p>
            <a:pPr marL="0" indent="0">
              <a:buNone/>
            </a:pPr>
            <a:endParaRPr lang="de-CH" sz="1800" dirty="0"/>
          </a:p>
          <a:p>
            <a:pPr marL="0" indent="0">
              <a:buNone/>
            </a:pPr>
            <a:endParaRPr lang="de-CH" sz="1800" dirty="0"/>
          </a:p>
          <a:p>
            <a:pPr marL="0" indent="0">
              <a:buNone/>
            </a:pPr>
            <a:endParaRPr lang="de-CH" sz="1800" dirty="0"/>
          </a:p>
          <a:p>
            <a:pPr marL="0" indent="0">
              <a:buNone/>
            </a:pPr>
            <a:endParaRPr lang="de-CH" sz="1800" dirty="0"/>
          </a:p>
          <a:p>
            <a:pPr marL="0" indent="0">
              <a:buNone/>
            </a:pPr>
            <a:endParaRPr lang="de-CH" sz="1800" dirty="0"/>
          </a:p>
          <a:p>
            <a:pPr marL="0" indent="0">
              <a:buNone/>
            </a:pPr>
            <a:endParaRPr lang="de-CH" sz="1800" dirty="0"/>
          </a:p>
          <a:p>
            <a:pPr marL="0" indent="0">
              <a:buNone/>
            </a:pPr>
            <a:endParaRPr lang="de-CH" sz="1800" dirty="0"/>
          </a:p>
          <a:p>
            <a:pPr marL="0" indent="0">
              <a:buNone/>
            </a:pPr>
            <a:r>
              <a:rPr lang="de-CH" sz="1800" dirty="0"/>
              <a:t>These RMARKERS </a:t>
            </a:r>
            <a:r>
              <a:rPr lang="de-CH" sz="1800" i="1" dirty="0" err="1"/>
              <a:t>may</a:t>
            </a:r>
            <a:r>
              <a:rPr lang="de-CH" sz="1800" dirty="0"/>
              <a:t> </a:t>
            </a:r>
            <a:r>
              <a:rPr lang="de-CH" sz="1800" dirty="0" err="1"/>
              <a:t>help</a:t>
            </a:r>
            <a:r>
              <a:rPr lang="de-CH" sz="1800" dirty="0"/>
              <a:t> </a:t>
            </a:r>
            <a:r>
              <a:rPr lang="de-CH" sz="1800" dirty="0" err="1"/>
              <a:t>against</a:t>
            </a:r>
            <a:r>
              <a:rPr lang="de-CH" sz="1800" dirty="0"/>
              <a:t> S&amp;A </a:t>
            </a:r>
            <a:r>
              <a:rPr lang="de-CH" sz="1800" dirty="0" err="1"/>
              <a:t>if</a:t>
            </a:r>
            <a:r>
              <a:rPr lang="de-CH" sz="1800" dirty="0"/>
              <a:t> </a:t>
            </a:r>
            <a:r>
              <a:rPr lang="de-CH" sz="1800" dirty="0" err="1"/>
              <a:t>used</a:t>
            </a:r>
            <a:r>
              <a:rPr lang="de-CH" sz="1800" dirty="0"/>
              <a:t> </a:t>
            </a:r>
            <a:r>
              <a:rPr lang="de-CH" sz="1800" dirty="0" err="1"/>
              <a:t>correctly</a:t>
            </a:r>
            <a:r>
              <a:rPr lang="de-CH" sz="1800" dirty="0"/>
              <a:t>:</a:t>
            </a:r>
          </a:p>
          <a:p>
            <a:r>
              <a:rPr lang="de-CH" sz="1800" dirty="0" err="1"/>
              <a:t>If</a:t>
            </a:r>
            <a:r>
              <a:rPr lang="de-CH" sz="1800" dirty="0"/>
              <a:t> </a:t>
            </a:r>
            <a:r>
              <a:rPr lang="de-CH" sz="1800" dirty="0" err="1"/>
              <a:t>the</a:t>
            </a:r>
            <a:r>
              <a:rPr lang="de-CH" sz="1800" dirty="0"/>
              <a:t> </a:t>
            </a:r>
            <a:r>
              <a:rPr lang="de-CH" sz="1800" dirty="0" err="1"/>
              <a:t>ToA</a:t>
            </a:r>
            <a:r>
              <a:rPr lang="de-CH" sz="1800" dirty="0"/>
              <a:t> </a:t>
            </a:r>
            <a:r>
              <a:rPr lang="de-CH" sz="1800" dirty="0" err="1"/>
              <a:t>is</a:t>
            </a:r>
            <a:r>
              <a:rPr lang="de-CH" sz="1800" dirty="0"/>
              <a:t> </a:t>
            </a:r>
            <a:r>
              <a:rPr lang="de-CH" sz="1800" dirty="0" err="1"/>
              <a:t>defined</a:t>
            </a:r>
            <a:r>
              <a:rPr lang="de-CH" sz="1800" dirty="0"/>
              <a:t> </a:t>
            </a:r>
            <a:r>
              <a:rPr lang="de-CH" sz="1800" dirty="0" err="1"/>
              <a:t>by</a:t>
            </a:r>
            <a:r>
              <a:rPr lang="de-CH" sz="1800" dirty="0"/>
              <a:t> </a:t>
            </a:r>
            <a:r>
              <a:rPr lang="de-CH" sz="1800" dirty="0" err="1"/>
              <a:t>the</a:t>
            </a:r>
            <a:r>
              <a:rPr lang="de-CH" sz="1800" dirty="0"/>
              <a:t> </a:t>
            </a:r>
            <a:r>
              <a:rPr lang="de-CH" sz="1800" dirty="0" err="1"/>
              <a:t>average</a:t>
            </a:r>
            <a:r>
              <a:rPr lang="de-CH" sz="1800" dirty="0"/>
              <a:t> </a:t>
            </a:r>
            <a:r>
              <a:rPr lang="de-CH" sz="1800" dirty="0" err="1"/>
              <a:t>of</a:t>
            </a:r>
            <a:r>
              <a:rPr lang="de-CH" sz="1800" dirty="0"/>
              <a:t> RIF-RMARKER 1 and RIF-RMARKER Y’, </a:t>
            </a:r>
            <a:r>
              <a:rPr lang="de-CH" sz="1800" dirty="0" err="1"/>
              <a:t>then</a:t>
            </a:r>
            <a:r>
              <a:rPr lang="de-CH" sz="1800" dirty="0"/>
              <a:t> </a:t>
            </a:r>
            <a:r>
              <a:rPr lang="de-CH" sz="1800" dirty="0" err="1"/>
              <a:t>the</a:t>
            </a:r>
            <a:r>
              <a:rPr lang="de-CH" sz="1800" dirty="0"/>
              <a:t> </a:t>
            </a:r>
            <a:r>
              <a:rPr lang="de-CH" sz="1800" dirty="0" err="1"/>
              <a:t>countermeasure</a:t>
            </a:r>
            <a:r>
              <a:rPr lang="de-CH" sz="1800" dirty="0"/>
              <a:t> </a:t>
            </a:r>
            <a:r>
              <a:rPr lang="de-CH" sz="1800" i="1" dirty="0" err="1"/>
              <a:t>mitigates</a:t>
            </a:r>
            <a:r>
              <a:rPr lang="de-CH" sz="1800" dirty="0"/>
              <a:t> </a:t>
            </a:r>
            <a:r>
              <a:rPr lang="de-CH" sz="1800" dirty="0" err="1"/>
              <a:t>the</a:t>
            </a:r>
            <a:r>
              <a:rPr lang="de-CH" sz="1800" dirty="0"/>
              <a:t> </a:t>
            </a:r>
            <a:r>
              <a:rPr lang="de-CH" sz="1800" dirty="0" err="1"/>
              <a:t>attack</a:t>
            </a:r>
            <a:r>
              <a:rPr lang="de-CH" sz="1800" dirty="0"/>
              <a:t>.</a:t>
            </a:r>
          </a:p>
          <a:p>
            <a:r>
              <a:rPr lang="de-CH" sz="1800" dirty="0" err="1">
                <a:sym typeface="Wingdings" panose="05000000000000000000" pitchFamily="2" charset="2"/>
              </a:rPr>
              <a:t>If</a:t>
            </a:r>
            <a:r>
              <a:rPr lang="de-CH" sz="1800" dirty="0">
                <a:sym typeface="Wingdings" panose="05000000000000000000" pitchFamily="2" charset="2"/>
              </a:rPr>
              <a:t> </a:t>
            </a:r>
            <a:r>
              <a:rPr lang="de-CH" sz="1800" dirty="0" err="1">
                <a:sym typeface="Wingdings" panose="05000000000000000000" pitchFamily="2" charset="2"/>
              </a:rPr>
              <a:t>the</a:t>
            </a:r>
            <a:r>
              <a:rPr lang="de-CH" sz="1800" dirty="0">
                <a:sym typeface="Wingdings" panose="05000000000000000000" pitchFamily="2" charset="2"/>
              </a:rPr>
              <a:t> </a:t>
            </a:r>
            <a:r>
              <a:rPr lang="de-CH" sz="1800" dirty="0" err="1">
                <a:sym typeface="Wingdings" panose="05000000000000000000" pitchFamily="2" charset="2"/>
              </a:rPr>
              <a:t>ToA</a:t>
            </a:r>
            <a:r>
              <a:rPr lang="de-CH" sz="1800" dirty="0">
                <a:sym typeface="Wingdings" panose="05000000000000000000" pitchFamily="2" charset="2"/>
              </a:rPr>
              <a:t> </a:t>
            </a:r>
            <a:r>
              <a:rPr lang="de-CH" sz="1800" dirty="0" err="1">
                <a:sym typeface="Wingdings" panose="05000000000000000000" pitchFamily="2" charset="2"/>
              </a:rPr>
              <a:t>equals</a:t>
            </a:r>
            <a:r>
              <a:rPr lang="de-CH" sz="1800" dirty="0">
                <a:sym typeface="Wingdings" panose="05000000000000000000" pitchFamily="2" charset="2"/>
              </a:rPr>
              <a:t> </a:t>
            </a:r>
            <a:r>
              <a:rPr lang="de-CH" sz="1800" dirty="0" err="1">
                <a:sym typeface="Wingdings" panose="05000000000000000000" pitchFamily="2" charset="2"/>
              </a:rPr>
              <a:t>to</a:t>
            </a:r>
            <a:r>
              <a:rPr lang="de-CH" sz="1800" dirty="0">
                <a:sym typeface="Wingdings" panose="05000000000000000000" pitchFamily="2" charset="2"/>
              </a:rPr>
              <a:t> </a:t>
            </a:r>
            <a:r>
              <a:rPr lang="de-CH" sz="1800" dirty="0" err="1">
                <a:sym typeface="Wingdings" panose="05000000000000000000" pitchFamily="2" charset="2"/>
              </a:rPr>
              <a:t>the</a:t>
            </a:r>
            <a:r>
              <a:rPr lang="de-CH" sz="1800" dirty="0">
                <a:sym typeface="Wingdings" panose="05000000000000000000" pitchFamily="2" charset="2"/>
              </a:rPr>
              <a:t> </a:t>
            </a:r>
            <a:r>
              <a:rPr lang="de-CH" sz="1800" dirty="0" err="1">
                <a:sym typeface="Wingdings" panose="05000000000000000000" pitchFamily="2" charset="2"/>
              </a:rPr>
              <a:t>timestamp</a:t>
            </a:r>
            <a:r>
              <a:rPr lang="de-CH" sz="1800" dirty="0">
                <a:sym typeface="Wingdings" panose="05000000000000000000" pitchFamily="2" charset="2"/>
              </a:rPr>
              <a:t> </a:t>
            </a:r>
            <a:r>
              <a:rPr lang="de-CH" sz="1800" dirty="0" err="1">
                <a:sym typeface="Wingdings" panose="05000000000000000000" pitchFamily="2" charset="2"/>
              </a:rPr>
              <a:t>of</a:t>
            </a:r>
            <a:r>
              <a:rPr lang="de-CH" sz="1800" dirty="0">
                <a:sym typeface="Wingdings" panose="05000000000000000000" pitchFamily="2" charset="2"/>
              </a:rPr>
              <a:t> </a:t>
            </a:r>
            <a:r>
              <a:rPr lang="de-CH" sz="1800" dirty="0" err="1">
                <a:sym typeface="Wingdings" panose="05000000000000000000" pitchFamily="2" charset="2"/>
              </a:rPr>
              <a:t>the</a:t>
            </a:r>
            <a:r>
              <a:rPr lang="de-CH" sz="1800" dirty="0">
                <a:sym typeface="Wingdings" panose="05000000000000000000" pitchFamily="2" charset="2"/>
              </a:rPr>
              <a:t> RSF-RMARKER, </a:t>
            </a:r>
            <a:r>
              <a:rPr lang="de-CH" sz="1800" dirty="0" err="1">
                <a:sym typeface="Wingdings" panose="05000000000000000000" pitchFamily="2" charset="2"/>
              </a:rPr>
              <a:t>then</a:t>
            </a:r>
            <a:r>
              <a:rPr lang="de-CH" sz="1800" dirty="0">
                <a:sym typeface="Wingdings" panose="05000000000000000000" pitchFamily="2" charset="2"/>
              </a:rPr>
              <a:t> </a:t>
            </a:r>
            <a:r>
              <a:rPr lang="de-CH" sz="1800" dirty="0" err="1">
                <a:sym typeface="Wingdings" panose="05000000000000000000" pitchFamily="2" charset="2"/>
              </a:rPr>
              <a:t>the</a:t>
            </a:r>
            <a:r>
              <a:rPr lang="de-CH" sz="1800" dirty="0">
                <a:sym typeface="Wingdings" panose="05000000000000000000" pitchFamily="2" charset="2"/>
              </a:rPr>
              <a:t> additional RIF-RMARKERs do not </a:t>
            </a:r>
            <a:r>
              <a:rPr lang="de-CH" sz="1800" dirty="0" err="1">
                <a:sym typeface="Wingdings" panose="05000000000000000000" pitchFamily="2" charset="2"/>
              </a:rPr>
              <a:t>mitigate</a:t>
            </a:r>
            <a:r>
              <a:rPr lang="de-CH" sz="1800" dirty="0">
                <a:sym typeface="Wingdings" panose="05000000000000000000" pitchFamily="2" charset="2"/>
              </a:rPr>
              <a:t> </a:t>
            </a:r>
            <a:r>
              <a:rPr lang="de-CH" sz="1800" dirty="0" err="1">
                <a:sym typeface="Wingdings" panose="05000000000000000000" pitchFamily="2" charset="2"/>
              </a:rPr>
              <a:t>the</a:t>
            </a:r>
            <a:r>
              <a:rPr lang="de-CH" sz="1800" dirty="0">
                <a:sym typeface="Wingdings" panose="05000000000000000000" pitchFamily="2" charset="2"/>
              </a:rPr>
              <a:t> </a:t>
            </a:r>
            <a:r>
              <a:rPr lang="de-CH" sz="1800" dirty="0" err="1">
                <a:sym typeface="Wingdings" panose="05000000000000000000" pitchFamily="2" charset="2"/>
              </a:rPr>
              <a:t>attack</a:t>
            </a:r>
            <a:r>
              <a:rPr lang="de-CH" sz="1800" dirty="0">
                <a:sym typeface="Wingdings" panose="05000000000000000000" pitchFamily="2" charset="2"/>
              </a:rPr>
              <a:t>.</a:t>
            </a:r>
          </a:p>
          <a:p>
            <a:pPr marL="0" indent="0">
              <a:buNone/>
            </a:pPr>
            <a:r>
              <a:rPr lang="de-CH" sz="1800" dirty="0">
                <a:sym typeface="Wingdings" panose="05000000000000000000" pitchFamily="2" charset="2"/>
              </a:rPr>
              <a:t> </a:t>
            </a:r>
            <a:r>
              <a:rPr lang="de-CH" sz="1800" dirty="0" err="1">
                <a:sym typeface="Wingdings" panose="05000000000000000000" pitchFamily="2" charset="2"/>
              </a:rPr>
              <a:t>Currently</a:t>
            </a:r>
            <a:r>
              <a:rPr lang="de-CH" sz="1800" dirty="0">
                <a:sym typeface="Wingdings" panose="05000000000000000000" pitchFamily="2" charset="2"/>
              </a:rPr>
              <a:t>, </a:t>
            </a:r>
            <a:r>
              <a:rPr lang="de-CH" sz="1800" dirty="0" err="1">
                <a:sym typeface="Wingdings" panose="05000000000000000000" pitchFamily="2" charset="2"/>
              </a:rPr>
              <a:t>the</a:t>
            </a:r>
            <a:r>
              <a:rPr lang="de-CH" sz="1800" dirty="0">
                <a:sym typeface="Wingdings" panose="05000000000000000000" pitchFamily="2" charset="2"/>
              </a:rPr>
              <a:t> draft </a:t>
            </a:r>
            <a:r>
              <a:rPr lang="de-CH" sz="1800" dirty="0" err="1">
                <a:sym typeface="Wingdings" panose="05000000000000000000" pitchFamily="2" charset="2"/>
              </a:rPr>
              <a:t>lacks</a:t>
            </a:r>
            <a:r>
              <a:rPr lang="de-CH" sz="1800" dirty="0">
                <a:sym typeface="Wingdings" panose="05000000000000000000" pitchFamily="2" charset="2"/>
              </a:rPr>
              <a:t> </a:t>
            </a:r>
            <a:r>
              <a:rPr lang="de-CH" sz="1800" dirty="0" err="1">
                <a:sym typeface="Wingdings" panose="05000000000000000000" pitchFamily="2" charset="2"/>
              </a:rPr>
              <a:t>both</a:t>
            </a:r>
            <a:r>
              <a:rPr lang="de-CH" sz="1800" dirty="0">
                <a:sym typeface="Wingdings" panose="05000000000000000000" pitchFamily="2" charset="2"/>
              </a:rPr>
              <a:t> </a:t>
            </a:r>
            <a:r>
              <a:rPr lang="de-CH" sz="1800" dirty="0" err="1">
                <a:sym typeface="Wingdings" panose="05000000000000000000" pitchFamily="2" charset="2"/>
              </a:rPr>
              <a:t>motivation</a:t>
            </a:r>
            <a:r>
              <a:rPr lang="de-CH" sz="1800" dirty="0">
                <a:sym typeface="Wingdings" panose="05000000000000000000" pitchFamily="2" charset="2"/>
              </a:rPr>
              <a:t> and </a:t>
            </a:r>
            <a:r>
              <a:rPr lang="de-CH" sz="1800" dirty="0" err="1">
                <a:sym typeface="Wingdings" panose="05000000000000000000" pitchFamily="2" charset="2"/>
              </a:rPr>
              <a:t>recommendation</a:t>
            </a:r>
            <a:r>
              <a:rPr lang="de-CH" sz="1800" dirty="0">
                <a:sym typeface="Wingdings" panose="05000000000000000000" pitchFamily="2" charset="2"/>
              </a:rPr>
              <a:t>.</a:t>
            </a:r>
            <a:endParaRPr lang="de-CH" sz="1800" dirty="0"/>
          </a:p>
          <a:p>
            <a:pPr marL="0" indent="0">
              <a:buNone/>
            </a:pPr>
            <a:endParaRPr lang="de-CH" sz="1800" dirty="0">
              <a:sym typeface="Wingdings" panose="05000000000000000000" pitchFamily="2" charset="2"/>
            </a:endParaRPr>
          </a:p>
        </p:txBody>
      </p:sp>
      <p:sp>
        <p:nvSpPr>
          <p:cNvPr id="4" name="Date Placeholder 3">
            <a:extLst>
              <a:ext uri="{FF2B5EF4-FFF2-40B4-BE49-F238E27FC236}">
                <a16:creationId xmlns:a16="http://schemas.microsoft.com/office/drawing/2014/main" id="{B227D2BF-F584-E954-80EF-B6BBCACD5D96}"/>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756E8331-1D41-8D0E-E9FD-175B44A2D822}"/>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B2F2814D-0A74-E904-FD1A-42C245103F6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8" name="Picture 7">
            <a:extLst>
              <a:ext uri="{FF2B5EF4-FFF2-40B4-BE49-F238E27FC236}">
                <a16:creationId xmlns:a16="http://schemas.microsoft.com/office/drawing/2014/main" id="{E831610C-77BE-549C-30E9-9B46099C7491}"/>
              </a:ext>
            </a:extLst>
          </p:cNvPr>
          <p:cNvPicPr>
            <a:picLocks noChangeAspect="1"/>
          </p:cNvPicPr>
          <p:nvPr/>
        </p:nvPicPr>
        <p:blipFill>
          <a:blip r:embed="rId2"/>
          <a:stretch>
            <a:fillRect/>
          </a:stretch>
        </p:blipFill>
        <p:spPr>
          <a:xfrm>
            <a:off x="990600" y="1867338"/>
            <a:ext cx="6896691" cy="2399862"/>
          </a:xfrm>
          <a:prstGeom prst="rect">
            <a:avLst/>
          </a:prstGeom>
        </p:spPr>
      </p:pic>
      <p:sp>
        <p:nvSpPr>
          <p:cNvPr id="7" name="Rectangle 6">
            <a:extLst>
              <a:ext uri="{FF2B5EF4-FFF2-40B4-BE49-F238E27FC236}">
                <a16:creationId xmlns:a16="http://schemas.microsoft.com/office/drawing/2014/main" id="{FC81A1BD-9443-1826-245F-7E6917F1164E}"/>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289434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500"/>
                                        <p:tgtEl>
                                          <p:spTgt spid="3">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0" end="10"/>
                                            </p:txEl>
                                          </p:spTgt>
                                        </p:tgtEl>
                                        <p:attrNameLst>
                                          <p:attrName>style.visibility</p:attrName>
                                        </p:attrNameLst>
                                      </p:cBhvr>
                                      <p:to>
                                        <p:strVal val="visible"/>
                                      </p:to>
                                    </p:set>
                                    <p:animEffect transition="in" filter="fade">
                                      <p:cBhvr>
                                        <p:cTn id="10" dur="500"/>
                                        <p:tgtEl>
                                          <p:spTgt spid="3">
                                            <p:txEl>
                                              <p:pRg st="10" end="1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animEffect transition="in" filter="fade">
                                      <p:cBhvr>
                                        <p:cTn id="15" dur="500"/>
                                        <p:tgtEl>
                                          <p:spTgt spid="3">
                                            <p:txEl>
                                              <p:pRg st="11" end="1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12" end="12"/>
                                            </p:txEl>
                                          </p:spTgt>
                                        </p:tgtEl>
                                        <p:attrNameLst>
                                          <p:attrName>style.visibility</p:attrName>
                                        </p:attrNameLst>
                                      </p:cBhvr>
                                      <p:to>
                                        <p:strVal val="visible"/>
                                      </p:to>
                                    </p:set>
                                    <p:animEffect transition="in" filter="fade">
                                      <p:cBhvr>
                                        <p:cTn id="2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0651E-9E68-F256-985A-AB7C4A21148B}"/>
              </a:ext>
            </a:extLst>
          </p:cNvPr>
          <p:cNvSpPr>
            <a:spLocks noGrp="1"/>
          </p:cNvSpPr>
          <p:nvPr>
            <p:ph type="title"/>
          </p:nvPr>
        </p:nvSpPr>
        <p:spPr/>
        <p:txBody>
          <a:bodyPr/>
          <a:lstStyle/>
          <a:p>
            <a:r>
              <a:rPr lang="de-CH" dirty="0"/>
              <a:t>S&amp;A: </a:t>
            </a:r>
            <a:r>
              <a:rPr lang="de-CH" dirty="0" err="1"/>
              <a:t>Countermeasures</a:t>
            </a:r>
            <a:r>
              <a:rPr lang="de-CH" dirty="0"/>
              <a:t> II</a:t>
            </a:r>
            <a:endParaRPr lang="en-US" dirty="0"/>
          </a:p>
        </p:txBody>
      </p:sp>
      <p:sp>
        <p:nvSpPr>
          <p:cNvPr id="4" name="Date Placeholder 3">
            <a:extLst>
              <a:ext uri="{FF2B5EF4-FFF2-40B4-BE49-F238E27FC236}">
                <a16:creationId xmlns:a16="http://schemas.microsoft.com/office/drawing/2014/main" id="{3D1733B5-DB9D-2B53-3CF7-CEF7AC377A91}"/>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417800F5-0105-626E-AF36-D1C6DB1B2533}"/>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47B13253-D38E-BA3C-1027-3007B6DA4E0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mc:AlternateContent xmlns:mc="http://schemas.openxmlformats.org/markup-compatibility/2006" xmlns:a14="http://schemas.microsoft.com/office/drawing/2010/main">
        <mc:Choice Requires="a14">
          <p:sp>
            <p:nvSpPr>
              <p:cNvPr id="7" name="Content Placeholder 6">
                <a:extLst>
                  <a:ext uri="{FF2B5EF4-FFF2-40B4-BE49-F238E27FC236}">
                    <a16:creationId xmlns:a16="http://schemas.microsoft.com/office/drawing/2014/main" id="{F7AD6772-93EC-FF17-739D-569EE60DF529}"/>
                  </a:ext>
                </a:extLst>
              </p:cNvPr>
              <p:cNvSpPr>
                <a:spLocks noGrp="1"/>
              </p:cNvSpPr>
              <p:nvPr>
                <p:ph idx="1"/>
              </p:nvPr>
            </p:nvSpPr>
            <p:spPr>
              <a:xfrm>
                <a:off x="487565" y="1447798"/>
                <a:ext cx="8168870" cy="2409352"/>
              </a:xfrm>
            </p:spPr>
            <p:txBody>
              <a:bodyPr/>
              <a:lstStyle/>
              <a:p>
                <a:pPr marL="0" indent="0">
                  <a:buNone/>
                </a:pPr>
                <a:r>
                  <a:rPr lang="de-CH" sz="1800" dirty="0"/>
                  <a:t>The </a:t>
                </a:r>
                <a:r>
                  <a:rPr lang="de-CH" sz="1800" dirty="0" err="1"/>
                  <a:t>effect</a:t>
                </a:r>
                <a:r>
                  <a:rPr lang="de-CH" sz="1800" dirty="0"/>
                  <a:t> </a:t>
                </a:r>
                <a:r>
                  <a:rPr lang="de-CH" sz="1800" dirty="0" err="1"/>
                  <a:t>of</a:t>
                </a:r>
                <a:r>
                  <a:rPr lang="de-CH" sz="1800" dirty="0"/>
                  <a:t> </a:t>
                </a:r>
                <a:r>
                  <a:rPr lang="de-CH" sz="1800" dirty="0" err="1"/>
                  <a:t>the</a:t>
                </a:r>
                <a:r>
                  <a:rPr lang="de-CH" sz="1800" dirty="0"/>
                  <a:t> </a:t>
                </a:r>
                <a:r>
                  <a:rPr lang="de-CH" sz="1800" dirty="0" err="1"/>
                  <a:t>countermeasure</a:t>
                </a:r>
                <a:r>
                  <a:rPr lang="de-CH" sz="1800" dirty="0"/>
                  <a:t> </a:t>
                </a:r>
                <a:r>
                  <a:rPr lang="de-CH" sz="1800" dirty="0" err="1"/>
                  <a:t>depends</a:t>
                </a:r>
                <a:r>
                  <a:rPr lang="de-CH" sz="1800" dirty="0"/>
                  <a:t> on </a:t>
                </a:r>
                <a:r>
                  <a:rPr lang="de-CH" sz="1800" dirty="0" err="1"/>
                  <a:t>the</a:t>
                </a:r>
                <a:r>
                  <a:rPr lang="de-CH" sz="1800" dirty="0"/>
                  <a:t> </a:t>
                </a:r>
                <a:r>
                  <a:rPr lang="de-CH" sz="1800" dirty="0" err="1"/>
                  <a:t>receiver’s</a:t>
                </a:r>
                <a:r>
                  <a:rPr lang="de-CH" sz="1800" dirty="0"/>
                  <a:t> </a:t>
                </a:r>
                <a:r>
                  <a:rPr lang="de-CH" sz="1800" dirty="0" err="1"/>
                  <a:t>error</a:t>
                </a:r>
                <a:r>
                  <a:rPr lang="de-CH" sz="1800" dirty="0"/>
                  <a:t> </a:t>
                </a:r>
                <a:r>
                  <a:rPr lang="de-CH" sz="1800" dirty="0" err="1"/>
                  <a:t>tolerance</a:t>
                </a:r>
                <a:r>
                  <a:rPr lang="de-CH" sz="1800" dirty="0"/>
                  <a:t> in </a:t>
                </a:r>
                <a:r>
                  <a:rPr lang="de-CH" sz="1800" dirty="0" err="1"/>
                  <a:t>the</a:t>
                </a:r>
                <a:r>
                  <a:rPr lang="de-CH" sz="1800" dirty="0"/>
                  <a:t> RIFs. </a:t>
                </a:r>
              </a:p>
              <a:p>
                <a:pPr marL="0" indent="0">
                  <a:buNone/>
                </a:pPr>
                <a:endParaRPr lang="de-CH" sz="1800" dirty="0"/>
              </a:p>
              <a:p>
                <a:pPr marL="0" indent="0">
                  <a:buNone/>
                </a:pPr>
                <a:r>
                  <a:rPr lang="de-CH" sz="1800" dirty="0" err="1"/>
                  <a:t>Focal</a:t>
                </a:r>
                <a:r>
                  <a:rPr lang="de-CH" sz="1800" dirty="0"/>
                  <a:t> </a:t>
                </a:r>
                <a:r>
                  <a:rPr lang="de-CH" sz="1800" dirty="0" err="1"/>
                  <a:t>question</a:t>
                </a:r>
                <a:r>
                  <a:rPr lang="de-CH" sz="1800" dirty="0"/>
                  <a:t>: </a:t>
                </a:r>
                <a:r>
                  <a:rPr lang="de-CH" sz="1800" dirty="0" err="1"/>
                  <a:t>Does</a:t>
                </a:r>
                <a:r>
                  <a:rPr lang="de-CH" sz="1800" dirty="0"/>
                  <a:t> </a:t>
                </a:r>
                <a:r>
                  <a:rPr lang="de-CH" sz="1800" dirty="0" err="1"/>
                  <a:t>the</a:t>
                </a:r>
                <a:r>
                  <a:rPr lang="de-CH" sz="1800" dirty="0"/>
                  <a:t> </a:t>
                </a:r>
                <a:r>
                  <a:rPr lang="de-CH" sz="1800" dirty="0" err="1"/>
                  <a:t>receiver</a:t>
                </a:r>
                <a:r>
                  <a:rPr lang="de-CH" sz="1800" dirty="0"/>
                  <a:t> </a:t>
                </a:r>
                <a:r>
                  <a:rPr lang="de-CH" sz="1800" dirty="0" err="1"/>
                  <a:t>accept</a:t>
                </a:r>
                <a:r>
                  <a:rPr lang="de-CH" sz="1800" dirty="0"/>
                  <a:t> a ranging </a:t>
                </a:r>
                <a:r>
                  <a:rPr lang="de-CH" sz="1800" dirty="0" err="1"/>
                  <a:t>message</a:t>
                </a:r>
                <a:r>
                  <a:rPr lang="de-CH" sz="1800" dirty="0"/>
                  <a:t> in </a:t>
                </a:r>
                <a:r>
                  <a:rPr lang="de-CH" sz="1800" dirty="0" err="1"/>
                  <a:t>which</a:t>
                </a:r>
                <a:r>
                  <a:rPr lang="de-CH" sz="1800" dirty="0"/>
                  <a:t> </a:t>
                </a:r>
                <a:r>
                  <a:rPr lang="de-CH" sz="1800" dirty="0" err="1"/>
                  <a:t>the</a:t>
                </a:r>
                <a:r>
                  <a:rPr lang="de-CH" sz="1800" dirty="0"/>
                  <a:t> </a:t>
                </a:r>
                <a:r>
                  <a:rPr lang="de-CH" sz="1800" dirty="0" err="1"/>
                  <a:t>leading</a:t>
                </a:r>
                <a:r>
                  <a:rPr lang="de-CH" sz="1800" dirty="0"/>
                  <a:t> half (</a:t>
                </a:r>
                <a:r>
                  <a:rPr lang="de-CH" sz="1800" dirty="0" err="1"/>
                  <a:t>or</a:t>
                </a:r>
                <a:r>
                  <a:rPr lang="de-CH" sz="1800" dirty="0"/>
                  <a:t> </a:t>
                </a:r>
                <a:r>
                  <a:rPr lang="de-CH" sz="1800" dirty="0" err="1"/>
                  <a:t>more</a:t>
                </a:r>
                <a:r>
                  <a:rPr lang="de-CH" sz="1800" dirty="0"/>
                  <a:t>) </a:t>
                </a:r>
                <a:r>
                  <a:rPr lang="de-CH" sz="1800" dirty="0" err="1"/>
                  <a:t>of</a:t>
                </a:r>
                <a:r>
                  <a:rPr lang="de-CH" sz="1800" dirty="0"/>
                  <a:t> </a:t>
                </a:r>
                <a:r>
                  <a:rPr lang="de-CH" sz="1800" dirty="0" err="1"/>
                  <a:t>the</a:t>
                </a:r>
                <a:r>
                  <a:rPr lang="de-CH" sz="1800" dirty="0"/>
                  <a:t> RIF </a:t>
                </a:r>
                <a:r>
                  <a:rPr lang="de-CH" sz="1800" dirty="0" err="1"/>
                  <a:t>pulses</a:t>
                </a:r>
                <a:r>
                  <a:rPr lang="de-CH" sz="1800" dirty="0"/>
                  <a:t> </a:t>
                </a:r>
                <a:r>
                  <a:rPr lang="de-CH" sz="1800" dirty="0" err="1"/>
                  <a:t>are</a:t>
                </a:r>
                <a:r>
                  <a:rPr lang="de-CH" sz="1800" dirty="0"/>
                  <a:t> </a:t>
                </a:r>
                <a:r>
                  <a:rPr lang="de-CH" sz="1800" dirty="0" err="1"/>
                  <a:t>missing</a:t>
                </a:r>
                <a:r>
                  <a:rPr lang="de-CH" sz="1800" dirty="0"/>
                  <a:t> (</a:t>
                </a:r>
                <a:r>
                  <a:rPr lang="de-CH" sz="1800" dirty="0" err="1"/>
                  <a:t>or</a:t>
                </a:r>
                <a:r>
                  <a:rPr lang="de-CH" sz="1800" dirty="0"/>
                  <a:t> </a:t>
                </a:r>
                <a:r>
                  <a:rPr lang="de-CH" sz="1800" dirty="0" err="1"/>
                  <a:t>guessed</a:t>
                </a:r>
                <a:r>
                  <a:rPr lang="de-CH" sz="1800" dirty="0"/>
                  <a:t> </a:t>
                </a:r>
                <a:r>
                  <a:rPr lang="de-CH" sz="1800" dirty="0" err="1"/>
                  <a:t>randomly</a:t>
                </a:r>
                <a:r>
                  <a:rPr lang="de-CH" sz="1800" dirty="0"/>
                  <a:t>)?</a:t>
                </a:r>
              </a:p>
              <a:p>
                <a:pPr marL="0" indent="0">
                  <a:buNone/>
                </a:pPr>
                <a:endParaRPr lang="de-CH" sz="1800" dirty="0">
                  <a:sym typeface="Wingdings" panose="05000000000000000000" pitchFamily="2" charset="2"/>
                </a:endParaRPr>
              </a:p>
              <a:p>
                <a:r>
                  <a:rPr lang="de-CH" sz="1800" dirty="0" err="1">
                    <a:sym typeface="Wingdings" panose="05000000000000000000" pitchFamily="2" charset="2"/>
                  </a:rPr>
                  <a:t>If</a:t>
                </a:r>
                <a:r>
                  <a:rPr lang="de-CH" sz="1800" dirty="0">
                    <a:sym typeface="Wingdings" panose="05000000000000000000" pitchFamily="2" charset="2"/>
                  </a:rPr>
                  <a:t> </a:t>
                </a:r>
                <a:r>
                  <a:rPr lang="de-CH" sz="1800" dirty="0" err="1">
                    <a:sym typeface="Wingdings" panose="05000000000000000000" pitchFamily="2" charset="2"/>
                  </a:rPr>
                  <a:t>no</a:t>
                </a:r>
                <a:r>
                  <a:rPr lang="de-CH" sz="1800" dirty="0">
                    <a:sym typeface="Wingdings" panose="05000000000000000000" pitchFamily="2" charset="2"/>
                  </a:rPr>
                  <a:t>: </a:t>
                </a:r>
                <a:r>
                  <a:rPr lang="de-CH" sz="1800" dirty="0" err="1">
                    <a:sym typeface="Wingdings" panose="05000000000000000000" pitchFamily="2" charset="2"/>
                  </a:rPr>
                  <a:t>either</a:t>
                </a:r>
                <a:r>
                  <a:rPr lang="de-CH" sz="1800" dirty="0">
                    <a:sym typeface="Wingdings" panose="05000000000000000000" pitchFamily="2" charset="2"/>
                  </a:rPr>
                  <a:t> </a:t>
                </a:r>
                <a:r>
                  <a:rPr lang="de-CH" sz="1800" dirty="0" err="1">
                    <a:sym typeface="Wingdings" panose="05000000000000000000" pitchFamily="2" charset="2"/>
                  </a:rPr>
                  <a:t>measure</a:t>
                </a:r>
                <a:r>
                  <a:rPr lang="de-CH" sz="1800" dirty="0">
                    <a:sym typeface="Wingdings" panose="05000000000000000000" pitchFamily="2" charset="2"/>
                  </a:rPr>
                  <a:t> </a:t>
                </a:r>
                <a:r>
                  <a:rPr lang="de-CH" sz="1800" dirty="0" err="1">
                    <a:sym typeface="Wingdings" panose="05000000000000000000" pitchFamily="2" charset="2"/>
                  </a:rPr>
                  <a:t>prevents</a:t>
                </a:r>
                <a:r>
                  <a:rPr lang="de-CH" sz="1800" dirty="0">
                    <a:sym typeface="Wingdings" panose="05000000000000000000" pitchFamily="2" charset="2"/>
                  </a:rPr>
                  <a:t> S&amp;A </a:t>
                </a:r>
                <a:r>
                  <a:rPr lang="de-CH" sz="1800" dirty="0" err="1">
                    <a:sym typeface="Wingdings" panose="05000000000000000000" pitchFamily="2" charset="2"/>
                  </a:rPr>
                  <a:t>completely</a:t>
                </a:r>
                <a:r>
                  <a:rPr lang="de-CH" sz="1800" dirty="0">
                    <a:sym typeface="Wingdings" panose="05000000000000000000" pitchFamily="2" charset="2"/>
                  </a:rPr>
                  <a:t>.</a:t>
                </a:r>
              </a:p>
              <a:p>
                <a:r>
                  <a:rPr lang="de-CH" sz="1800" dirty="0" err="1">
                    <a:sym typeface="Wingdings" panose="05000000000000000000" pitchFamily="2" charset="2"/>
                  </a:rPr>
                  <a:t>If</a:t>
                </a:r>
                <a:r>
                  <a:rPr lang="de-CH" sz="1800" dirty="0">
                    <a:sym typeface="Wingdings" panose="05000000000000000000" pitchFamily="2" charset="2"/>
                  </a:rPr>
                  <a:t> </a:t>
                </a:r>
                <a:r>
                  <a:rPr lang="de-CH" sz="1800" dirty="0" err="1">
                    <a:sym typeface="Wingdings" panose="05000000000000000000" pitchFamily="2" charset="2"/>
                  </a:rPr>
                  <a:t>yes</a:t>
                </a:r>
                <a:r>
                  <a:rPr lang="de-CH" sz="1800" dirty="0"/>
                  <a:t>: </a:t>
                </a:r>
                <a:r>
                  <a:rPr lang="de-CH" sz="1800" dirty="0" err="1"/>
                  <a:t>smaller</a:t>
                </a:r>
                <a:r>
                  <a:rPr lang="de-CH" sz="1800" dirty="0"/>
                  <a:t> </a:t>
                </a:r>
                <a:r>
                  <a:rPr lang="de-CH" sz="1800" dirty="0" err="1"/>
                  <a:t>distance</a:t>
                </a:r>
                <a:r>
                  <a:rPr lang="de-CH" sz="1800" dirty="0"/>
                  <a:t> </a:t>
                </a:r>
                <a:r>
                  <a:rPr lang="de-CH" sz="1800" dirty="0" err="1"/>
                  <a:t>reductions</a:t>
                </a:r>
                <a:r>
                  <a:rPr lang="de-CH" sz="1800" dirty="0"/>
                  <a:t> </a:t>
                </a:r>
                <a:r>
                  <a:rPr lang="de-CH" sz="1800" dirty="0" err="1"/>
                  <a:t>remain</a:t>
                </a:r>
                <a:r>
                  <a:rPr lang="de-CH" sz="1800" dirty="0"/>
                  <a:t> possible (still </a:t>
                </a:r>
                <a14:m>
                  <m:oMath xmlns:m="http://schemas.openxmlformats.org/officeDocument/2006/math">
                    <m:r>
                      <a:rPr lang="de-CH" sz="1800" i="1">
                        <a:latin typeface="Cambria Math" panose="02040503050406030204" pitchFamily="18" charset="0"/>
                        <a:ea typeface="Cambria Math" panose="02040503050406030204" pitchFamily="18" charset="0"/>
                      </a:rPr>
                      <m:t>&gt;</m:t>
                    </m:r>
                    <m:r>
                      <a:rPr lang="de-CH" sz="1800" b="0" i="1" smtClean="0">
                        <a:latin typeface="Cambria Math" panose="02040503050406030204" pitchFamily="18" charset="0"/>
                        <a:ea typeface="Cambria Math" panose="02040503050406030204" pitchFamily="18" charset="0"/>
                      </a:rPr>
                      <m:t>10</m:t>
                    </m:r>
                    <m:r>
                      <a:rPr lang="de-CH" sz="1800" b="0" i="1" smtClean="0">
                        <a:latin typeface="Cambria Math" panose="02040503050406030204" pitchFamily="18" charset="0"/>
                        <a:ea typeface="Cambria Math" panose="02040503050406030204" pitchFamily="18" charset="0"/>
                      </a:rPr>
                      <m:t>𝑚</m:t>
                    </m:r>
                  </m:oMath>
                </a14:m>
                <a:r>
                  <a:rPr lang="de-CH" sz="1800" dirty="0"/>
                  <a:t>).</a:t>
                </a:r>
              </a:p>
            </p:txBody>
          </p:sp>
        </mc:Choice>
        <mc:Fallback xmlns="">
          <p:sp>
            <p:nvSpPr>
              <p:cNvPr id="7" name="Content Placeholder 6">
                <a:extLst>
                  <a:ext uri="{FF2B5EF4-FFF2-40B4-BE49-F238E27FC236}">
                    <a16:creationId xmlns:a16="http://schemas.microsoft.com/office/drawing/2014/main" id="{F7AD6772-93EC-FF17-739D-569EE60DF529}"/>
                  </a:ext>
                </a:extLst>
              </p:cNvPr>
              <p:cNvSpPr>
                <a:spLocks noGrp="1" noRot="1" noChangeAspect="1" noMove="1" noResize="1" noEditPoints="1" noAdjustHandles="1" noChangeArrowheads="1" noChangeShapeType="1" noTextEdit="1"/>
              </p:cNvSpPr>
              <p:nvPr>
                <p:ph idx="1"/>
              </p:nvPr>
            </p:nvSpPr>
            <p:spPr>
              <a:xfrm>
                <a:off x="487565" y="1447798"/>
                <a:ext cx="8168870" cy="2409352"/>
              </a:xfrm>
              <a:blipFill>
                <a:blip r:embed="rId2"/>
                <a:stretch>
                  <a:fillRect l="-597" t="-1263" b="-7071"/>
                </a:stretch>
              </a:blipFill>
            </p:spPr>
            <p:txBody>
              <a:bodyPr/>
              <a:lstStyle/>
              <a:p>
                <a:r>
                  <a:rPr lang="en-US">
                    <a:noFill/>
                  </a:rPr>
                  <a:t> </a:t>
                </a:r>
              </a:p>
            </p:txBody>
          </p:sp>
        </mc:Fallback>
      </mc:AlternateContent>
      <p:sp>
        <p:nvSpPr>
          <p:cNvPr id="3" name="Rectangle 2">
            <a:extLst>
              <a:ext uri="{FF2B5EF4-FFF2-40B4-BE49-F238E27FC236}">
                <a16:creationId xmlns:a16="http://schemas.microsoft.com/office/drawing/2014/main" id="{AD325050-57F7-D9F7-B32A-119ECC10132B}"/>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3729263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00E40-4AE8-7581-17EB-9CF861502B07}"/>
              </a:ext>
            </a:extLst>
          </p:cNvPr>
          <p:cNvSpPr>
            <a:spLocks noGrp="1"/>
          </p:cNvSpPr>
          <p:nvPr>
            <p:ph type="title"/>
          </p:nvPr>
        </p:nvSpPr>
        <p:spPr/>
        <p:txBody>
          <a:bodyPr/>
          <a:lstStyle/>
          <a:p>
            <a:r>
              <a:rPr lang="de-CH" dirty="0"/>
              <a:t>Take-Aways</a:t>
            </a:r>
            <a:endParaRPr lang="en-US" dirty="0"/>
          </a:p>
        </p:txBody>
      </p:sp>
      <p:sp>
        <p:nvSpPr>
          <p:cNvPr id="3" name="Content Placeholder 2">
            <a:extLst>
              <a:ext uri="{FF2B5EF4-FFF2-40B4-BE49-F238E27FC236}">
                <a16:creationId xmlns:a16="http://schemas.microsoft.com/office/drawing/2014/main" id="{6D480092-4ABF-C824-2353-C56B9CE0854E}"/>
              </a:ext>
            </a:extLst>
          </p:cNvPr>
          <p:cNvSpPr>
            <a:spLocks noGrp="1"/>
          </p:cNvSpPr>
          <p:nvPr>
            <p:ph idx="1"/>
          </p:nvPr>
        </p:nvSpPr>
        <p:spPr>
          <a:xfrm>
            <a:off x="457200" y="1447800"/>
            <a:ext cx="8199235" cy="4648200"/>
          </a:xfrm>
        </p:spPr>
        <p:txBody>
          <a:bodyPr/>
          <a:lstStyle/>
          <a:p>
            <a:pPr marL="0" indent="0">
              <a:buNone/>
            </a:pPr>
            <a:r>
              <a:rPr lang="de-CH" sz="2000" b="1" dirty="0"/>
              <a:t>Mix-Down </a:t>
            </a:r>
            <a:r>
              <a:rPr lang="de-CH" sz="2000" b="1" dirty="0" err="1"/>
              <a:t>attack</a:t>
            </a:r>
            <a:r>
              <a:rPr lang="de-CH" sz="2000" b="1" dirty="0"/>
              <a:t>:</a:t>
            </a:r>
          </a:p>
          <a:p>
            <a:r>
              <a:rPr lang="de-CH" sz="2000" dirty="0" err="1"/>
              <a:t>Only</a:t>
            </a:r>
            <a:r>
              <a:rPr lang="de-CH" sz="2000" dirty="0"/>
              <a:t> </a:t>
            </a:r>
            <a:r>
              <a:rPr lang="de-CH" sz="2000" dirty="0" err="1"/>
              <a:t>affects</a:t>
            </a:r>
            <a:r>
              <a:rPr lang="de-CH" sz="2000" dirty="0"/>
              <a:t> SS-TWR</a:t>
            </a:r>
          </a:p>
          <a:p>
            <a:r>
              <a:rPr lang="de-CH" sz="2000" dirty="0"/>
              <a:t>Easy </a:t>
            </a:r>
            <a:r>
              <a:rPr lang="de-CH" sz="2000" dirty="0" err="1"/>
              <a:t>to</a:t>
            </a:r>
            <a:r>
              <a:rPr lang="de-CH" sz="2000" dirty="0"/>
              <a:t> </a:t>
            </a:r>
            <a:r>
              <a:rPr lang="de-CH" sz="2000" dirty="0" err="1"/>
              <a:t>execute</a:t>
            </a:r>
            <a:r>
              <a:rPr lang="de-CH" sz="2000" dirty="0"/>
              <a:t>, </a:t>
            </a:r>
            <a:r>
              <a:rPr lang="de-CH" sz="2000" dirty="0" err="1"/>
              <a:t>demonstrated</a:t>
            </a:r>
            <a:r>
              <a:rPr lang="de-CH" sz="2000" dirty="0"/>
              <a:t> on 4z-compliant </a:t>
            </a:r>
            <a:r>
              <a:rPr lang="de-CH" sz="2000" dirty="0" err="1"/>
              <a:t>devices</a:t>
            </a:r>
            <a:r>
              <a:rPr lang="de-CH" sz="2000" dirty="0"/>
              <a:t>.</a:t>
            </a:r>
          </a:p>
          <a:p>
            <a:r>
              <a:rPr lang="de-CH" sz="2000" dirty="0"/>
              <a:t>SS-TWR (</a:t>
            </a:r>
            <a:r>
              <a:rPr lang="de-CH" sz="2000" dirty="0" err="1"/>
              <a:t>with</a:t>
            </a:r>
            <a:r>
              <a:rPr lang="de-CH" sz="2000" dirty="0"/>
              <a:t> real-time </a:t>
            </a:r>
            <a:r>
              <a:rPr lang="de-CH" sz="2000" dirty="0" err="1"/>
              <a:t>clock</a:t>
            </a:r>
            <a:r>
              <a:rPr lang="de-CH" sz="2000" dirty="0"/>
              <a:t> </a:t>
            </a:r>
            <a:r>
              <a:rPr lang="de-CH" sz="2000" dirty="0" err="1"/>
              <a:t>drift</a:t>
            </a:r>
            <a:r>
              <a:rPr lang="de-CH" sz="2000" dirty="0"/>
              <a:t> </a:t>
            </a:r>
            <a:r>
              <a:rPr lang="de-CH" sz="2000" dirty="0" err="1"/>
              <a:t>compensation</a:t>
            </a:r>
            <a:r>
              <a:rPr lang="de-CH" sz="2000" dirty="0"/>
              <a:t>) </a:t>
            </a:r>
            <a:r>
              <a:rPr lang="de-CH" sz="2000" dirty="0" err="1"/>
              <a:t>is</a:t>
            </a:r>
            <a:r>
              <a:rPr lang="de-CH" sz="2000" dirty="0"/>
              <a:t> not </a:t>
            </a:r>
            <a:r>
              <a:rPr lang="de-CH" sz="2000" dirty="0" err="1"/>
              <a:t>suited</a:t>
            </a:r>
            <a:r>
              <a:rPr lang="de-CH" sz="2000" dirty="0"/>
              <a:t> </a:t>
            </a:r>
            <a:r>
              <a:rPr lang="de-CH" sz="2000" dirty="0" err="1"/>
              <a:t>for</a:t>
            </a:r>
            <a:r>
              <a:rPr lang="de-CH" sz="2000" dirty="0"/>
              <a:t> </a:t>
            </a:r>
            <a:r>
              <a:rPr lang="de-CH" sz="2000" dirty="0" err="1"/>
              <a:t>secure</a:t>
            </a:r>
            <a:r>
              <a:rPr lang="de-CH" sz="2000" dirty="0"/>
              <a:t> ranging. This </a:t>
            </a:r>
            <a:r>
              <a:rPr lang="de-CH" sz="2000" dirty="0" err="1"/>
              <a:t>should</a:t>
            </a:r>
            <a:r>
              <a:rPr lang="de-CH" sz="2000" dirty="0"/>
              <a:t> </a:t>
            </a:r>
            <a:r>
              <a:rPr lang="de-CH" sz="2000" dirty="0" err="1"/>
              <a:t>be</a:t>
            </a:r>
            <a:r>
              <a:rPr lang="de-CH" sz="2000" dirty="0"/>
              <a:t> </a:t>
            </a:r>
            <a:r>
              <a:rPr lang="de-CH" sz="2000" dirty="0" err="1"/>
              <a:t>pointed</a:t>
            </a:r>
            <a:r>
              <a:rPr lang="de-CH" sz="2000" dirty="0"/>
              <a:t> out in </a:t>
            </a:r>
            <a:r>
              <a:rPr lang="de-CH" sz="2000" dirty="0" err="1"/>
              <a:t>the</a:t>
            </a:r>
            <a:r>
              <a:rPr lang="de-CH" sz="2000" dirty="0"/>
              <a:t> </a:t>
            </a:r>
            <a:r>
              <a:rPr lang="de-CH" sz="2000" dirty="0" err="1"/>
              <a:t>standard</a:t>
            </a:r>
            <a:r>
              <a:rPr lang="de-CH" sz="2000" dirty="0"/>
              <a:t>.</a:t>
            </a:r>
          </a:p>
          <a:p>
            <a:pPr marL="0" indent="0">
              <a:buNone/>
            </a:pPr>
            <a:endParaRPr lang="de-CH" sz="2000" dirty="0"/>
          </a:p>
          <a:p>
            <a:pPr marL="0" indent="0">
              <a:buNone/>
            </a:pPr>
            <a:r>
              <a:rPr lang="de-CH" sz="2000" b="1" dirty="0"/>
              <a:t>Stretch-and-Advance:</a:t>
            </a:r>
          </a:p>
          <a:p>
            <a:r>
              <a:rPr lang="de-CH" sz="2000" dirty="0"/>
              <a:t>Irrelevant </a:t>
            </a:r>
            <a:r>
              <a:rPr lang="de-CH" sz="2000" dirty="0" err="1"/>
              <a:t>for</a:t>
            </a:r>
            <a:r>
              <a:rPr lang="de-CH" sz="2000" dirty="0"/>
              <a:t> </a:t>
            </a:r>
            <a:r>
              <a:rPr lang="de-CH" sz="2000" dirty="0" err="1"/>
              <a:t>mandatory</a:t>
            </a:r>
            <a:r>
              <a:rPr lang="de-CH" sz="2000" dirty="0"/>
              <a:t> 4z </a:t>
            </a:r>
            <a:r>
              <a:rPr lang="de-CH" sz="2000" dirty="0" err="1"/>
              <a:t>configurations</a:t>
            </a:r>
            <a:endParaRPr lang="de-CH" sz="2000" dirty="0"/>
          </a:p>
          <a:p>
            <a:r>
              <a:rPr lang="de-CH" sz="2000" dirty="0"/>
              <a:t>But: </a:t>
            </a:r>
            <a:r>
              <a:rPr lang="de-CH" sz="2000" dirty="0" err="1"/>
              <a:t>impact</a:t>
            </a:r>
            <a:r>
              <a:rPr lang="de-CH" sz="2000" dirty="0"/>
              <a:t> on NBA-MMS-UWB in 4ab (potential </a:t>
            </a:r>
            <a:r>
              <a:rPr lang="de-CH" sz="2000" dirty="0" err="1"/>
              <a:t>reductions</a:t>
            </a:r>
            <a:r>
              <a:rPr lang="de-CH" sz="2000" dirty="0"/>
              <a:t> &gt;96m)</a:t>
            </a:r>
          </a:p>
          <a:p>
            <a:r>
              <a:rPr lang="de-CH" sz="2000" dirty="0"/>
              <a:t>SS-TWR and DS-TWR </a:t>
            </a:r>
            <a:r>
              <a:rPr lang="de-CH" sz="2000" dirty="0" err="1"/>
              <a:t>are</a:t>
            </a:r>
            <a:r>
              <a:rPr lang="de-CH" sz="2000" dirty="0"/>
              <a:t> </a:t>
            </a:r>
            <a:r>
              <a:rPr lang="de-CH" sz="2000" dirty="0" err="1"/>
              <a:t>equally</a:t>
            </a:r>
            <a:r>
              <a:rPr lang="de-CH" sz="2000" dirty="0"/>
              <a:t> </a:t>
            </a:r>
            <a:r>
              <a:rPr lang="de-CH" sz="2000" dirty="0" err="1"/>
              <a:t>affected</a:t>
            </a:r>
            <a:r>
              <a:rPr lang="de-CH" sz="2000" dirty="0"/>
              <a:t>.</a:t>
            </a:r>
          </a:p>
          <a:p>
            <a:r>
              <a:rPr lang="de-CH" sz="2000" dirty="0"/>
              <a:t>Standard </a:t>
            </a:r>
            <a:r>
              <a:rPr lang="de-CH" sz="2000" dirty="0" err="1"/>
              <a:t>should</a:t>
            </a:r>
            <a:r>
              <a:rPr lang="de-CH" sz="2000" dirty="0"/>
              <a:t> </a:t>
            </a:r>
            <a:r>
              <a:rPr lang="de-CH" sz="2000" dirty="0" err="1"/>
              <a:t>motivate</a:t>
            </a:r>
            <a:r>
              <a:rPr lang="de-CH" sz="2000" dirty="0"/>
              <a:t> and </a:t>
            </a:r>
            <a:r>
              <a:rPr lang="de-CH" sz="2000" dirty="0" err="1"/>
              <a:t>recommend</a:t>
            </a:r>
            <a:r>
              <a:rPr lang="de-CH" sz="2000" dirty="0"/>
              <a:t> a </a:t>
            </a:r>
            <a:r>
              <a:rPr lang="de-CH" sz="2000" dirty="0" err="1"/>
              <a:t>countermeasure</a:t>
            </a:r>
            <a:r>
              <a:rPr lang="de-CH" sz="2000" dirty="0"/>
              <a:t>.</a:t>
            </a:r>
          </a:p>
          <a:p>
            <a:pPr marL="0" indent="0">
              <a:buNone/>
            </a:pPr>
            <a:endParaRPr lang="de-CH" sz="2000" dirty="0"/>
          </a:p>
          <a:p>
            <a:pPr marL="0" indent="0">
              <a:buNone/>
            </a:pPr>
            <a:r>
              <a:rPr lang="de-CH" sz="2000" dirty="0">
                <a:sym typeface="Wingdings" panose="05000000000000000000" pitchFamily="2" charset="2"/>
              </a:rPr>
              <a:t>Generally </a:t>
            </a:r>
            <a:r>
              <a:rPr lang="de-CH" sz="2000" dirty="0" err="1">
                <a:sym typeface="Wingdings" panose="05000000000000000000" pitchFamily="2" charset="2"/>
              </a:rPr>
              <a:t>speaking</a:t>
            </a:r>
            <a:r>
              <a:rPr lang="de-CH" sz="2000" dirty="0">
                <a:sym typeface="Wingdings" panose="05000000000000000000" pitchFamily="2" charset="2"/>
              </a:rPr>
              <a:t>, </a:t>
            </a:r>
            <a:r>
              <a:rPr lang="de-CH" sz="2000" dirty="0" err="1">
                <a:sym typeface="Wingdings" panose="05000000000000000000" pitchFamily="2" charset="2"/>
              </a:rPr>
              <a:t>the</a:t>
            </a:r>
            <a:r>
              <a:rPr lang="de-CH" sz="2000" dirty="0">
                <a:sym typeface="Wingdings" panose="05000000000000000000" pitchFamily="2" charset="2"/>
              </a:rPr>
              <a:t> </a:t>
            </a:r>
            <a:r>
              <a:rPr lang="de-CH" sz="2000" dirty="0" err="1">
                <a:sym typeface="Wingdings" panose="05000000000000000000" pitchFamily="2" charset="2"/>
              </a:rPr>
              <a:t>standard</a:t>
            </a:r>
            <a:r>
              <a:rPr lang="de-CH" sz="2000" dirty="0">
                <a:sym typeface="Wingdings" panose="05000000000000000000" pitchFamily="2" charset="2"/>
              </a:rPr>
              <a:t> </a:t>
            </a:r>
            <a:r>
              <a:rPr lang="de-CH" sz="2000" dirty="0" err="1">
                <a:sym typeface="Wingdings" panose="05000000000000000000" pitchFamily="2" charset="2"/>
              </a:rPr>
              <a:t>should</a:t>
            </a:r>
            <a:r>
              <a:rPr lang="de-CH" sz="2000" dirty="0">
                <a:sym typeface="Wingdings" panose="05000000000000000000" pitchFamily="2" charset="2"/>
              </a:rPr>
              <a:t> </a:t>
            </a:r>
            <a:r>
              <a:rPr lang="de-CH" sz="2000" dirty="0" err="1">
                <a:sym typeface="Wingdings" panose="05000000000000000000" pitchFamily="2" charset="2"/>
              </a:rPr>
              <a:t>provide</a:t>
            </a:r>
            <a:r>
              <a:rPr lang="de-CH" sz="2000" dirty="0">
                <a:sym typeface="Wingdings" panose="05000000000000000000" pitchFamily="2" charset="2"/>
              </a:rPr>
              <a:t> </a:t>
            </a:r>
            <a:r>
              <a:rPr lang="de-CH" sz="2000" dirty="0" err="1">
                <a:sym typeface="Wingdings" panose="05000000000000000000" pitchFamily="2" charset="2"/>
              </a:rPr>
              <a:t>guidance</a:t>
            </a:r>
            <a:r>
              <a:rPr lang="de-CH" sz="2000" dirty="0">
                <a:sym typeface="Wingdings" panose="05000000000000000000" pitchFamily="2" charset="2"/>
              </a:rPr>
              <a:t> and </a:t>
            </a:r>
            <a:r>
              <a:rPr lang="de-CH" sz="2000" dirty="0" err="1">
                <a:sym typeface="Wingdings" panose="05000000000000000000" pitchFamily="2" charset="2"/>
              </a:rPr>
              <a:t>recommendations</a:t>
            </a:r>
            <a:r>
              <a:rPr lang="de-CH" sz="2000" dirty="0">
                <a:sym typeface="Wingdings" panose="05000000000000000000" pitchFamily="2" charset="2"/>
              </a:rPr>
              <a:t> </a:t>
            </a:r>
            <a:r>
              <a:rPr lang="de-CH" sz="2000" dirty="0" err="1">
                <a:sym typeface="Wingdings" panose="05000000000000000000" pitchFamily="2" charset="2"/>
              </a:rPr>
              <a:t>to</a:t>
            </a:r>
            <a:r>
              <a:rPr lang="de-CH" sz="2000" dirty="0">
                <a:sym typeface="Wingdings" panose="05000000000000000000" pitchFamily="2" charset="2"/>
              </a:rPr>
              <a:t> </a:t>
            </a:r>
            <a:r>
              <a:rPr lang="de-CH" sz="2000" dirty="0" err="1">
                <a:sym typeface="Wingdings" panose="05000000000000000000" pitchFamily="2" charset="2"/>
              </a:rPr>
              <a:t>prevent</a:t>
            </a:r>
            <a:r>
              <a:rPr lang="de-CH" sz="2000" dirty="0">
                <a:sym typeface="Wingdings" panose="05000000000000000000" pitchFamily="2" charset="2"/>
              </a:rPr>
              <a:t> </a:t>
            </a:r>
            <a:r>
              <a:rPr lang="de-CH" sz="2000" dirty="0" err="1">
                <a:sym typeface="Wingdings" panose="05000000000000000000" pitchFamily="2" charset="2"/>
              </a:rPr>
              <a:t>known</a:t>
            </a:r>
            <a:r>
              <a:rPr lang="de-CH" sz="2000" dirty="0">
                <a:sym typeface="Wingdings" panose="05000000000000000000" pitchFamily="2" charset="2"/>
              </a:rPr>
              <a:t> </a:t>
            </a:r>
            <a:r>
              <a:rPr lang="de-CH" sz="2000" dirty="0" err="1">
                <a:sym typeface="Wingdings" panose="05000000000000000000" pitchFamily="2" charset="2"/>
              </a:rPr>
              <a:t>security</a:t>
            </a:r>
            <a:r>
              <a:rPr lang="de-CH" sz="2000" dirty="0">
                <a:sym typeface="Wingdings" panose="05000000000000000000" pitchFamily="2" charset="2"/>
              </a:rPr>
              <a:t> </a:t>
            </a:r>
            <a:r>
              <a:rPr lang="de-CH" sz="2000" dirty="0" err="1">
                <a:sym typeface="Wingdings" panose="05000000000000000000" pitchFamily="2" charset="2"/>
              </a:rPr>
              <a:t>issues</a:t>
            </a:r>
            <a:r>
              <a:rPr lang="de-CH" sz="2000" dirty="0">
                <a:sym typeface="Wingdings" panose="05000000000000000000" pitchFamily="2" charset="2"/>
              </a:rPr>
              <a:t>.</a:t>
            </a:r>
            <a:endParaRPr lang="de-CH" sz="2000" dirty="0"/>
          </a:p>
        </p:txBody>
      </p:sp>
      <p:sp>
        <p:nvSpPr>
          <p:cNvPr id="4" name="Date Placeholder 3">
            <a:extLst>
              <a:ext uri="{FF2B5EF4-FFF2-40B4-BE49-F238E27FC236}">
                <a16:creationId xmlns:a16="http://schemas.microsoft.com/office/drawing/2014/main" id="{69754C07-B671-61F6-CA02-0AD3B43FB80A}"/>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FE30F4FC-5EDB-1E84-2B17-F74C129B6FAE}"/>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E9BCB608-168E-C256-1989-1922CED8BE0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sp>
        <p:nvSpPr>
          <p:cNvPr id="7" name="Rectangle 6">
            <a:extLst>
              <a:ext uri="{FF2B5EF4-FFF2-40B4-BE49-F238E27FC236}">
                <a16:creationId xmlns:a16="http://schemas.microsoft.com/office/drawing/2014/main" id="{4150447B-2A29-EC8C-2287-C9495AA09E9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82598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fade">
                                      <p:cBhvr>
                                        <p:cTn id="19" dur="500"/>
                                        <p:tgtEl>
                                          <p:spTgt spid="3">
                                            <p:txEl>
                                              <p:pRg st="9" end="9"/>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11" end="11"/>
                                            </p:txEl>
                                          </p:spTgt>
                                        </p:tgtEl>
                                        <p:attrNameLst>
                                          <p:attrName>style.visibility</p:attrName>
                                        </p:attrNameLst>
                                      </p:cBhvr>
                                      <p:to>
                                        <p:strVal val="visible"/>
                                      </p:to>
                                    </p:set>
                                    <p:animEffect transition="in" filter="fade">
                                      <p:cBhvr>
                                        <p:cTn id="2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30A3E-BF4E-B342-D423-F7C8EE2A4B7B}"/>
              </a:ext>
            </a:extLst>
          </p:cNvPr>
          <p:cNvSpPr>
            <a:spLocks noGrp="1"/>
          </p:cNvSpPr>
          <p:nvPr>
            <p:ph type="title"/>
          </p:nvPr>
        </p:nvSpPr>
        <p:spPr/>
        <p:txBody>
          <a:bodyPr/>
          <a:lstStyle/>
          <a:p>
            <a:r>
              <a:rPr lang="de-CH" dirty="0"/>
              <a:t>APPENDIX</a:t>
            </a:r>
            <a:endParaRPr lang="en-US" dirty="0"/>
          </a:p>
        </p:txBody>
      </p:sp>
      <p:sp>
        <p:nvSpPr>
          <p:cNvPr id="3" name="Text Placeholder 2">
            <a:extLst>
              <a:ext uri="{FF2B5EF4-FFF2-40B4-BE49-F238E27FC236}">
                <a16:creationId xmlns:a16="http://schemas.microsoft.com/office/drawing/2014/main" id="{7B332415-10EC-AA43-E47A-7AABB6C80411}"/>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4841C188-208C-29DC-5A6C-3CA1DC6B863C}"/>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59061D2C-719E-87FB-301E-264AAB61637B}"/>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407C438F-B300-3B79-F1F6-6ED6B3CD1E28}"/>
              </a:ext>
            </a:extLst>
          </p:cNvPr>
          <p:cNvSpPr>
            <a:spLocks noGrp="1"/>
          </p:cNvSpPr>
          <p:nvPr>
            <p:ph type="sldNum" sz="quarter" idx="12"/>
          </p:nvPr>
        </p:nvSpPr>
        <p:spPr/>
        <p:txBody>
          <a:bodyPr/>
          <a:lstStyle/>
          <a:p>
            <a:r>
              <a:rPr lang="en-US" altLang="en-US"/>
              <a:t>Slide </a:t>
            </a:r>
            <a:fld id="{803D2693-486B-CF43-97CA-1505E804D4FA}" type="slidenum">
              <a:rPr lang="en-US" altLang="en-US" smtClean="0"/>
              <a:pPr/>
              <a:t>17</a:t>
            </a:fld>
            <a:endParaRPr lang="en-US" altLang="en-US"/>
          </a:p>
        </p:txBody>
      </p:sp>
      <p:sp>
        <p:nvSpPr>
          <p:cNvPr id="7" name="Rectangle 6">
            <a:extLst>
              <a:ext uri="{FF2B5EF4-FFF2-40B4-BE49-F238E27FC236}">
                <a16:creationId xmlns:a16="http://schemas.microsoft.com/office/drawing/2014/main" id="{9281A1AC-6866-A449-B67A-D8676B48223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1318374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a:extLst>
              <a:ext uri="{FF2B5EF4-FFF2-40B4-BE49-F238E27FC236}">
                <a16:creationId xmlns:a16="http://schemas.microsoft.com/office/drawing/2014/main" id="{5DF42257-75A8-CAD3-663C-906E1C04C3DB}"/>
              </a:ext>
            </a:extLst>
          </p:cNvPr>
          <p:cNvCxnSpPr>
            <a:cxnSpLocks/>
          </p:cNvCxnSpPr>
          <p:nvPr/>
        </p:nvCxnSpPr>
        <p:spPr bwMode="auto">
          <a:xfrm flipV="1">
            <a:off x="7273948" y="3713439"/>
            <a:ext cx="0" cy="932316"/>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a:extLst>
              <a:ext uri="{FF2B5EF4-FFF2-40B4-BE49-F238E27FC236}">
                <a16:creationId xmlns:a16="http://schemas.microsoft.com/office/drawing/2014/main" id="{64C0651E-9E68-F256-985A-AB7C4A21148B}"/>
              </a:ext>
            </a:extLst>
          </p:cNvPr>
          <p:cNvSpPr>
            <a:spLocks noGrp="1"/>
          </p:cNvSpPr>
          <p:nvPr>
            <p:ph type="title"/>
          </p:nvPr>
        </p:nvSpPr>
        <p:spPr/>
        <p:txBody>
          <a:bodyPr/>
          <a:lstStyle/>
          <a:p>
            <a:r>
              <a:rPr lang="de-CH" dirty="0"/>
              <a:t>S&amp;A: </a:t>
            </a:r>
            <a:r>
              <a:rPr lang="de-CH" dirty="0" err="1"/>
              <a:t>Countermeasures</a:t>
            </a:r>
            <a:r>
              <a:rPr lang="de-CH" dirty="0"/>
              <a:t> II</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E59BDFF-82AC-3F64-136D-E374162ABFB6}"/>
                  </a:ext>
                </a:extLst>
              </p:cNvPr>
              <p:cNvSpPr>
                <a:spLocks noGrp="1"/>
              </p:cNvSpPr>
              <p:nvPr>
                <p:ph idx="1"/>
              </p:nvPr>
            </p:nvSpPr>
            <p:spPr>
              <a:xfrm>
                <a:off x="487565" y="1447798"/>
                <a:ext cx="8168870" cy="598463"/>
              </a:xfrm>
            </p:spPr>
            <p:txBody>
              <a:bodyPr/>
              <a:lstStyle/>
              <a:p>
                <a:pPr marL="0" indent="0">
                  <a:buNone/>
                </a:pPr>
                <a:r>
                  <a:rPr lang="de-CH" sz="2000" dirty="0"/>
                  <a:t>Idea 1: </a:t>
                </a:r>
                <a:r>
                  <a:rPr lang="de-CH" sz="2000" dirty="0" err="1"/>
                  <a:t>Define</a:t>
                </a:r>
                <a:r>
                  <a:rPr lang="de-CH" sz="2000" dirty="0"/>
                  <a:t> </a:t>
                </a:r>
                <a:r>
                  <a:rPr lang="de-CH" sz="2000" dirty="0" err="1"/>
                  <a:t>ToA</a:t>
                </a:r>
                <a:r>
                  <a:rPr lang="de-CH" sz="2000" dirty="0"/>
                  <a:t> </a:t>
                </a:r>
                <a:r>
                  <a:rPr lang="de-CH" sz="2000" dirty="0" err="1"/>
                  <a:t>as</a:t>
                </a:r>
                <a:r>
                  <a:rPr lang="de-CH" sz="2000" dirty="0"/>
                  <a:t> </a:t>
                </a:r>
                <a14:m>
                  <m:oMath xmlns:m="http://schemas.openxmlformats.org/officeDocument/2006/math">
                    <m:sSub>
                      <m:sSubPr>
                        <m:ctrlPr>
                          <a:rPr lang="de-CH" sz="2000" i="1" dirty="0" smtClean="0">
                            <a:latin typeface="Cambria Math" panose="02040503050406030204" pitchFamily="18" charset="0"/>
                          </a:rPr>
                        </m:ctrlPr>
                      </m:sSubPr>
                      <m:e>
                        <m:r>
                          <a:rPr lang="de-CH" sz="2000" b="0" i="1" dirty="0" smtClean="0">
                            <a:latin typeface="Cambria Math" panose="02040503050406030204" pitchFamily="18" charset="0"/>
                          </a:rPr>
                          <m:t>𝑡</m:t>
                        </m:r>
                      </m:e>
                      <m:sub>
                        <m:r>
                          <a:rPr lang="de-CH" sz="2000" b="0" i="1" dirty="0" smtClean="0">
                            <a:latin typeface="Cambria Math" panose="02040503050406030204" pitchFamily="18" charset="0"/>
                          </a:rPr>
                          <m:t>𝑇𝑜𝐴</m:t>
                        </m:r>
                      </m:sub>
                    </m:sSub>
                    <m:r>
                      <a:rPr lang="de-CH" sz="2000" b="0" i="1" dirty="0" smtClean="0">
                        <a:latin typeface="Cambria Math" panose="02040503050406030204" pitchFamily="18" charset="0"/>
                      </a:rPr>
                      <m:t>=</m:t>
                    </m:r>
                    <m:sSub>
                      <m:sSubPr>
                        <m:ctrlPr>
                          <a:rPr lang="de-CH" sz="2000" i="1" dirty="0">
                            <a:latin typeface="Cambria Math" panose="02040503050406030204" pitchFamily="18" charset="0"/>
                          </a:rPr>
                        </m:ctrlPr>
                      </m:sSubPr>
                      <m:e>
                        <m:r>
                          <a:rPr lang="de-CH" sz="2000" i="1" dirty="0">
                            <a:latin typeface="Cambria Math" panose="02040503050406030204" pitchFamily="18" charset="0"/>
                          </a:rPr>
                          <m:t>𝑡</m:t>
                        </m:r>
                      </m:e>
                      <m:sub>
                        <m:r>
                          <a:rPr lang="de-CH" sz="2000" b="0" i="1" dirty="0" smtClean="0">
                            <a:latin typeface="Cambria Math" panose="02040503050406030204" pitchFamily="18" charset="0"/>
                          </a:rPr>
                          <m:t>𝑅𝑆𝐹</m:t>
                        </m:r>
                      </m:sub>
                    </m:sSub>
                    <m:r>
                      <a:rPr lang="de-CH" sz="2000" b="0" i="1" dirty="0" smtClean="0">
                        <a:latin typeface="Cambria Math" panose="02040503050406030204" pitchFamily="18" charset="0"/>
                      </a:rPr>
                      <m:t>+</m:t>
                    </m:r>
                    <m:r>
                      <a:rPr lang="el-GR" sz="2000" i="1">
                        <a:latin typeface="Cambria Math" panose="02040503050406030204" pitchFamily="18" charset="0"/>
                      </a:rPr>
                      <m:t>𝜏</m:t>
                    </m:r>
                    <m:d>
                      <m:dPr>
                        <m:ctrlPr>
                          <a:rPr lang="el-GR" sz="2000" i="1">
                            <a:latin typeface="Cambria Math" panose="02040503050406030204" pitchFamily="18" charset="0"/>
                          </a:rPr>
                        </m:ctrlPr>
                      </m:dPr>
                      <m:e>
                        <m:r>
                          <a:rPr lang="de-CH" sz="2000" i="1">
                            <a:latin typeface="Cambria Math" panose="02040503050406030204" pitchFamily="18" charset="0"/>
                          </a:rPr>
                          <m:t>1−</m:t>
                        </m:r>
                        <m:r>
                          <a:rPr lang="de-CH" sz="2000" i="1">
                            <a:latin typeface="Cambria Math" panose="02040503050406030204" pitchFamily="18" charset="0"/>
                          </a:rPr>
                          <m:t>𝑐</m:t>
                        </m:r>
                      </m:e>
                    </m:d>
                  </m:oMath>
                </a14:m>
                <a:r>
                  <a:rPr lang="de-CH" sz="2000" dirty="0"/>
                  <a:t>, </a:t>
                </a:r>
                <a:r>
                  <a:rPr lang="de-CH" sz="2000" dirty="0" err="1"/>
                  <a:t>where</a:t>
                </a:r>
                <a:endParaRPr lang="de-CH" sz="2000" dirty="0"/>
              </a:p>
              <a:p>
                <a14:m>
                  <m:oMath xmlns:m="http://schemas.openxmlformats.org/officeDocument/2006/math">
                    <m:r>
                      <a:rPr lang="de-CH" sz="2000" b="0" i="1" smtClean="0">
                        <a:latin typeface="Cambria Math" panose="02040503050406030204" pitchFamily="18" charset="0"/>
                      </a:rPr>
                      <m:t>𝑐</m:t>
                    </m:r>
                  </m:oMath>
                </a14:m>
                <a:r>
                  <a:rPr lang="de-CH" sz="2000" dirty="0"/>
                  <a:t> </a:t>
                </a:r>
                <a:r>
                  <a:rPr lang="de-CH" sz="2000" dirty="0" err="1"/>
                  <a:t>is</a:t>
                </a:r>
                <a:r>
                  <a:rPr lang="de-CH" sz="2000" dirty="0"/>
                  <a:t> </a:t>
                </a:r>
                <a:r>
                  <a:rPr lang="de-CH" sz="2000" dirty="0" err="1"/>
                  <a:t>the</a:t>
                </a:r>
                <a:r>
                  <a:rPr lang="de-CH" sz="2000" dirty="0"/>
                  <a:t> </a:t>
                </a:r>
                <a:r>
                  <a:rPr lang="de-CH" sz="2000" dirty="0" err="1"/>
                  <a:t>measured</a:t>
                </a:r>
                <a:r>
                  <a:rPr lang="de-CH" sz="2000" dirty="0"/>
                  <a:t> </a:t>
                </a:r>
                <a:r>
                  <a:rPr lang="de-CH" sz="2000" dirty="0" err="1"/>
                  <a:t>clock</a:t>
                </a:r>
                <a:r>
                  <a:rPr lang="de-CH" sz="2000" dirty="0"/>
                  <a:t> </a:t>
                </a:r>
                <a:r>
                  <a:rPr lang="de-CH" sz="2000" dirty="0" err="1"/>
                  <a:t>frequency</a:t>
                </a:r>
                <a:r>
                  <a:rPr lang="de-CH" sz="2000" dirty="0"/>
                  <a:t> </a:t>
                </a:r>
                <a:r>
                  <a:rPr lang="de-CH" sz="2000" dirty="0" err="1"/>
                  <a:t>offset</a:t>
                </a:r>
                <a:r>
                  <a:rPr lang="de-CH" sz="2000" dirty="0"/>
                  <a:t> and</a:t>
                </a:r>
              </a:p>
              <a:p>
                <a14:m>
                  <m:oMath xmlns:m="http://schemas.openxmlformats.org/officeDocument/2006/math">
                    <m:r>
                      <a:rPr lang="el-GR" sz="2000" i="1" dirty="0" smtClean="0">
                        <a:latin typeface="Cambria Math" panose="02040503050406030204" pitchFamily="18" charset="0"/>
                      </a:rPr>
                      <m:t>𝜏</m:t>
                    </m:r>
                  </m:oMath>
                </a14:m>
                <a:r>
                  <a:rPr lang="de-CH" sz="2000" dirty="0"/>
                  <a:t> </a:t>
                </a:r>
                <a:r>
                  <a:rPr lang="de-CH" sz="2000" dirty="0" err="1"/>
                  <a:t>is</a:t>
                </a:r>
                <a:r>
                  <a:rPr lang="de-CH" sz="2000" dirty="0"/>
                  <a:t> </a:t>
                </a:r>
                <a:r>
                  <a:rPr lang="de-CH" sz="2000" dirty="0" err="1"/>
                  <a:t>the</a:t>
                </a:r>
                <a:r>
                  <a:rPr lang="de-CH" sz="2000" dirty="0"/>
                  <a:t> </a:t>
                </a:r>
                <a:r>
                  <a:rPr lang="de-CH" sz="2000" dirty="0" err="1"/>
                  <a:t>delay</a:t>
                </a:r>
                <a:r>
                  <a:rPr lang="de-CH" sz="2000" dirty="0"/>
                  <a:t> </a:t>
                </a:r>
                <a:r>
                  <a:rPr lang="de-CH" sz="2000" dirty="0" err="1"/>
                  <a:t>of</a:t>
                </a:r>
                <a:r>
                  <a:rPr lang="de-CH" sz="2000" dirty="0"/>
                  <a:t> </a:t>
                </a:r>
                <a:r>
                  <a:rPr lang="de-CH" sz="2000" dirty="0" err="1"/>
                  <a:t>the</a:t>
                </a:r>
                <a:r>
                  <a:rPr lang="de-CH" sz="2000" dirty="0"/>
                  <a:t> </a:t>
                </a:r>
                <a:r>
                  <a:rPr lang="de-CH" sz="2000" dirty="0" err="1"/>
                  <a:t>middle</a:t>
                </a:r>
                <a:r>
                  <a:rPr lang="de-CH" sz="2000" dirty="0"/>
                  <a:t> </a:t>
                </a:r>
                <a:r>
                  <a:rPr lang="de-CH" sz="2000" dirty="0" err="1"/>
                  <a:t>of</a:t>
                </a:r>
                <a:r>
                  <a:rPr lang="de-CH" sz="2000" dirty="0"/>
                  <a:t> </a:t>
                </a:r>
                <a:r>
                  <a:rPr lang="de-CH" sz="2000" dirty="0" err="1"/>
                  <a:t>the</a:t>
                </a:r>
                <a:r>
                  <a:rPr lang="de-CH" sz="2000" dirty="0"/>
                  <a:t> RIF w.r.t </a:t>
                </a:r>
                <a:r>
                  <a:rPr lang="de-CH" sz="2000" dirty="0" err="1"/>
                  <a:t>the</a:t>
                </a:r>
                <a:r>
                  <a:rPr lang="de-CH" sz="2000" dirty="0"/>
                  <a:t> RSF-RMARKER </a:t>
                </a:r>
              </a:p>
            </p:txBody>
          </p:sp>
        </mc:Choice>
        <mc:Fallback xmlns="">
          <p:sp>
            <p:nvSpPr>
              <p:cNvPr id="3" name="Content Placeholder 2">
                <a:extLst>
                  <a:ext uri="{FF2B5EF4-FFF2-40B4-BE49-F238E27FC236}">
                    <a16:creationId xmlns:a16="http://schemas.microsoft.com/office/drawing/2014/main" id="{BE59BDFF-82AC-3F64-136D-E374162ABFB6}"/>
                  </a:ext>
                </a:extLst>
              </p:cNvPr>
              <p:cNvSpPr>
                <a:spLocks noGrp="1" noRot="1" noChangeAspect="1" noMove="1" noResize="1" noEditPoints="1" noAdjustHandles="1" noChangeArrowheads="1" noChangeShapeType="1" noTextEdit="1"/>
              </p:cNvSpPr>
              <p:nvPr>
                <p:ph idx="1"/>
              </p:nvPr>
            </p:nvSpPr>
            <p:spPr>
              <a:xfrm>
                <a:off x="487565" y="1447798"/>
                <a:ext cx="8168870" cy="598463"/>
              </a:xfrm>
              <a:blipFill>
                <a:blip r:embed="rId2"/>
                <a:stretch>
                  <a:fillRect l="-746" t="-4040" b="-9899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3D1733B5-DB9D-2B53-3CF7-CEF7AC377A91}"/>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417800F5-0105-626E-AF36-D1C6DB1B2533}"/>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47B13253-D38E-BA3C-1027-3007B6DA4E0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61E019D7-47F2-81D1-9623-CB36831E1AA1}"/>
                  </a:ext>
                </a:extLst>
              </p:cNvPr>
              <p:cNvSpPr txBox="1"/>
              <p:nvPr/>
            </p:nvSpPr>
            <p:spPr>
              <a:xfrm>
                <a:off x="6442964" y="2862149"/>
                <a:ext cx="1688471"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CH" sz="2000" i="1" dirty="0">
                              <a:latin typeface="Cambria Math" panose="02040503050406030204" pitchFamily="18" charset="0"/>
                            </a:rPr>
                          </m:ctrlPr>
                        </m:sSubPr>
                        <m:e>
                          <m:r>
                            <a:rPr lang="de-CH" sz="2000" i="1" dirty="0">
                              <a:latin typeface="Cambria Math" panose="02040503050406030204" pitchFamily="18" charset="0"/>
                            </a:rPr>
                            <m:t>𝑡</m:t>
                          </m:r>
                        </m:e>
                        <m:sub>
                          <m:r>
                            <a:rPr lang="de-CH" sz="2000" i="1" dirty="0">
                              <a:latin typeface="Cambria Math" panose="02040503050406030204" pitchFamily="18" charset="0"/>
                            </a:rPr>
                            <m:t>𝑇𝑜𝐴</m:t>
                          </m:r>
                        </m:sub>
                      </m:sSub>
                    </m:oMath>
                  </m:oMathPara>
                </a14:m>
                <a:endParaRPr lang="en-US" sz="2000" dirty="0"/>
              </a:p>
            </p:txBody>
          </p:sp>
        </mc:Choice>
        <mc:Fallback xmlns="">
          <p:sp>
            <p:nvSpPr>
              <p:cNvPr id="16" name="TextBox 15">
                <a:extLst>
                  <a:ext uri="{FF2B5EF4-FFF2-40B4-BE49-F238E27FC236}">
                    <a16:creationId xmlns:a16="http://schemas.microsoft.com/office/drawing/2014/main" id="{61E019D7-47F2-81D1-9623-CB36831E1AA1}"/>
                  </a:ext>
                </a:extLst>
              </p:cNvPr>
              <p:cNvSpPr txBox="1">
                <a:spLocks noRot="1" noChangeAspect="1" noMove="1" noResize="1" noEditPoints="1" noAdjustHandles="1" noChangeArrowheads="1" noChangeShapeType="1" noTextEdit="1"/>
              </p:cNvSpPr>
              <p:nvPr/>
            </p:nvSpPr>
            <p:spPr>
              <a:xfrm>
                <a:off x="6442964" y="2862149"/>
                <a:ext cx="1688471" cy="400110"/>
              </a:xfrm>
              <a:prstGeom prst="rect">
                <a:avLst/>
              </a:prstGeom>
              <a:blipFill>
                <a:blip r:embed="rId3"/>
                <a:stretch>
                  <a:fillRect b="-3077"/>
                </a:stretch>
              </a:blipFill>
            </p:spPr>
            <p:txBody>
              <a:bodyPr/>
              <a:lstStyle/>
              <a:p>
                <a:r>
                  <a:rPr lang="en-US">
                    <a:noFill/>
                  </a:rPr>
                  <a:t> </a:t>
                </a:r>
              </a:p>
            </p:txBody>
          </p:sp>
        </mc:Fallback>
      </mc:AlternateContent>
      <p:cxnSp>
        <p:nvCxnSpPr>
          <p:cNvPr id="18" name="Straight Connector 17">
            <a:extLst>
              <a:ext uri="{FF2B5EF4-FFF2-40B4-BE49-F238E27FC236}">
                <a16:creationId xmlns:a16="http://schemas.microsoft.com/office/drawing/2014/main" id="{BC74636B-CEFC-7A24-D8A8-C69D316C71C0}"/>
              </a:ext>
            </a:extLst>
          </p:cNvPr>
          <p:cNvCxnSpPr>
            <a:cxnSpLocks/>
          </p:cNvCxnSpPr>
          <p:nvPr/>
        </p:nvCxnSpPr>
        <p:spPr bwMode="auto">
          <a:xfrm flipV="1">
            <a:off x="7259331" y="3346352"/>
            <a:ext cx="0" cy="304800"/>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D39E4DBF-EE5C-9433-0241-AC988892CC7E}"/>
              </a:ext>
            </a:extLst>
          </p:cNvPr>
          <p:cNvCxnSpPr>
            <a:cxnSpLocks/>
          </p:cNvCxnSpPr>
          <p:nvPr/>
        </p:nvCxnSpPr>
        <p:spPr bwMode="auto">
          <a:xfrm>
            <a:off x="4544466" y="3122095"/>
            <a:ext cx="0" cy="499415"/>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45E86D7E-D52E-91DC-6CB2-9072FE6E5A95}"/>
                  </a:ext>
                </a:extLst>
              </p:cNvPr>
              <p:cNvSpPr txBox="1"/>
              <p:nvPr/>
            </p:nvSpPr>
            <p:spPr>
              <a:xfrm>
                <a:off x="3547499" y="2743200"/>
                <a:ext cx="2024401"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CH" sz="2000" i="1" dirty="0" smtClean="0">
                              <a:latin typeface="Cambria Math" panose="02040503050406030204" pitchFamily="18" charset="0"/>
                            </a:rPr>
                          </m:ctrlPr>
                        </m:sSubPr>
                        <m:e>
                          <m:r>
                            <a:rPr lang="de-CH" sz="2000" b="0" i="1" dirty="0" smtClean="0">
                              <a:latin typeface="Cambria Math" panose="02040503050406030204" pitchFamily="18" charset="0"/>
                            </a:rPr>
                            <m:t>𝑡</m:t>
                          </m:r>
                        </m:e>
                        <m:sub>
                          <m:r>
                            <a:rPr lang="de-CH" sz="2000" b="0" i="1" dirty="0" smtClean="0">
                              <a:latin typeface="Cambria Math" panose="02040503050406030204" pitchFamily="18" charset="0"/>
                            </a:rPr>
                            <m:t>𝑅𝑆𝐹</m:t>
                          </m:r>
                        </m:sub>
                      </m:sSub>
                    </m:oMath>
                  </m:oMathPara>
                </a14:m>
                <a:endParaRPr lang="en-US" sz="2000" dirty="0"/>
              </a:p>
            </p:txBody>
          </p:sp>
        </mc:Choice>
        <mc:Fallback xmlns="">
          <p:sp>
            <p:nvSpPr>
              <p:cNvPr id="20" name="TextBox 19">
                <a:extLst>
                  <a:ext uri="{FF2B5EF4-FFF2-40B4-BE49-F238E27FC236}">
                    <a16:creationId xmlns:a16="http://schemas.microsoft.com/office/drawing/2014/main" id="{45E86D7E-D52E-91DC-6CB2-9072FE6E5A95}"/>
                  </a:ext>
                </a:extLst>
              </p:cNvPr>
              <p:cNvSpPr txBox="1">
                <a:spLocks noRot="1" noChangeAspect="1" noMove="1" noResize="1" noEditPoints="1" noAdjustHandles="1" noChangeArrowheads="1" noChangeShapeType="1" noTextEdit="1"/>
              </p:cNvSpPr>
              <p:nvPr/>
            </p:nvSpPr>
            <p:spPr>
              <a:xfrm>
                <a:off x="3547499" y="2743200"/>
                <a:ext cx="2024401" cy="400110"/>
              </a:xfrm>
              <a:prstGeom prst="rect">
                <a:avLst/>
              </a:prstGeom>
              <a:blipFill>
                <a:blip r:embed="rId4"/>
                <a:stretch>
                  <a:fillRect b="-1515"/>
                </a:stretch>
              </a:blipFill>
            </p:spPr>
            <p:txBody>
              <a:bodyPr/>
              <a:lstStyle/>
              <a:p>
                <a:r>
                  <a:rPr lang="en-US">
                    <a:noFill/>
                  </a:rPr>
                  <a:t> </a:t>
                </a:r>
              </a:p>
            </p:txBody>
          </p:sp>
        </mc:Fallback>
      </mc:AlternateContent>
      <p:cxnSp>
        <p:nvCxnSpPr>
          <p:cNvPr id="28" name="Straight Connector 27">
            <a:extLst>
              <a:ext uri="{FF2B5EF4-FFF2-40B4-BE49-F238E27FC236}">
                <a16:creationId xmlns:a16="http://schemas.microsoft.com/office/drawing/2014/main" id="{0898F41F-5888-F7BF-2DFC-B5FECCA2B17E}"/>
              </a:ext>
            </a:extLst>
          </p:cNvPr>
          <p:cNvCxnSpPr>
            <a:cxnSpLocks/>
          </p:cNvCxnSpPr>
          <p:nvPr/>
        </p:nvCxnSpPr>
        <p:spPr bwMode="auto">
          <a:xfrm flipH="1" flipV="1">
            <a:off x="4567575" y="3411452"/>
            <a:ext cx="2691756" cy="16120"/>
          </a:xfrm>
          <a:prstGeom prst="line">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036503C7-222C-7751-DE04-ADC450891E3C}"/>
                  </a:ext>
                </a:extLst>
              </p:cNvPr>
              <p:cNvSpPr txBox="1"/>
              <p:nvPr/>
            </p:nvSpPr>
            <p:spPr>
              <a:xfrm>
                <a:off x="5630217" y="2977020"/>
                <a:ext cx="104501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sz="1800" i="1">
                          <a:latin typeface="Cambria Math" panose="02040503050406030204" pitchFamily="18" charset="0"/>
                        </a:rPr>
                        <m:t>𝜏</m:t>
                      </m:r>
                      <m:d>
                        <m:dPr>
                          <m:ctrlPr>
                            <a:rPr lang="el-GR" sz="1800" i="1">
                              <a:latin typeface="Cambria Math" panose="02040503050406030204" pitchFamily="18" charset="0"/>
                            </a:rPr>
                          </m:ctrlPr>
                        </m:dPr>
                        <m:e>
                          <m:r>
                            <a:rPr lang="de-CH" sz="1800" i="1">
                              <a:latin typeface="Cambria Math" panose="02040503050406030204" pitchFamily="18" charset="0"/>
                            </a:rPr>
                            <m:t>1−</m:t>
                          </m:r>
                          <m:r>
                            <a:rPr lang="de-CH" sz="1800" i="1">
                              <a:latin typeface="Cambria Math" panose="02040503050406030204" pitchFamily="18" charset="0"/>
                            </a:rPr>
                            <m:t>𝑐</m:t>
                          </m:r>
                        </m:e>
                      </m:d>
                    </m:oMath>
                  </m:oMathPara>
                </a14:m>
                <a:endParaRPr lang="en-US" sz="1800" i="1" dirty="0"/>
              </a:p>
            </p:txBody>
          </p:sp>
        </mc:Choice>
        <mc:Fallback xmlns="">
          <p:sp>
            <p:nvSpPr>
              <p:cNvPr id="29" name="TextBox 28">
                <a:extLst>
                  <a:ext uri="{FF2B5EF4-FFF2-40B4-BE49-F238E27FC236}">
                    <a16:creationId xmlns:a16="http://schemas.microsoft.com/office/drawing/2014/main" id="{036503C7-222C-7751-DE04-ADC450891E3C}"/>
                  </a:ext>
                </a:extLst>
              </p:cNvPr>
              <p:cNvSpPr txBox="1">
                <a:spLocks noRot="1" noChangeAspect="1" noMove="1" noResize="1" noEditPoints="1" noAdjustHandles="1" noChangeArrowheads="1" noChangeShapeType="1" noTextEdit="1"/>
              </p:cNvSpPr>
              <p:nvPr/>
            </p:nvSpPr>
            <p:spPr>
              <a:xfrm>
                <a:off x="5630217" y="2977020"/>
                <a:ext cx="1045017" cy="369332"/>
              </a:xfrm>
              <a:prstGeom prst="rect">
                <a:avLst/>
              </a:prstGeom>
              <a:blipFill>
                <a:blip r:embed="rId5"/>
                <a:stretch>
                  <a:fillRect/>
                </a:stretch>
              </a:blipFill>
            </p:spPr>
            <p:txBody>
              <a:bodyPr/>
              <a:lstStyle/>
              <a:p>
                <a:r>
                  <a:rPr lang="en-US">
                    <a:noFill/>
                  </a:rPr>
                  <a:t> </a:t>
                </a:r>
              </a:p>
            </p:txBody>
          </p:sp>
        </mc:Fallback>
      </mc:AlternateContent>
      <p:sp>
        <p:nvSpPr>
          <p:cNvPr id="62" name="Rectangle 61">
            <a:extLst>
              <a:ext uri="{FF2B5EF4-FFF2-40B4-BE49-F238E27FC236}">
                <a16:creationId xmlns:a16="http://schemas.microsoft.com/office/drawing/2014/main" id="{7B0EF497-AFB9-6ED9-C4AF-101E1CEE9A2C}"/>
              </a:ext>
            </a:extLst>
          </p:cNvPr>
          <p:cNvSpPr/>
          <p:nvPr/>
        </p:nvSpPr>
        <p:spPr>
          <a:xfrm>
            <a:off x="6717008" y="3667225"/>
            <a:ext cx="108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LM Roman 10" panose="00000500000000000000" pitchFamily="50" charset="0"/>
              </a:rPr>
              <a:t> </a:t>
            </a:r>
          </a:p>
        </p:txBody>
      </p:sp>
      <p:cxnSp>
        <p:nvCxnSpPr>
          <p:cNvPr id="63" name="Straight Connector 62">
            <a:extLst>
              <a:ext uri="{FF2B5EF4-FFF2-40B4-BE49-F238E27FC236}">
                <a16:creationId xmlns:a16="http://schemas.microsoft.com/office/drawing/2014/main" id="{B7668EAE-78A5-8E37-62D6-E1C58E92C02D}"/>
              </a:ext>
            </a:extLst>
          </p:cNvPr>
          <p:cNvCxnSpPr>
            <a:cxnSpLocks/>
          </p:cNvCxnSpPr>
          <p:nvPr/>
        </p:nvCxnSpPr>
        <p:spPr>
          <a:xfrm>
            <a:off x="5630217" y="3844430"/>
            <a:ext cx="1080000" cy="0"/>
          </a:xfrm>
          <a:prstGeom prst="line">
            <a:avLst/>
          </a:prstGeom>
          <a:noFill/>
          <a:ln w="25400" cap="flat" cmpd="sng" algn="ctr">
            <a:solidFill>
              <a:schemeClr val="tx1"/>
            </a:solidFill>
            <a:prstDash val="solid"/>
            <a:miter lim="800000"/>
          </a:ln>
          <a:effectLst/>
        </p:spPr>
      </p:cxnSp>
      <p:sp>
        <p:nvSpPr>
          <p:cNvPr id="64" name="TextBox 63">
            <a:extLst>
              <a:ext uri="{FF2B5EF4-FFF2-40B4-BE49-F238E27FC236}">
                <a16:creationId xmlns:a16="http://schemas.microsoft.com/office/drawing/2014/main" id="{BCF4BE6C-F058-6532-B173-5E72DB054514}"/>
              </a:ext>
            </a:extLst>
          </p:cNvPr>
          <p:cNvSpPr txBox="1"/>
          <p:nvPr/>
        </p:nvSpPr>
        <p:spPr>
          <a:xfrm>
            <a:off x="6960928" y="3644739"/>
            <a:ext cx="773427" cy="430887"/>
          </a:xfrm>
          <a:prstGeom prst="rect">
            <a:avLst/>
          </a:prstGeom>
          <a:noFill/>
        </p:spPr>
        <p:txBody>
          <a:bodyPr wrap="square">
            <a:spAutoFit/>
          </a:bodyPr>
          <a:lstStyle/>
          <a:p>
            <a:r>
              <a:rPr lang="en-US" sz="2200" kern="0" dirty="0">
                <a:latin typeface="LM Roman 10" panose="00000500000000000000" pitchFamily="50" charset="0"/>
              </a:rPr>
              <a:t>RIF</a:t>
            </a:r>
            <a:endParaRPr lang="en-US" sz="2200" dirty="0"/>
          </a:p>
        </p:txBody>
      </p:sp>
      <p:sp>
        <p:nvSpPr>
          <p:cNvPr id="65" name="Rectangle 64">
            <a:extLst>
              <a:ext uri="{FF2B5EF4-FFF2-40B4-BE49-F238E27FC236}">
                <a16:creationId xmlns:a16="http://schemas.microsoft.com/office/drawing/2014/main" id="{DD0F6A5C-0827-747D-BEF3-8736A3D60970}"/>
              </a:ext>
            </a:extLst>
          </p:cNvPr>
          <p:cNvSpPr/>
          <p:nvPr/>
        </p:nvSpPr>
        <p:spPr>
          <a:xfrm>
            <a:off x="4550217" y="3664430"/>
            <a:ext cx="108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LM Roman 10" panose="00000500000000000000" pitchFamily="50" charset="0"/>
              </a:rPr>
              <a:t>RSF </a:t>
            </a:r>
          </a:p>
        </p:txBody>
      </p:sp>
      <mc:AlternateContent xmlns:mc="http://schemas.openxmlformats.org/markup-compatibility/2006" xmlns:a14="http://schemas.microsoft.com/office/drawing/2010/main">
        <mc:Choice Requires="a14">
          <p:sp>
            <p:nvSpPr>
              <p:cNvPr id="67" name="TextBox 66">
                <a:extLst>
                  <a:ext uri="{FF2B5EF4-FFF2-40B4-BE49-F238E27FC236}">
                    <a16:creationId xmlns:a16="http://schemas.microsoft.com/office/drawing/2014/main" id="{7CBEFB4E-0C6A-859B-4BE4-EE7F297796E6}"/>
                  </a:ext>
                </a:extLst>
              </p:cNvPr>
              <p:cNvSpPr txBox="1"/>
              <p:nvPr/>
            </p:nvSpPr>
            <p:spPr>
              <a:xfrm>
                <a:off x="425809" y="3675516"/>
                <a:ext cx="2400081" cy="369332"/>
              </a:xfrm>
              <a:prstGeom prst="rect">
                <a:avLst/>
              </a:prstGeom>
              <a:noFill/>
            </p:spPr>
            <p:txBody>
              <a:bodyPr wrap="none" rtlCol="0">
                <a:spAutoFit/>
              </a:bodyPr>
              <a:lstStyle/>
              <a:p>
                <a:r>
                  <a:rPr lang="de-CH" sz="1800" dirty="0">
                    <a:latin typeface="+mn-lt"/>
                  </a:rPr>
                  <a:t>no </a:t>
                </a:r>
                <a:r>
                  <a:rPr lang="de-CH" sz="1800" dirty="0" err="1">
                    <a:latin typeface="+mn-lt"/>
                  </a:rPr>
                  <a:t>attack</a:t>
                </a:r>
                <a:r>
                  <a:rPr lang="de-CH" sz="1800" dirty="0">
                    <a:latin typeface="+mn-lt"/>
                  </a:rPr>
                  <a:t> (</a:t>
                </a:r>
                <a14:m>
                  <m:oMath xmlns:m="http://schemas.openxmlformats.org/officeDocument/2006/math">
                    <m:r>
                      <a:rPr lang="de-CH" sz="1800" i="1" dirty="0" smtClean="0">
                        <a:latin typeface="Cambria Math" panose="02040503050406030204" pitchFamily="18" charset="0"/>
                      </a:rPr>
                      <m:t>𝑐</m:t>
                    </m:r>
                    <m:r>
                      <a:rPr lang="de-CH" sz="1800" i="1" dirty="0" smtClean="0">
                        <a:latin typeface="Cambria Math" panose="02040503050406030204" pitchFamily="18" charset="0"/>
                      </a:rPr>
                      <m:t>=0</m:t>
                    </m:r>
                    <m:r>
                      <a:rPr lang="de-CH" sz="1800" b="0" i="1" dirty="0" smtClean="0">
                        <a:latin typeface="Cambria Math" panose="02040503050406030204" pitchFamily="18" charset="0"/>
                      </a:rPr>
                      <m:t>𝑝𝑝𝑚</m:t>
                    </m:r>
                  </m:oMath>
                </a14:m>
                <a:r>
                  <a:rPr lang="de-CH" sz="1800" dirty="0">
                    <a:latin typeface="+mn-lt"/>
                  </a:rPr>
                  <a:t>):</a:t>
                </a:r>
                <a:endParaRPr lang="en-US" sz="1800" dirty="0">
                  <a:latin typeface="+mn-lt"/>
                </a:endParaRPr>
              </a:p>
            </p:txBody>
          </p:sp>
        </mc:Choice>
        <mc:Fallback xmlns="">
          <p:sp>
            <p:nvSpPr>
              <p:cNvPr id="67" name="TextBox 66">
                <a:extLst>
                  <a:ext uri="{FF2B5EF4-FFF2-40B4-BE49-F238E27FC236}">
                    <a16:creationId xmlns:a16="http://schemas.microsoft.com/office/drawing/2014/main" id="{7CBEFB4E-0C6A-859B-4BE4-EE7F297796E6}"/>
                  </a:ext>
                </a:extLst>
              </p:cNvPr>
              <p:cNvSpPr txBox="1">
                <a:spLocks noRot="1" noChangeAspect="1" noMove="1" noResize="1" noEditPoints="1" noAdjustHandles="1" noChangeArrowheads="1" noChangeShapeType="1" noTextEdit="1"/>
              </p:cNvSpPr>
              <p:nvPr/>
            </p:nvSpPr>
            <p:spPr>
              <a:xfrm>
                <a:off x="425809" y="3675516"/>
                <a:ext cx="2400081" cy="369332"/>
              </a:xfrm>
              <a:prstGeom prst="rect">
                <a:avLst/>
              </a:prstGeom>
              <a:blipFill>
                <a:blip r:embed="rId6"/>
                <a:stretch>
                  <a:fillRect l="-2284" t="-9836" r="-1269"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Box 67">
                <a:extLst>
                  <a:ext uri="{FF2B5EF4-FFF2-40B4-BE49-F238E27FC236}">
                    <a16:creationId xmlns:a16="http://schemas.microsoft.com/office/drawing/2014/main" id="{D5E2AA13-E392-5E38-45EF-DF21FFB659D1}"/>
                  </a:ext>
                </a:extLst>
              </p:cNvPr>
              <p:cNvSpPr txBox="1"/>
              <p:nvPr/>
            </p:nvSpPr>
            <p:spPr>
              <a:xfrm>
                <a:off x="465929" y="4510216"/>
                <a:ext cx="2079480" cy="369332"/>
              </a:xfrm>
              <a:prstGeom prst="rect">
                <a:avLst/>
              </a:prstGeom>
              <a:noFill/>
            </p:spPr>
            <p:txBody>
              <a:bodyPr wrap="none" rtlCol="0">
                <a:spAutoFit/>
              </a:bodyPr>
              <a:lstStyle/>
              <a:p>
                <a:r>
                  <a:rPr lang="de-CH" sz="1800" dirty="0" err="1">
                    <a:latin typeface="+mn-lt"/>
                  </a:rPr>
                  <a:t>attack</a:t>
                </a:r>
                <a:r>
                  <a:rPr lang="de-CH" sz="1800" dirty="0">
                    <a:latin typeface="+mn-lt"/>
                  </a:rPr>
                  <a:t> (</a:t>
                </a:r>
                <a14:m>
                  <m:oMath xmlns:m="http://schemas.openxmlformats.org/officeDocument/2006/math">
                    <m:r>
                      <a:rPr lang="de-CH" sz="1800" i="1" dirty="0" smtClean="0">
                        <a:latin typeface="Cambria Math" panose="02040503050406030204" pitchFamily="18" charset="0"/>
                      </a:rPr>
                      <m:t>𝑐</m:t>
                    </m:r>
                    <m:r>
                      <a:rPr lang="de-CH" sz="1800" b="0" i="1" dirty="0" smtClean="0">
                        <a:latin typeface="Cambria Math" panose="02040503050406030204" pitchFamily="18" charset="0"/>
                      </a:rPr>
                      <m:t>&lt;</m:t>
                    </m:r>
                    <m:r>
                      <a:rPr lang="de-CH" sz="1800" i="1" dirty="0" smtClean="0">
                        <a:latin typeface="Cambria Math" panose="02040503050406030204" pitchFamily="18" charset="0"/>
                      </a:rPr>
                      <m:t>0</m:t>
                    </m:r>
                    <m:r>
                      <a:rPr lang="de-CH" sz="1800" b="0" i="1" dirty="0" smtClean="0">
                        <a:latin typeface="Cambria Math" panose="02040503050406030204" pitchFamily="18" charset="0"/>
                      </a:rPr>
                      <m:t>𝑝𝑝𝑚</m:t>
                    </m:r>
                  </m:oMath>
                </a14:m>
                <a:r>
                  <a:rPr lang="de-CH" sz="1800" dirty="0">
                    <a:latin typeface="+mn-lt"/>
                  </a:rPr>
                  <a:t>):</a:t>
                </a:r>
                <a:endParaRPr lang="en-US" sz="1800" dirty="0">
                  <a:latin typeface="+mn-lt"/>
                </a:endParaRPr>
              </a:p>
            </p:txBody>
          </p:sp>
        </mc:Choice>
        <mc:Fallback xmlns="">
          <p:sp>
            <p:nvSpPr>
              <p:cNvPr id="68" name="TextBox 67">
                <a:extLst>
                  <a:ext uri="{FF2B5EF4-FFF2-40B4-BE49-F238E27FC236}">
                    <a16:creationId xmlns:a16="http://schemas.microsoft.com/office/drawing/2014/main" id="{D5E2AA13-E392-5E38-45EF-DF21FFB659D1}"/>
                  </a:ext>
                </a:extLst>
              </p:cNvPr>
              <p:cNvSpPr txBox="1">
                <a:spLocks noRot="1" noChangeAspect="1" noMove="1" noResize="1" noEditPoints="1" noAdjustHandles="1" noChangeArrowheads="1" noChangeShapeType="1" noTextEdit="1"/>
              </p:cNvSpPr>
              <p:nvPr/>
            </p:nvSpPr>
            <p:spPr>
              <a:xfrm>
                <a:off x="465929" y="4510216"/>
                <a:ext cx="2079480" cy="369332"/>
              </a:xfrm>
              <a:prstGeom prst="rect">
                <a:avLst/>
              </a:prstGeom>
              <a:blipFill>
                <a:blip r:embed="rId7"/>
                <a:stretch>
                  <a:fillRect l="-2339" t="-10000" r="-1754" b="-26667"/>
                </a:stretch>
              </a:blipFill>
            </p:spPr>
            <p:txBody>
              <a:bodyPr/>
              <a:lstStyle/>
              <a:p>
                <a:r>
                  <a:rPr lang="en-US">
                    <a:noFill/>
                  </a:rPr>
                  <a:t> </a:t>
                </a:r>
              </a:p>
            </p:txBody>
          </p:sp>
        </mc:Fallback>
      </mc:AlternateContent>
      <p:cxnSp>
        <p:nvCxnSpPr>
          <p:cNvPr id="83" name="Straight Connector 82">
            <a:extLst>
              <a:ext uri="{FF2B5EF4-FFF2-40B4-BE49-F238E27FC236}">
                <a16:creationId xmlns:a16="http://schemas.microsoft.com/office/drawing/2014/main" id="{ED5113A9-C7C6-5DFD-7A87-57628554F692}"/>
              </a:ext>
            </a:extLst>
          </p:cNvPr>
          <p:cNvCxnSpPr>
            <a:cxnSpLocks/>
          </p:cNvCxnSpPr>
          <p:nvPr/>
        </p:nvCxnSpPr>
        <p:spPr>
          <a:xfrm>
            <a:off x="5234329" y="4706289"/>
            <a:ext cx="1350000" cy="0"/>
          </a:xfrm>
          <a:prstGeom prst="line">
            <a:avLst/>
          </a:prstGeom>
          <a:noFill/>
          <a:ln w="25400" cap="flat" cmpd="sng" algn="ctr">
            <a:solidFill>
              <a:sysClr val="windowText" lastClr="000000"/>
            </a:solidFill>
            <a:prstDash val="solid"/>
            <a:miter lim="800000"/>
          </a:ln>
          <a:effectLst/>
        </p:spPr>
      </p:cxnSp>
      <p:sp>
        <p:nvSpPr>
          <p:cNvPr id="84" name="Rectangle 83">
            <a:extLst>
              <a:ext uri="{FF2B5EF4-FFF2-40B4-BE49-F238E27FC236}">
                <a16:creationId xmlns:a16="http://schemas.microsoft.com/office/drawing/2014/main" id="{C55F4C00-2A3F-C4EB-65A3-EDD2E531E1B3}"/>
              </a:ext>
            </a:extLst>
          </p:cNvPr>
          <p:cNvSpPr/>
          <p:nvPr/>
        </p:nvSpPr>
        <p:spPr>
          <a:xfrm>
            <a:off x="3884699" y="4526289"/>
            <a:ext cx="135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LM Roman 10" panose="00000500000000000000" pitchFamily="50" charset="0"/>
              </a:rPr>
              <a:t>RSF </a:t>
            </a:r>
          </a:p>
        </p:txBody>
      </p:sp>
      <p:sp>
        <p:nvSpPr>
          <p:cNvPr id="85" name="Rectangle 84">
            <a:extLst>
              <a:ext uri="{FF2B5EF4-FFF2-40B4-BE49-F238E27FC236}">
                <a16:creationId xmlns:a16="http://schemas.microsoft.com/office/drawing/2014/main" id="{FF6ABBBC-2DAC-E74F-FB6A-99322A8018A1}"/>
              </a:ext>
            </a:extLst>
          </p:cNvPr>
          <p:cNvSpPr/>
          <p:nvPr/>
        </p:nvSpPr>
        <p:spPr>
          <a:xfrm>
            <a:off x="6629400" y="4552857"/>
            <a:ext cx="666000" cy="360000"/>
          </a:xfrm>
          <a:prstGeom prst="rect">
            <a:avLst/>
          </a:prstGeom>
          <a:noFill/>
          <a:ln w="25400" cap="flat" cmpd="sng" algn="ctr">
            <a:solidFill>
              <a:srgbClr val="385723"/>
            </a:solidFill>
            <a:prstDash val="dash"/>
            <a:miter lim="800000"/>
          </a:ln>
          <a:effectLst/>
        </p:spPr>
        <p:txBody>
          <a:bodyPr rtlCol="0" anchor="ctr"/>
          <a:lstStyle/>
          <a:p>
            <a:pPr algn="ctr" defTabSz="608612">
              <a:defRPr/>
            </a:pPr>
            <a:r>
              <a:rPr lang="en-US" sz="2200" kern="0" dirty="0">
                <a:latin typeface="LM Roman 10" panose="00000500000000000000" pitchFamily="50" charset="0"/>
              </a:rPr>
              <a:t> </a:t>
            </a:r>
          </a:p>
        </p:txBody>
      </p:sp>
      <p:sp>
        <p:nvSpPr>
          <p:cNvPr id="86" name="Rectangle 85">
            <a:extLst>
              <a:ext uri="{FF2B5EF4-FFF2-40B4-BE49-F238E27FC236}">
                <a16:creationId xmlns:a16="http://schemas.microsoft.com/office/drawing/2014/main" id="{706D1A3C-078D-972D-E387-7F0A94A6CAB4}"/>
              </a:ext>
            </a:extLst>
          </p:cNvPr>
          <p:cNvSpPr/>
          <p:nvPr/>
        </p:nvSpPr>
        <p:spPr>
          <a:xfrm>
            <a:off x="7283020" y="4549667"/>
            <a:ext cx="666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LM Roman 10" panose="00000500000000000000" pitchFamily="50" charset="0"/>
              </a:rPr>
              <a:t> </a:t>
            </a:r>
          </a:p>
        </p:txBody>
      </p:sp>
      <p:sp>
        <p:nvSpPr>
          <p:cNvPr id="87" name="TextBox 86">
            <a:extLst>
              <a:ext uri="{FF2B5EF4-FFF2-40B4-BE49-F238E27FC236}">
                <a16:creationId xmlns:a16="http://schemas.microsoft.com/office/drawing/2014/main" id="{8AB6035B-9002-E3AC-E40F-A0DEED1FCB79}"/>
              </a:ext>
            </a:extLst>
          </p:cNvPr>
          <p:cNvSpPr txBox="1"/>
          <p:nvPr/>
        </p:nvSpPr>
        <p:spPr>
          <a:xfrm>
            <a:off x="7004555" y="4523186"/>
            <a:ext cx="773427" cy="430887"/>
          </a:xfrm>
          <a:prstGeom prst="rect">
            <a:avLst/>
          </a:prstGeom>
          <a:noFill/>
        </p:spPr>
        <p:txBody>
          <a:bodyPr wrap="square">
            <a:spAutoFit/>
          </a:bodyPr>
          <a:lstStyle/>
          <a:p>
            <a:r>
              <a:rPr lang="en-US" sz="2200" kern="0" dirty="0">
                <a:latin typeface="LM Roman 10" panose="00000500000000000000" pitchFamily="50" charset="0"/>
              </a:rPr>
              <a:t>RIF</a:t>
            </a:r>
            <a:endParaRPr lang="en-US" sz="2200" dirty="0"/>
          </a:p>
        </p:txBody>
      </p:sp>
      <p:sp>
        <p:nvSpPr>
          <p:cNvPr id="88" name="TextBox 87">
            <a:extLst>
              <a:ext uri="{FF2B5EF4-FFF2-40B4-BE49-F238E27FC236}">
                <a16:creationId xmlns:a16="http://schemas.microsoft.com/office/drawing/2014/main" id="{079138AD-0DF1-7643-591A-A7CCC20A0362}"/>
              </a:ext>
            </a:extLst>
          </p:cNvPr>
          <p:cNvSpPr txBox="1"/>
          <p:nvPr/>
        </p:nvSpPr>
        <p:spPr>
          <a:xfrm>
            <a:off x="5105766" y="5162003"/>
            <a:ext cx="1653017" cy="338554"/>
          </a:xfrm>
          <a:prstGeom prst="rect">
            <a:avLst/>
          </a:prstGeom>
          <a:noFill/>
        </p:spPr>
        <p:txBody>
          <a:bodyPr wrap="none" rtlCol="0">
            <a:spAutoFit/>
          </a:bodyPr>
          <a:lstStyle/>
          <a:p>
            <a:r>
              <a:rPr lang="de-CH" sz="1600" dirty="0" err="1">
                <a:latin typeface="+mn-lt"/>
              </a:rPr>
              <a:t>unknown</a:t>
            </a:r>
            <a:r>
              <a:rPr lang="de-CH" sz="1600" dirty="0">
                <a:latin typeface="+mn-lt"/>
              </a:rPr>
              <a:t> </a:t>
            </a:r>
            <a:r>
              <a:rPr lang="de-CH" sz="1600" dirty="0" err="1">
                <a:latin typeface="+mn-lt"/>
              </a:rPr>
              <a:t>pulses</a:t>
            </a:r>
            <a:endParaRPr lang="en-US" sz="1600" dirty="0">
              <a:latin typeface="+mn-lt"/>
            </a:endParaRPr>
          </a:p>
        </p:txBody>
      </p:sp>
      <p:cxnSp>
        <p:nvCxnSpPr>
          <p:cNvPr id="89" name="Straight Arrow Connector 88">
            <a:extLst>
              <a:ext uri="{FF2B5EF4-FFF2-40B4-BE49-F238E27FC236}">
                <a16:creationId xmlns:a16="http://schemas.microsoft.com/office/drawing/2014/main" id="{6B80D804-07D8-2B71-8A35-3A734856E0A6}"/>
              </a:ext>
            </a:extLst>
          </p:cNvPr>
          <p:cNvCxnSpPr/>
          <p:nvPr/>
        </p:nvCxnSpPr>
        <p:spPr bwMode="auto">
          <a:xfrm flipV="1">
            <a:off x="6478737" y="4930739"/>
            <a:ext cx="430075" cy="32423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TextBox 92">
            <a:extLst>
              <a:ext uri="{FF2B5EF4-FFF2-40B4-BE49-F238E27FC236}">
                <a16:creationId xmlns:a16="http://schemas.microsoft.com/office/drawing/2014/main" id="{43239E48-5067-56F8-650E-CCAF6395B405}"/>
              </a:ext>
            </a:extLst>
          </p:cNvPr>
          <p:cNvSpPr txBox="1"/>
          <p:nvPr/>
        </p:nvSpPr>
        <p:spPr>
          <a:xfrm>
            <a:off x="7592690" y="2808992"/>
            <a:ext cx="1330711" cy="338554"/>
          </a:xfrm>
          <a:prstGeom prst="rect">
            <a:avLst/>
          </a:prstGeom>
          <a:noFill/>
        </p:spPr>
        <p:txBody>
          <a:bodyPr wrap="square" rtlCol="0">
            <a:spAutoFit/>
          </a:bodyPr>
          <a:lstStyle/>
          <a:p>
            <a:r>
              <a:rPr lang="de-CH" sz="1600" dirty="0" err="1">
                <a:latin typeface="+mn-lt"/>
              </a:rPr>
              <a:t>no</a:t>
            </a:r>
            <a:r>
              <a:rPr lang="de-CH" sz="1600" dirty="0">
                <a:latin typeface="+mn-lt"/>
              </a:rPr>
              <a:t> </a:t>
            </a:r>
            <a:r>
              <a:rPr lang="de-CH" sz="1600" dirty="0" err="1">
                <a:latin typeface="+mn-lt"/>
              </a:rPr>
              <a:t>change</a:t>
            </a:r>
            <a:endParaRPr lang="en-US" sz="1600" dirty="0">
              <a:latin typeface="+mn-lt"/>
            </a:endParaRPr>
          </a:p>
        </p:txBody>
      </p:sp>
      <p:sp>
        <p:nvSpPr>
          <p:cNvPr id="94" name="Oval 93">
            <a:extLst>
              <a:ext uri="{FF2B5EF4-FFF2-40B4-BE49-F238E27FC236}">
                <a16:creationId xmlns:a16="http://schemas.microsoft.com/office/drawing/2014/main" id="{93692E00-31DC-4417-3DA9-89C11DA0CDED}"/>
              </a:ext>
            </a:extLst>
          </p:cNvPr>
          <p:cNvSpPr/>
          <p:nvPr/>
        </p:nvSpPr>
        <p:spPr bwMode="auto">
          <a:xfrm>
            <a:off x="6955206" y="2917509"/>
            <a:ext cx="637484" cy="360823"/>
          </a:xfrm>
          <a:prstGeom prst="ellipse">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Rectangle 6">
            <a:extLst>
              <a:ext uri="{FF2B5EF4-FFF2-40B4-BE49-F238E27FC236}">
                <a16:creationId xmlns:a16="http://schemas.microsoft.com/office/drawing/2014/main" id="{3EA2C769-D1B1-2144-0660-F6118279EE7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324828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fade">
                                      <p:cBhvr>
                                        <p:cTn id="7" dur="500"/>
                                        <p:tgtEl>
                                          <p:spTgt spid="8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4"/>
                                        </p:tgtEl>
                                        <p:attrNameLst>
                                          <p:attrName>style.visibility</p:attrName>
                                        </p:attrNameLst>
                                      </p:cBhvr>
                                      <p:to>
                                        <p:strVal val="visible"/>
                                      </p:to>
                                    </p:set>
                                    <p:animEffect transition="in" filter="fade">
                                      <p:cBhvr>
                                        <p:cTn id="10" dur="500"/>
                                        <p:tgtEl>
                                          <p:spTgt spid="8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5"/>
                                        </p:tgtEl>
                                        <p:attrNameLst>
                                          <p:attrName>style.visibility</p:attrName>
                                        </p:attrNameLst>
                                      </p:cBhvr>
                                      <p:to>
                                        <p:strVal val="visible"/>
                                      </p:to>
                                    </p:set>
                                    <p:animEffect transition="in" filter="fade">
                                      <p:cBhvr>
                                        <p:cTn id="13" dur="500"/>
                                        <p:tgtEl>
                                          <p:spTgt spid="8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6"/>
                                        </p:tgtEl>
                                        <p:attrNameLst>
                                          <p:attrName>style.visibility</p:attrName>
                                        </p:attrNameLst>
                                      </p:cBhvr>
                                      <p:to>
                                        <p:strVal val="visible"/>
                                      </p:to>
                                    </p:set>
                                    <p:animEffect transition="in" filter="fade">
                                      <p:cBhvr>
                                        <p:cTn id="16" dur="500"/>
                                        <p:tgtEl>
                                          <p:spTgt spid="8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7"/>
                                        </p:tgtEl>
                                        <p:attrNameLst>
                                          <p:attrName>style.visibility</p:attrName>
                                        </p:attrNameLst>
                                      </p:cBhvr>
                                      <p:to>
                                        <p:strVal val="visible"/>
                                      </p:to>
                                    </p:set>
                                    <p:animEffect transition="in" filter="fade">
                                      <p:cBhvr>
                                        <p:cTn id="19" dur="500"/>
                                        <p:tgtEl>
                                          <p:spTgt spid="8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8"/>
                                        </p:tgtEl>
                                        <p:attrNameLst>
                                          <p:attrName>style.visibility</p:attrName>
                                        </p:attrNameLst>
                                      </p:cBhvr>
                                      <p:to>
                                        <p:strVal val="visible"/>
                                      </p:to>
                                    </p:set>
                                    <p:animEffect transition="in" filter="fade">
                                      <p:cBhvr>
                                        <p:cTn id="22" dur="500"/>
                                        <p:tgtEl>
                                          <p:spTgt spid="88"/>
                                        </p:tgtEl>
                                      </p:cBhvr>
                                    </p:animEffect>
                                  </p:childTnLst>
                                </p:cTn>
                              </p:par>
                              <p:par>
                                <p:cTn id="23" presetID="10" presetClass="entr" presetSubtype="0" fill="hold" nodeType="withEffect">
                                  <p:stCondLst>
                                    <p:cond delay="0"/>
                                  </p:stCondLst>
                                  <p:childTnLst>
                                    <p:set>
                                      <p:cBhvr>
                                        <p:cTn id="24" dur="1" fill="hold">
                                          <p:stCondLst>
                                            <p:cond delay="0"/>
                                          </p:stCondLst>
                                        </p:cTn>
                                        <p:tgtEl>
                                          <p:spTgt spid="89"/>
                                        </p:tgtEl>
                                        <p:attrNameLst>
                                          <p:attrName>style.visibility</p:attrName>
                                        </p:attrNameLst>
                                      </p:cBhvr>
                                      <p:to>
                                        <p:strVal val="visible"/>
                                      </p:to>
                                    </p:set>
                                    <p:animEffect transition="in" filter="fade">
                                      <p:cBhvr>
                                        <p:cTn id="25" dur="500"/>
                                        <p:tgtEl>
                                          <p:spTgt spid="8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8"/>
                                        </p:tgtEl>
                                        <p:attrNameLst>
                                          <p:attrName>style.visibility</p:attrName>
                                        </p:attrNameLst>
                                      </p:cBhvr>
                                      <p:to>
                                        <p:strVal val="visible"/>
                                      </p:to>
                                    </p:set>
                                    <p:animEffect transition="in" filter="fade">
                                      <p:cBhvr>
                                        <p:cTn id="28" dur="500"/>
                                        <p:tgtEl>
                                          <p:spTgt spid="68"/>
                                        </p:tgtEl>
                                      </p:cBhvr>
                                    </p:animEffect>
                                  </p:childTnLst>
                                </p:cTn>
                              </p:par>
                              <p:par>
                                <p:cTn id="29" presetID="10" presetClass="entr" presetSubtype="0" fill="hold" nodeType="withEffect">
                                  <p:stCondLst>
                                    <p:cond delay="0"/>
                                  </p:stCondLst>
                                  <p:childTnLst>
                                    <p:set>
                                      <p:cBhvr>
                                        <p:cTn id="30" dur="1" fill="hold">
                                          <p:stCondLst>
                                            <p:cond delay="0"/>
                                          </p:stCondLst>
                                        </p:cTn>
                                        <p:tgtEl>
                                          <p:spTgt spid="72"/>
                                        </p:tgtEl>
                                        <p:attrNameLst>
                                          <p:attrName>style.visibility</p:attrName>
                                        </p:attrNameLst>
                                      </p:cBhvr>
                                      <p:to>
                                        <p:strVal val="visible"/>
                                      </p:to>
                                    </p:set>
                                    <p:animEffect transition="in" filter="fade">
                                      <p:cBhvr>
                                        <p:cTn id="31" dur="500"/>
                                        <p:tgtEl>
                                          <p:spTgt spid="7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3"/>
                                        </p:tgtEl>
                                        <p:attrNameLst>
                                          <p:attrName>style.visibility</p:attrName>
                                        </p:attrNameLst>
                                      </p:cBhvr>
                                      <p:to>
                                        <p:strVal val="visible"/>
                                      </p:to>
                                    </p:set>
                                    <p:animEffect transition="in" filter="fade">
                                      <p:cBhvr>
                                        <p:cTn id="36" dur="500"/>
                                        <p:tgtEl>
                                          <p:spTgt spid="9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84" grpId="0" animBg="1"/>
      <p:bldP spid="85" grpId="0" animBg="1"/>
      <p:bldP spid="86" grpId="0" animBg="1"/>
      <p:bldP spid="87" grpId="0"/>
      <p:bldP spid="88" grpId="0"/>
      <p:bldP spid="93" grpId="0"/>
      <p:bldP spid="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082450273"/>
              </p:ext>
            </p:extLst>
          </p:nvPr>
        </p:nvGraphicFramePr>
        <p:xfrm>
          <a:off x="685800" y="908721"/>
          <a:ext cx="7774632" cy="4845266"/>
        </p:xfrm>
        <a:graphic>
          <a:graphicData uri="http://schemas.openxmlformats.org/drawingml/2006/table">
            <a:tbl>
              <a:tblPr firstRow="1" bandRow="1">
                <a:tableStyleId>{5940675A-B579-460E-94D1-54222C63F5DA}</a:tableStyleId>
              </a:tblPr>
              <a:tblGrid>
                <a:gridCol w="4572000">
                  <a:extLst>
                    <a:ext uri="{9D8B030D-6E8A-4147-A177-3AD203B41FA5}">
                      <a16:colId xmlns:a16="http://schemas.microsoft.com/office/drawing/2014/main" val="1745747388"/>
                    </a:ext>
                  </a:extLst>
                </a:gridCol>
                <a:gridCol w="3202632">
                  <a:extLst>
                    <a:ext uri="{9D8B030D-6E8A-4147-A177-3AD203B41FA5}">
                      <a16:colId xmlns:a16="http://schemas.microsoft.com/office/drawing/2014/main" val="1336621721"/>
                    </a:ext>
                  </a:extLst>
                </a:gridCol>
              </a:tblGrid>
              <a:tr h="126268">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9008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19174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126268">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19174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39863">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126268">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19174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Describes challenges related to clock frequency offsets in combination with multi-millisecond frames.</a:t>
                      </a:r>
                    </a:p>
                  </a:txBody>
                  <a:tcPr marL="62197" marR="62197" marT="0" marB="0"/>
                </a:tc>
                <a:extLst>
                  <a:ext uri="{0D108BD9-81ED-4DB2-BD59-A6C34878D82A}">
                    <a16:rowId xmlns:a16="http://schemas.microsoft.com/office/drawing/2014/main" val="313926360"/>
                  </a:ext>
                </a:extLst>
              </a:tr>
              <a:tr h="239863">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kern="12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157920">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Describes risks of an NB-based offset estimation.</a:t>
                      </a:r>
                    </a:p>
                  </a:txBody>
                  <a:tcPr marL="62197" marR="62197" marT="0" marB="0"/>
                </a:tc>
                <a:extLst>
                  <a:ext uri="{0D108BD9-81ED-4DB2-BD59-A6C34878D82A}">
                    <a16:rowId xmlns:a16="http://schemas.microsoft.com/office/drawing/2014/main" val="1409934918"/>
                  </a:ext>
                </a:extLst>
              </a:tr>
              <a:tr h="19174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19174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126268">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19174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19174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126268">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May 2023</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C.Anliker, G. Camurati, and S. Capkun</a:t>
            </a:r>
            <a:endParaRPr lang="en-US" altLang="en-US" dirty="0"/>
          </a:p>
        </p:txBody>
      </p:sp>
      <p:sp>
        <p:nvSpPr>
          <p:cNvPr id="9" name="Rectangle 7">
            <a:extLst>
              <a:ext uri="{FF2B5EF4-FFF2-40B4-BE49-F238E27FC236}">
                <a16:creationId xmlns:a16="http://schemas.microsoft.com/office/drawing/2014/main" id="{975C7F9B-444C-69EB-F6AF-F52AE31181E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9D9090-5F08-D917-4A49-F3DB78DAB87B}"/>
              </a:ext>
            </a:extLst>
          </p:cNvPr>
          <p:cNvSpPr>
            <a:spLocks noGrp="1"/>
          </p:cNvSpPr>
          <p:nvPr>
            <p:ph type="title"/>
          </p:nvPr>
        </p:nvSpPr>
        <p:spPr/>
        <p:txBody>
          <a:bodyPr/>
          <a:lstStyle/>
          <a:p>
            <a:r>
              <a:rPr lang="en-US" sz="3600" dirty="0">
                <a:latin typeface="+mn-lt"/>
              </a:rPr>
              <a:t>References</a:t>
            </a:r>
            <a:endParaRPr lang="en-US" dirty="0"/>
          </a:p>
        </p:txBody>
      </p:sp>
      <p:sp>
        <p:nvSpPr>
          <p:cNvPr id="7" name="Content Placeholder 6">
            <a:extLst>
              <a:ext uri="{FF2B5EF4-FFF2-40B4-BE49-F238E27FC236}">
                <a16:creationId xmlns:a16="http://schemas.microsoft.com/office/drawing/2014/main" id="{A3EF8197-0C11-B927-C726-22EE3BD30ED0}"/>
              </a:ext>
            </a:extLst>
          </p:cNvPr>
          <p:cNvSpPr>
            <a:spLocks noGrp="1"/>
          </p:cNvSpPr>
          <p:nvPr>
            <p:ph idx="1"/>
          </p:nvPr>
        </p:nvSpPr>
        <p:spPr/>
        <p:txBody>
          <a:bodyPr/>
          <a:lstStyle/>
          <a:p>
            <a:pPr marL="0" indent="0">
              <a:buNone/>
            </a:pPr>
            <a:r>
              <a:rPr lang="en-US" sz="1600" b="1" dirty="0"/>
              <a:t>This is a follow-up to:</a:t>
            </a:r>
          </a:p>
          <a:p>
            <a:pPr marL="0" indent="0">
              <a:buNone/>
            </a:pPr>
            <a:r>
              <a:rPr lang="en-US" sz="1600" dirty="0"/>
              <a:t>15-22-0410-00-04ab:</a:t>
            </a:r>
            <a:r>
              <a:rPr lang="de-CH" sz="1600" dirty="0"/>
              <a:t> "NBA-MMS UWB - Security </a:t>
            </a:r>
            <a:r>
              <a:rPr lang="de-CH" sz="1600" dirty="0" err="1"/>
              <a:t>Considerations</a:t>
            </a:r>
            <a:r>
              <a:rPr lang="de-CH" sz="1600" dirty="0"/>
              <a:t>"</a:t>
            </a:r>
            <a:r>
              <a:rPr lang="en-US" sz="1600" dirty="0"/>
              <a:t> (</a:t>
            </a:r>
            <a:r>
              <a:rPr lang="en-US" sz="1600" dirty="0">
                <a:solidFill>
                  <a:srgbClr val="2F5597"/>
                </a:solidFill>
                <a:hlinkClick r:id="rId3">
                  <a:extLst>
                    <a:ext uri="{A12FA001-AC4F-418D-AE19-62706E023703}">
                      <ahyp:hlinkClr xmlns:ahyp="http://schemas.microsoft.com/office/drawing/2018/hyperlinkcolor" val="tx"/>
                    </a:ext>
                  </a:extLst>
                </a:hlinkClick>
              </a:rPr>
              <a:t>https://mentor.ieee.org/802.15/dcn/22/15-22-0410-00-04ab-nba-mms-uwb-security-considerations.pptx</a:t>
            </a:r>
            <a:r>
              <a:rPr lang="en-US" sz="1600" dirty="0"/>
              <a:t>)</a:t>
            </a:r>
          </a:p>
          <a:p>
            <a:pPr marL="0" indent="0">
              <a:buNone/>
            </a:pPr>
            <a:endParaRPr lang="en-US" sz="1600" dirty="0"/>
          </a:p>
          <a:p>
            <a:pPr marL="0" indent="0">
              <a:buNone/>
            </a:pPr>
            <a:r>
              <a:rPr lang="en-US" sz="1600" b="1" dirty="0"/>
              <a:t>Further documents:</a:t>
            </a:r>
          </a:p>
          <a:p>
            <a:pPr marL="0" indent="0">
              <a:buNone/>
            </a:pPr>
            <a:r>
              <a:rPr lang="en-US" sz="1600" dirty="0"/>
              <a:t>15-22-0499-00-04ab: RMARKERs in Mixed MMS for Ranging Integrity (</a:t>
            </a:r>
            <a:r>
              <a:rPr lang="en-US" sz="1600" dirty="0">
                <a:solidFill>
                  <a:srgbClr val="2F5597"/>
                </a:solidFill>
                <a:hlinkClick r:id="rId4">
                  <a:extLst>
                    <a:ext uri="{A12FA001-AC4F-418D-AE19-62706E023703}">
                      <ahyp:hlinkClr xmlns:ahyp="http://schemas.microsoft.com/office/drawing/2018/hyperlinkcolor" val="tx"/>
                    </a:ext>
                  </a:extLst>
                </a:hlinkClick>
              </a:rPr>
              <a:t>https://mentor.ieee.org/802.15/dcn/22/15-22-0499-00-04ab-rmarkers-in-mixed-mms-for-ranging-integrity.pptx</a:t>
            </a:r>
            <a:r>
              <a:rPr lang="en-US" sz="1600" dirty="0"/>
              <a:t>)</a:t>
            </a:r>
          </a:p>
          <a:p>
            <a:pPr marL="0" indent="0">
              <a:buNone/>
            </a:pPr>
            <a:endParaRPr lang="en-US" sz="1600" dirty="0"/>
          </a:p>
          <a:p>
            <a:pPr marL="0" indent="0">
              <a:buNone/>
            </a:pPr>
            <a:r>
              <a:rPr lang="en-US" sz="1600" dirty="0"/>
              <a:t>15-23-0100-02-04ab: NBA-UWB Technical Framework (for Draft0) (</a:t>
            </a:r>
            <a:r>
              <a:rPr lang="en-US" sz="1600" dirty="0">
                <a:solidFill>
                  <a:srgbClr val="2F5597"/>
                </a:solidFill>
                <a:hlinkClick r:id="rId5">
                  <a:extLst>
                    <a:ext uri="{A12FA001-AC4F-418D-AE19-62706E023703}">
                      <ahyp:hlinkClr xmlns:ahyp="http://schemas.microsoft.com/office/drawing/2018/hyperlinkcolor" val="tx"/>
                    </a:ext>
                  </a:extLst>
                </a:hlinkClick>
              </a:rPr>
              <a:t>https://mentor.ieee.org/802.15/dcn/23/15-23-0100-02-04ab-nba-uwb-technical-framework-for-draft0.docx</a:t>
            </a:r>
            <a:r>
              <a:rPr lang="en-US" sz="1600" dirty="0"/>
              <a:t>)</a:t>
            </a:r>
          </a:p>
          <a:p>
            <a:pPr marL="0" indent="0">
              <a:buNone/>
            </a:pPr>
            <a:endParaRPr lang="en-US" sz="1600" dirty="0"/>
          </a:p>
          <a:p>
            <a:pPr marL="0" indent="0">
              <a:buNone/>
            </a:pPr>
            <a:r>
              <a:rPr lang="en-US" sz="1600" b="1" dirty="0"/>
              <a:t>Preprint of our paper:</a:t>
            </a:r>
          </a:p>
          <a:p>
            <a:pPr marL="0" indent="0">
              <a:buNone/>
            </a:pPr>
            <a:r>
              <a:rPr lang="en-US" sz="1600" dirty="0"/>
              <a:t>https://arxiv.org/abs/2305.09433</a:t>
            </a:r>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p:txBody>
          <a:bodyPr/>
          <a:lstStyle/>
          <a:p>
            <a:r>
              <a:rPr lang="en-US" altLang="en-US"/>
              <a:t>May 2023</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12"/>
          </p:nvPr>
        </p:nvSpPr>
        <p:spPr/>
        <p:txBody>
          <a:bodyPr/>
          <a:lstStyle/>
          <a:p>
            <a:fld id="{86CB4B4D-7CA3-9044-876B-883B54F8677D}" type="slidenum">
              <a:rPr lang="en-US" smtClean="0"/>
              <a:t>3</a:t>
            </a:fld>
            <a:endParaRPr lang="en-US"/>
          </a:p>
        </p:txBody>
      </p:sp>
      <p:sp>
        <p:nvSpPr>
          <p:cNvPr id="8" name="Rectangle 7">
            <a:extLst>
              <a:ext uri="{FF2B5EF4-FFF2-40B4-BE49-F238E27FC236}">
                <a16:creationId xmlns:a16="http://schemas.microsoft.com/office/drawing/2014/main" id="{B253EBC0-9D95-DFC6-4C5A-8178ACB3CEA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3741739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Golay Sequences"/>
          <p:cNvSpPr txBox="1">
            <a:spLocks noGrp="1"/>
          </p:cNvSpPr>
          <p:nvPr>
            <p:ph type="ctrTitle"/>
          </p:nvPr>
        </p:nvSpPr>
        <p:spPr>
          <a:xfrm>
            <a:off x="-38100" y="2133600"/>
            <a:ext cx="9220200" cy="1600200"/>
          </a:xfrm>
          <a:prstGeom prst="rect">
            <a:avLst/>
          </a:prstGeom>
        </p:spPr>
        <p:txBody>
          <a:bodyPr>
            <a:normAutofit/>
          </a:bodyPr>
          <a:lstStyle/>
          <a:p>
            <a:r>
              <a:rPr lang="en-US" sz="3600" dirty="0"/>
              <a:t>The Mix-Down (MD) Attack</a:t>
            </a:r>
            <a:br>
              <a:rPr lang="en-US" sz="3600" dirty="0"/>
            </a:br>
            <a:r>
              <a:rPr lang="en-US" sz="3600" dirty="0"/>
              <a:t>against SS-TWR</a:t>
            </a:r>
            <a:endParaRPr sz="3600" dirty="0">
              <a:latin typeface="+mn-lt"/>
            </a:endParaRPr>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2"/>
          </p:nvPr>
        </p:nvSpPr>
        <p:spPr>
          <a:xfrm>
            <a:off x="4571628" y="6475413"/>
            <a:ext cx="76944" cy="184666"/>
          </a:xfrm>
        </p:spPr>
        <p:txBody>
          <a:bodyPr/>
          <a:lstStyle/>
          <a:p>
            <a:fld id="{86CB4B4D-7CA3-9044-876B-883B54F8677D}" type="slidenum">
              <a:rPr lang="en-US" smtClean="0"/>
              <a:t>4</a:t>
            </a:fld>
            <a:endParaRPr lang="en-US"/>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a:xfrm>
            <a:off x="685800" y="378281"/>
            <a:ext cx="1600200" cy="215444"/>
          </a:xfrm>
        </p:spPr>
        <p:txBody>
          <a:bodyPr/>
          <a:lstStyle/>
          <a:p>
            <a:r>
              <a:rPr lang="en-US" altLang="en-US"/>
              <a:t>May 2023</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a:xfrm>
            <a:off x="5004048" y="6475413"/>
            <a:ext cx="3606552" cy="184666"/>
          </a:xfrm>
        </p:spPr>
        <p:txBody>
          <a:bodyPr/>
          <a:lstStyle/>
          <a:p>
            <a:r>
              <a:rPr lang="en-US" altLang="en-US"/>
              <a:t>C.Anliker, G. Camurati, and S. Capkun</a:t>
            </a:r>
            <a:endParaRPr lang="en-US" altLang="en-US" dirty="0"/>
          </a:p>
        </p:txBody>
      </p:sp>
      <p:sp>
        <p:nvSpPr>
          <p:cNvPr id="8" name="Rectangle 7">
            <a:extLst>
              <a:ext uri="{FF2B5EF4-FFF2-40B4-BE49-F238E27FC236}">
                <a16:creationId xmlns:a16="http://schemas.microsoft.com/office/drawing/2014/main" id="{B253EBC0-9D95-DFC6-4C5A-8178ACB3CEA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84393531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571F6F9B-E342-D08A-9C1E-483F28950C2F}"/>
              </a:ext>
            </a:extLst>
          </p:cNvPr>
          <p:cNvCxnSpPr/>
          <p:nvPr/>
        </p:nvCxnSpPr>
        <p:spPr bwMode="auto">
          <a:xfrm>
            <a:off x="2838745" y="5548950"/>
            <a:ext cx="28194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a:extLst>
              <a:ext uri="{FF2B5EF4-FFF2-40B4-BE49-F238E27FC236}">
                <a16:creationId xmlns:a16="http://schemas.microsoft.com/office/drawing/2014/main" id="{528BBD88-1CC9-163E-B55B-08C30281A55D}"/>
              </a:ext>
            </a:extLst>
          </p:cNvPr>
          <p:cNvSpPr>
            <a:spLocks noGrp="1"/>
          </p:cNvSpPr>
          <p:nvPr>
            <p:ph type="title"/>
          </p:nvPr>
        </p:nvSpPr>
        <p:spPr/>
        <p:txBody>
          <a:bodyPr/>
          <a:lstStyle/>
          <a:p>
            <a:r>
              <a:rPr lang="de-CH" dirty="0"/>
              <a:t>MD: </a:t>
            </a:r>
            <a:r>
              <a:rPr lang="de-CH" dirty="0" err="1"/>
              <a:t>Introduction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B7EFAF9-6B31-0EE6-848E-DCD24D3EF7AB}"/>
                  </a:ext>
                </a:extLst>
              </p:cNvPr>
              <p:cNvSpPr>
                <a:spLocks noGrp="1"/>
              </p:cNvSpPr>
              <p:nvPr>
                <p:ph idx="1"/>
              </p:nvPr>
            </p:nvSpPr>
            <p:spPr>
              <a:xfrm>
                <a:off x="487565" y="1447798"/>
                <a:ext cx="8168870" cy="3212192"/>
              </a:xfrm>
            </p:spPr>
            <p:txBody>
              <a:bodyPr/>
              <a:lstStyle/>
              <a:p>
                <a:pPr marL="0" indent="0">
                  <a:buNone/>
                </a:pPr>
                <a:r>
                  <a:rPr lang="de-CH" sz="2000" dirty="0"/>
                  <a:t>In SS-TWR, </a:t>
                </a:r>
                <a:r>
                  <a:rPr lang="de-CH" sz="2000" dirty="0" err="1"/>
                  <a:t>the</a:t>
                </a:r>
                <a:r>
                  <a:rPr lang="de-CH" sz="2000" dirty="0"/>
                  <a:t> </a:t>
                </a:r>
                <a:r>
                  <a:rPr lang="de-CH" sz="2000" dirty="0" err="1"/>
                  <a:t>initiator</a:t>
                </a:r>
                <a:r>
                  <a:rPr lang="de-CH" sz="2000" dirty="0"/>
                  <a:t> </a:t>
                </a:r>
                <a:r>
                  <a:rPr lang="de-CH" sz="2000" dirty="0" err="1"/>
                  <a:t>compensates</a:t>
                </a:r>
                <a:r>
                  <a:rPr lang="de-CH" sz="2000" dirty="0"/>
                  <a:t> </a:t>
                </a:r>
                <a:r>
                  <a:rPr lang="de-CH" sz="2000" dirty="0" err="1"/>
                  <a:t>for</a:t>
                </a:r>
                <a:r>
                  <a:rPr lang="de-CH" sz="2000" dirty="0"/>
                  <a:t> </a:t>
                </a:r>
                <a:r>
                  <a:rPr lang="de-CH" sz="2000" dirty="0" err="1"/>
                  <a:t>the</a:t>
                </a:r>
                <a:r>
                  <a:rPr lang="de-CH" sz="2000" dirty="0"/>
                  <a:t> </a:t>
                </a:r>
                <a:r>
                  <a:rPr lang="de-CH" sz="2000" dirty="0" err="1"/>
                  <a:t>clock</a:t>
                </a:r>
                <a:r>
                  <a:rPr lang="de-CH" sz="2000" dirty="0"/>
                  <a:t> </a:t>
                </a:r>
                <a:r>
                  <a:rPr lang="de-CH" sz="2000" dirty="0" err="1"/>
                  <a:t>frequency</a:t>
                </a:r>
                <a:r>
                  <a:rPr lang="de-CH" sz="2000" dirty="0"/>
                  <a:t> </a:t>
                </a:r>
                <a:r>
                  <a:rPr lang="de-CH" sz="2000" dirty="0" err="1"/>
                  <a:t>offset</a:t>
                </a:r>
                <a:r>
                  <a:rPr lang="de-CH" sz="2000" dirty="0"/>
                  <a:t> </a:t>
                </a:r>
                <a14:m>
                  <m:oMath xmlns:m="http://schemas.openxmlformats.org/officeDocument/2006/math">
                    <m:r>
                      <a:rPr lang="de-CH" sz="2000" b="0" i="1" smtClean="0">
                        <a:latin typeface="Cambria Math" panose="02040503050406030204" pitchFamily="18" charset="0"/>
                      </a:rPr>
                      <m:t>𝑐</m:t>
                    </m:r>
                  </m:oMath>
                </a14:m>
                <a:r>
                  <a:rPr lang="de-CH" sz="2000" dirty="0"/>
                  <a:t> </a:t>
                </a:r>
                <a:r>
                  <a:rPr lang="de-CH" sz="2000" dirty="0" err="1"/>
                  <a:t>to</a:t>
                </a:r>
                <a:r>
                  <a:rPr lang="de-CH" sz="2000" dirty="0"/>
                  <a:t> </a:t>
                </a:r>
                <a:r>
                  <a:rPr lang="de-CH" sz="2000" dirty="0" err="1"/>
                  <a:t>increase</a:t>
                </a:r>
                <a:r>
                  <a:rPr lang="de-CH" sz="2000" dirty="0"/>
                  <a:t> ranging </a:t>
                </a:r>
                <a:r>
                  <a:rPr lang="de-CH" sz="2000" dirty="0" err="1"/>
                  <a:t>accuracy</a:t>
                </a:r>
                <a:r>
                  <a:rPr lang="de-CH" sz="2000" dirty="0"/>
                  <a:t>:</a:t>
                </a:r>
              </a:p>
              <a:p>
                <a:pPr marL="0" indent="0">
                  <a:buNone/>
                </a:pPr>
                <a:endParaRPr lang="de-CH" sz="2400" dirty="0"/>
              </a:p>
              <a:p>
                <a:pPr marL="0" indent="0">
                  <a:buNone/>
                </a:pPr>
                <a14:m>
                  <m:oMathPara xmlns:m="http://schemas.openxmlformats.org/officeDocument/2006/math">
                    <m:oMathParaPr>
                      <m:jc m:val="centerGroup"/>
                    </m:oMathParaPr>
                    <m:oMath xmlns:m="http://schemas.openxmlformats.org/officeDocument/2006/math">
                      <m:sSub>
                        <m:sSubPr>
                          <m:ctrlPr>
                            <a:rPr lang="de-CH" sz="2400" i="1">
                              <a:latin typeface="Cambria Math" panose="02040503050406030204" pitchFamily="18" charset="0"/>
                            </a:rPr>
                          </m:ctrlPr>
                        </m:sSubPr>
                        <m:e>
                          <m:acc>
                            <m:accPr>
                              <m:chr m:val="̂"/>
                              <m:ctrlPr>
                                <a:rPr lang="de-CH" sz="2400" i="1">
                                  <a:latin typeface="Cambria Math" panose="02040503050406030204" pitchFamily="18" charset="0"/>
                                </a:rPr>
                              </m:ctrlPr>
                            </m:accPr>
                            <m:e>
                              <m:r>
                                <a:rPr lang="de-CH" sz="2400" i="1">
                                  <a:latin typeface="Cambria Math" panose="02040503050406030204" pitchFamily="18" charset="0"/>
                                </a:rPr>
                                <m:t>𝑇</m:t>
                              </m:r>
                            </m:e>
                          </m:acc>
                        </m:e>
                        <m:sub>
                          <m:r>
                            <a:rPr lang="de-CH" sz="2400" i="1">
                              <a:latin typeface="Cambria Math" panose="02040503050406030204" pitchFamily="18" charset="0"/>
                            </a:rPr>
                            <m:t>𝑇𝑜𝐹</m:t>
                          </m:r>
                        </m:sub>
                      </m:sSub>
                      <m:r>
                        <a:rPr lang="de-CH" sz="2400" i="1">
                          <a:latin typeface="Cambria Math" panose="02040503050406030204" pitchFamily="18" charset="0"/>
                        </a:rPr>
                        <m:t> </m:t>
                      </m:r>
                      <m:r>
                        <a:rPr lang="de-CH" sz="2400" b="0" i="1" smtClean="0">
                          <a:latin typeface="Cambria Math" panose="02040503050406030204" pitchFamily="18" charset="0"/>
                        </a:rPr>
                        <m:t>=</m:t>
                      </m:r>
                      <m:f>
                        <m:fPr>
                          <m:ctrlPr>
                            <a:rPr lang="de-CH" sz="2400" b="0" i="1" smtClean="0">
                              <a:latin typeface="Cambria Math" panose="02040503050406030204" pitchFamily="18" charset="0"/>
                            </a:rPr>
                          </m:ctrlPr>
                        </m:fPr>
                        <m:num>
                          <m:r>
                            <a:rPr lang="de-CH" sz="2400" b="0" i="1" smtClean="0">
                              <a:latin typeface="Cambria Math" panose="02040503050406030204" pitchFamily="18" charset="0"/>
                            </a:rPr>
                            <m:t>1</m:t>
                          </m:r>
                        </m:num>
                        <m:den>
                          <m:r>
                            <a:rPr lang="de-CH" sz="2400" b="0" i="1" smtClean="0">
                              <a:latin typeface="Cambria Math" panose="02040503050406030204" pitchFamily="18" charset="0"/>
                            </a:rPr>
                            <m:t>2</m:t>
                          </m:r>
                        </m:den>
                      </m:f>
                      <m:d>
                        <m:dPr>
                          <m:ctrlPr>
                            <a:rPr lang="de-CH" sz="2400" b="0" i="1" smtClean="0">
                              <a:latin typeface="Cambria Math" panose="02040503050406030204" pitchFamily="18" charset="0"/>
                            </a:rPr>
                          </m:ctrlPr>
                        </m:dPr>
                        <m:e>
                          <m:sSub>
                            <m:sSubPr>
                              <m:ctrlPr>
                                <a:rPr lang="de-CH" sz="2400" b="0" i="1" smtClean="0">
                                  <a:latin typeface="Cambria Math" panose="02040503050406030204" pitchFamily="18" charset="0"/>
                                </a:rPr>
                              </m:ctrlPr>
                            </m:sSubPr>
                            <m:e>
                              <m:r>
                                <a:rPr lang="de-CH" sz="2400" b="0" i="1" smtClean="0">
                                  <a:latin typeface="Cambria Math" panose="02040503050406030204" pitchFamily="18" charset="0"/>
                                </a:rPr>
                                <m:t>𝑇</m:t>
                              </m:r>
                            </m:e>
                            <m:sub>
                              <m:r>
                                <a:rPr lang="de-CH" sz="2400" b="0" i="1" smtClean="0">
                                  <a:latin typeface="Cambria Math" panose="02040503050406030204" pitchFamily="18" charset="0"/>
                                </a:rPr>
                                <m:t>𝑟𝑜𝑢𝑛𝑑</m:t>
                              </m:r>
                            </m:sub>
                          </m:sSub>
                          <m:r>
                            <a:rPr lang="de-CH" sz="2400" b="0" i="1" smtClean="0">
                              <a:latin typeface="Cambria Math" panose="02040503050406030204" pitchFamily="18" charset="0"/>
                            </a:rPr>
                            <m:t>−</m:t>
                          </m:r>
                          <m:d>
                            <m:dPr>
                              <m:ctrlPr>
                                <a:rPr lang="de-CH" sz="2400" b="0" i="1" smtClean="0">
                                  <a:latin typeface="Cambria Math" panose="02040503050406030204" pitchFamily="18" charset="0"/>
                                </a:rPr>
                              </m:ctrlPr>
                            </m:dPr>
                            <m:e>
                              <m:r>
                                <a:rPr lang="de-CH" sz="2400" b="0" i="1" smtClean="0">
                                  <a:latin typeface="Cambria Math" panose="02040503050406030204" pitchFamily="18" charset="0"/>
                                </a:rPr>
                                <m:t>1−</m:t>
                              </m:r>
                              <m:r>
                                <a:rPr lang="de-CH" sz="2400" b="0" i="1" smtClean="0">
                                  <a:latin typeface="Cambria Math" panose="02040503050406030204" pitchFamily="18" charset="0"/>
                                </a:rPr>
                                <m:t>𝑐</m:t>
                              </m:r>
                            </m:e>
                          </m:d>
                          <m:sSub>
                            <m:sSubPr>
                              <m:ctrlPr>
                                <a:rPr lang="de-CH" sz="2400" b="0" i="1" smtClean="0">
                                  <a:latin typeface="Cambria Math" panose="02040503050406030204" pitchFamily="18" charset="0"/>
                                </a:rPr>
                              </m:ctrlPr>
                            </m:sSubPr>
                            <m:e>
                              <m:r>
                                <a:rPr lang="de-CH" sz="2400" b="0" i="1" smtClean="0">
                                  <a:latin typeface="Cambria Math" panose="02040503050406030204" pitchFamily="18" charset="0"/>
                                </a:rPr>
                                <m:t>𝑇</m:t>
                              </m:r>
                            </m:e>
                            <m:sub>
                              <m:r>
                                <a:rPr lang="de-CH" sz="2400" b="0" i="1" smtClean="0">
                                  <a:latin typeface="Cambria Math" panose="02040503050406030204" pitchFamily="18" charset="0"/>
                                </a:rPr>
                                <m:t>𝑟𝑒𝑝𝑙𝑦</m:t>
                              </m:r>
                            </m:sub>
                          </m:sSub>
                        </m:e>
                      </m:d>
                    </m:oMath>
                  </m:oMathPara>
                </a14:m>
                <a:endParaRPr lang="de-CH" sz="2400" dirty="0"/>
              </a:p>
              <a:p>
                <a:pPr marL="0" indent="0">
                  <a:buNone/>
                </a:pPr>
                <a:endParaRPr lang="en-US" sz="2400" dirty="0"/>
              </a:p>
              <a:p>
                <a:r>
                  <a:rPr lang="en-US" sz="2000" dirty="0"/>
                  <a:t>The initiator estimates </a:t>
                </a:r>
                <a14:m>
                  <m:oMath xmlns:m="http://schemas.openxmlformats.org/officeDocument/2006/math">
                    <m:r>
                      <a:rPr lang="de-CH" sz="2000" b="0" i="1" smtClean="0">
                        <a:latin typeface="Cambria Math" panose="02040503050406030204" pitchFamily="18" charset="0"/>
                      </a:rPr>
                      <m:t>𝑐</m:t>
                    </m:r>
                  </m:oMath>
                </a14:m>
                <a:r>
                  <a:rPr lang="en-US" sz="2000" dirty="0"/>
                  <a:t> based on the carrier frequency offset (CFO) of the received signal.</a:t>
                </a:r>
              </a:p>
              <a:p>
                <a:r>
                  <a:rPr lang="en-US" sz="2000" dirty="0"/>
                  <a:t>In the Mix-Down attack, we change the carrier frequency </a:t>
                </a:r>
                <a14:m>
                  <m:oMath xmlns:m="http://schemas.openxmlformats.org/officeDocument/2006/math">
                    <m:sSub>
                      <m:sSubPr>
                        <m:ctrlPr>
                          <a:rPr lang="en-US" sz="2000" i="1" smtClean="0">
                            <a:latin typeface="Cambria Math" panose="02040503050406030204" pitchFamily="18" charset="0"/>
                          </a:rPr>
                        </m:ctrlPr>
                      </m:sSubPr>
                      <m:e>
                        <m:r>
                          <a:rPr lang="de-CH" sz="2000" b="0" i="1" smtClean="0">
                            <a:latin typeface="Cambria Math" panose="02040503050406030204" pitchFamily="18" charset="0"/>
                          </a:rPr>
                          <m:t>𝑓</m:t>
                        </m:r>
                      </m:e>
                      <m:sub>
                        <m:r>
                          <a:rPr lang="de-CH" sz="2000" b="0" i="1" smtClean="0">
                            <a:latin typeface="Cambria Math" panose="02040503050406030204" pitchFamily="18" charset="0"/>
                          </a:rPr>
                          <m:t>𝑐</m:t>
                        </m:r>
                      </m:sub>
                    </m:sSub>
                  </m:oMath>
                </a14:m>
                <a:r>
                  <a:rPr lang="en-US" sz="2000" dirty="0"/>
                  <a:t> of the responder’s message to </a:t>
                </a:r>
                <a14:m>
                  <m:oMath xmlns:m="http://schemas.openxmlformats.org/officeDocument/2006/math">
                    <m:sSubSup>
                      <m:sSubSupPr>
                        <m:ctrlPr>
                          <a:rPr lang="en-US" sz="2000" i="1" smtClean="0">
                            <a:latin typeface="Cambria Math" panose="02040503050406030204" pitchFamily="18" charset="0"/>
                          </a:rPr>
                        </m:ctrlPr>
                      </m:sSubSupPr>
                      <m:e>
                        <m:r>
                          <a:rPr lang="de-CH" sz="2000" b="0" i="1" smtClean="0">
                            <a:latin typeface="Cambria Math" panose="02040503050406030204" pitchFamily="18" charset="0"/>
                          </a:rPr>
                          <m:t>𝑓</m:t>
                        </m:r>
                      </m:e>
                      <m:sub>
                        <m:r>
                          <a:rPr lang="de-CH" sz="2000" b="0" i="1" smtClean="0">
                            <a:latin typeface="Cambria Math" panose="02040503050406030204" pitchFamily="18" charset="0"/>
                          </a:rPr>
                          <m:t>𝑐</m:t>
                        </m:r>
                      </m:sub>
                      <m:sup>
                        <m:r>
                          <a:rPr lang="de-CH" sz="2000" b="0" i="1" smtClean="0">
                            <a:latin typeface="Cambria Math" panose="02040503050406030204" pitchFamily="18" charset="0"/>
                          </a:rPr>
                          <m:t>′</m:t>
                        </m:r>
                      </m:sup>
                    </m:sSubSup>
                    <m:r>
                      <a:rPr lang="de-CH" sz="2000" b="0" i="1" smtClean="0">
                        <a:latin typeface="Cambria Math" panose="02040503050406030204" pitchFamily="18" charset="0"/>
                      </a:rPr>
                      <m:t>&lt;</m:t>
                    </m:r>
                    <m:sSub>
                      <m:sSubPr>
                        <m:ctrlPr>
                          <a:rPr lang="en-US" sz="2000" i="1" smtClean="0">
                            <a:latin typeface="Cambria Math" panose="02040503050406030204" pitchFamily="18" charset="0"/>
                          </a:rPr>
                        </m:ctrlPr>
                      </m:sSubPr>
                      <m:e>
                        <m:r>
                          <a:rPr lang="de-CH" sz="2000" b="0" i="1" smtClean="0">
                            <a:latin typeface="Cambria Math" panose="02040503050406030204" pitchFamily="18" charset="0"/>
                          </a:rPr>
                          <m:t>𝑓</m:t>
                        </m:r>
                      </m:e>
                      <m:sub>
                        <m:r>
                          <a:rPr lang="de-CH" sz="2000" b="0" i="1" smtClean="0">
                            <a:latin typeface="Cambria Math" panose="02040503050406030204" pitchFamily="18" charset="0"/>
                          </a:rPr>
                          <m:t>𝑐</m:t>
                        </m:r>
                      </m:sub>
                    </m:sSub>
                  </m:oMath>
                </a14:m>
                <a:r>
                  <a:rPr lang="en-US" sz="2000" dirty="0"/>
                  <a:t>.</a:t>
                </a:r>
              </a:p>
            </p:txBody>
          </p:sp>
        </mc:Choice>
        <mc:Fallback xmlns="">
          <p:sp>
            <p:nvSpPr>
              <p:cNvPr id="3" name="Content Placeholder 2">
                <a:extLst>
                  <a:ext uri="{FF2B5EF4-FFF2-40B4-BE49-F238E27FC236}">
                    <a16:creationId xmlns:a16="http://schemas.microsoft.com/office/drawing/2014/main" id="{8B7EFAF9-6B31-0EE6-848E-DCD24D3EF7AB}"/>
                  </a:ext>
                </a:extLst>
              </p:cNvPr>
              <p:cNvSpPr>
                <a:spLocks noGrp="1" noRot="1" noChangeAspect="1" noMove="1" noResize="1" noEditPoints="1" noAdjustHandles="1" noChangeArrowheads="1" noChangeShapeType="1" noTextEdit="1"/>
              </p:cNvSpPr>
              <p:nvPr>
                <p:ph idx="1"/>
              </p:nvPr>
            </p:nvSpPr>
            <p:spPr>
              <a:xfrm>
                <a:off x="487565" y="1447798"/>
                <a:ext cx="8168870" cy="3212192"/>
              </a:xfrm>
              <a:blipFill>
                <a:blip r:embed="rId2"/>
                <a:stretch>
                  <a:fillRect l="-746" t="-759" b="-1233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99C498CD-1775-B5C7-9B52-115364534C2A}"/>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09999535-EF2B-209A-A6F6-60A8D1631D39}"/>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EA6A4A06-B611-5C89-46AC-729A16B0E06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7" name="Rectangle 6">
            <a:extLst>
              <a:ext uri="{FF2B5EF4-FFF2-40B4-BE49-F238E27FC236}">
                <a16:creationId xmlns:a16="http://schemas.microsoft.com/office/drawing/2014/main" id="{712AF245-A817-958A-D5BB-B30D1AFE038F}"/>
              </a:ext>
            </a:extLst>
          </p:cNvPr>
          <p:cNvSpPr/>
          <p:nvPr/>
        </p:nvSpPr>
        <p:spPr bwMode="auto">
          <a:xfrm>
            <a:off x="1151823" y="5395788"/>
            <a:ext cx="819061" cy="30480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CH" sz="1800" b="0" i="0" u="none" strike="noStrike" cap="none" normalizeH="0" baseline="0" dirty="0">
                <a:ln>
                  <a:noFill/>
                </a:ln>
                <a:solidFill>
                  <a:schemeClr val="tx1"/>
                </a:solidFill>
                <a:effectLst/>
                <a:latin typeface="+mn-lt"/>
              </a:rPr>
              <a:t>RESP</a:t>
            </a:r>
            <a:endParaRPr kumimoji="0" lang="en-US" sz="1800" b="0" i="0" u="none" strike="noStrike" cap="none" normalizeH="0" baseline="0" dirty="0">
              <a:ln>
                <a:noFill/>
              </a:ln>
              <a:solidFill>
                <a:schemeClr val="tx1"/>
              </a:solidFill>
              <a:effectLst/>
              <a:latin typeface="+mn-lt"/>
            </a:endParaRPr>
          </a:p>
        </p:txBody>
      </p:sp>
      <p:sp>
        <p:nvSpPr>
          <p:cNvPr id="9" name="Rectangle 8">
            <a:extLst>
              <a:ext uri="{FF2B5EF4-FFF2-40B4-BE49-F238E27FC236}">
                <a16:creationId xmlns:a16="http://schemas.microsoft.com/office/drawing/2014/main" id="{515E5CEF-8A14-28F9-D938-86D7AF8D45EE}"/>
              </a:ext>
            </a:extLst>
          </p:cNvPr>
          <p:cNvSpPr/>
          <p:nvPr/>
        </p:nvSpPr>
        <p:spPr bwMode="auto">
          <a:xfrm>
            <a:off x="6482137" y="5392219"/>
            <a:ext cx="653469" cy="30480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CH" sz="1800" b="0" i="0" u="none" strike="noStrike" cap="none" normalizeH="0" baseline="0" dirty="0">
                <a:ln>
                  <a:noFill/>
                </a:ln>
                <a:solidFill>
                  <a:schemeClr val="tx1"/>
                </a:solidFill>
                <a:effectLst/>
                <a:latin typeface="+mn-lt"/>
              </a:rPr>
              <a:t>INIT</a:t>
            </a:r>
            <a:endParaRPr kumimoji="0" lang="en-US" sz="1800" b="0" i="0" u="none" strike="noStrike" cap="none" normalizeH="0" baseline="0" dirty="0">
              <a:ln>
                <a:noFill/>
              </a:ln>
              <a:solidFill>
                <a:schemeClr val="tx1"/>
              </a:solidFill>
              <a:effectLst/>
              <a:latin typeface="+mn-lt"/>
            </a:endParaRPr>
          </a:p>
        </p:txBody>
      </p:sp>
      <p:sp>
        <p:nvSpPr>
          <p:cNvPr id="13" name="Oval 12">
            <a:extLst>
              <a:ext uri="{FF2B5EF4-FFF2-40B4-BE49-F238E27FC236}">
                <a16:creationId xmlns:a16="http://schemas.microsoft.com/office/drawing/2014/main" id="{B387C7EA-8009-0B39-AADD-FFC8B376021E}"/>
              </a:ext>
            </a:extLst>
          </p:cNvPr>
          <p:cNvSpPr>
            <a:spLocks noChangeAspect="1"/>
          </p:cNvSpPr>
          <p:nvPr/>
        </p:nvSpPr>
        <p:spPr bwMode="auto">
          <a:xfrm>
            <a:off x="3448345" y="5368950"/>
            <a:ext cx="360000" cy="3600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5" name="Straight Connector 14">
            <a:extLst>
              <a:ext uri="{FF2B5EF4-FFF2-40B4-BE49-F238E27FC236}">
                <a16:creationId xmlns:a16="http://schemas.microsoft.com/office/drawing/2014/main" id="{9BEB7EC0-19CC-E467-AA79-EC2FBBA1B39C}"/>
              </a:ext>
            </a:extLst>
          </p:cNvPr>
          <p:cNvCxnSpPr>
            <a:stCxn id="13" idx="1"/>
            <a:endCxn id="13" idx="5"/>
          </p:cNvCxnSpPr>
          <p:nvPr/>
        </p:nvCxnSpPr>
        <p:spPr bwMode="auto">
          <a:xfrm>
            <a:off x="3501066" y="5421671"/>
            <a:ext cx="254558" cy="2545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578CB1A7-BBE8-2C16-8967-C44DDEA62969}"/>
              </a:ext>
            </a:extLst>
          </p:cNvPr>
          <p:cNvCxnSpPr>
            <a:stCxn id="13" idx="3"/>
            <a:endCxn id="13" idx="7"/>
          </p:cNvCxnSpPr>
          <p:nvPr/>
        </p:nvCxnSpPr>
        <p:spPr bwMode="auto">
          <a:xfrm flipV="1">
            <a:off x="3501066" y="5421671"/>
            <a:ext cx="254558" cy="2545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Oval 19">
            <a:extLst>
              <a:ext uri="{FF2B5EF4-FFF2-40B4-BE49-F238E27FC236}">
                <a16:creationId xmlns:a16="http://schemas.microsoft.com/office/drawing/2014/main" id="{02F11D03-DE02-51D5-5404-4D51D0FFE13E}"/>
              </a:ext>
            </a:extLst>
          </p:cNvPr>
          <p:cNvSpPr>
            <a:spLocks noChangeAspect="1"/>
          </p:cNvSpPr>
          <p:nvPr/>
        </p:nvSpPr>
        <p:spPr bwMode="auto">
          <a:xfrm>
            <a:off x="4632337" y="5368950"/>
            <a:ext cx="360000" cy="3600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1" name="Straight Connector 20">
            <a:extLst>
              <a:ext uri="{FF2B5EF4-FFF2-40B4-BE49-F238E27FC236}">
                <a16:creationId xmlns:a16="http://schemas.microsoft.com/office/drawing/2014/main" id="{A674DFD2-F9FA-CF8C-A01E-4219068E742D}"/>
              </a:ext>
            </a:extLst>
          </p:cNvPr>
          <p:cNvCxnSpPr>
            <a:stCxn id="20" idx="1"/>
            <a:endCxn id="20" idx="5"/>
          </p:cNvCxnSpPr>
          <p:nvPr/>
        </p:nvCxnSpPr>
        <p:spPr bwMode="auto">
          <a:xfrm>
            <a:off x="4685058" y="5421671"/>
            <a:ext cx="254558" cy="2545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a:extLst>
              <a:ext uri="{FF2B5EF4-FFF2-40B4-BE49-F238E27FC236}">
                <a16:creationId xmlns:a16="http://schemas.microsoft.com/office/drawing/2014/main" id="{FA14CB7C-BAE3-5C27-8492-45D38AC52FB7}"/>
              </a:ext>
            </a:extLst>
          </p:cNvPr>
          <p:cNvCxnSpPr>
            <a:stCxn id="20" idx="3"/>
            <a:endCxn id="20" idx="7"/>
          </p:cNvCxnSpPr>
          <p:nvPr/>
        </p:nvCxnSpPr>
        <p:spPr bwMode="auto">
          <a:xfrm flipV="1">
            <a:off x="4685058" y="5421671"/>
            <a:ext cx="254558" cy="2545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a:extLst>
              <a:ext uri="{FF2B5EF4-FFF2-40B4-BE49-F238E27FC236}">
                <a16:creationId xmlns:a16="http://schemas.microsoft.com/office/drawing/2014/main" id="{8C495ED1-3C31-9CBD-E6C8-B6CCB5B7F323}"/>
              </a:ext>
            </a:extLst>
          </p:cNvPr>
          <p:cNvCxnSpPr>
            <a:endCxn id="13" idx="4"/>
          </p:cNvCxnSpPr>
          <p:nvPr/>
        </p:nvCxnSpPr>
        <p:spPr bwMode="auto">
          <a:xfrm flipV="1">
            <a:off x="3628345" y="5728950"/>
            <a:ext cx="0" cy="26593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a:extLst>
              <a:ext uri="{FF2B5EF4-FFF2-40B4-BE49-F238E27FC236}">
                <a16:creationId xmlns:a16="http://schemas.microsoft.com/office/drawing/2014/main" id="{4B80A825-EDB0-E272-E705-8A88A85282B9}"/>
              </a:ext>
            </a:extLst>
          </p:cNvPr>
          <p:cNvCxnSpPr/>
          <p:nvPr/>
        </p:nvCxnSpPr>
        <p:spPr bwMode="auto">
          <a:xfrm flipV="1">
            <a:off x="4797923" y="5728950"/>
            <a:ext cx="0" cy="26593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7068965E-B3CF-FC84-3EED-BBB3421D0A6D}"/>
                  </a:ext>
                </a:extLst>
              </p:cNvPr>
              <p:cNvSpPr txBox="1"/>
              <p:nvPr/>
            </p:nvSpPr>
            <p:spPr>
              <a:xfrm>
                <a:off x="3526875" y="6047601"/>
                <a:ext cx="206920"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800" i="1" smtClean="0">
                              <a:latin typeface="Cambria Math" panose="02040503050406030204" pitchFamily="18" charset="0"/>
                            </a:rPr>
                          </m:ctrlPr>
                        </m:sSubPr>
                        <m:e>
                          <m:r>
                            <a:rPr lang="de-CH" sz="1800" b="0" i="1" smtClean="0">
                              <a:latin typeface="Cambria Math" panose="02040503050406030204" pitchFamily="18" charset="0"/>
                            </a:rPr>
                            <m:t>𝑓</m:t>
                          </m:r>
                        </m:e>
                        <m:sub>
                          <m:r>
                            <a:rPr lang="de-CH" sz="1800" b="0" i="1" smtClean="0">
                              <a:latin typeface="Cambria Math" panose="02040503050406030204" pitchFamily="18" charset="0"/>
                            </a:rPr>
                            <m:t>𝑐</m:t>
                          </m:r>
                        </m:sub>
                      </m:sSub>
                    </m:oMath>
                  </m:oMathPara>
                </a14:m>
                <a:endParaRPr lang="en-US" sz="1800" dirty="0"/>
              </a:p>
            </p:txBody>
          </p:sp>
        </mc:Choice>
        <mc:Fallback xmlns="">
          <p:sp>
            <p:nvSpPr>
              <p:cNvPr id="28" name="TextBox 27">
                <a:extLst>
                  <a:ext uri="{FF2B5EF4-FFF2-40B4-BE49-F238E27FC236}">
                    <a16:creationId xmlns:a16="http://schemas.microsoft.com/office/drawing/2014/main" id="{7068965E-B3CF-FC84-3EED-BBB3421D0A6D}"/>
                  </a:ext>
                </a:extLst>
              </p:cNvPr>
              <p:cNvSpPr txBox="1">
                <a:spLocks noRot="1" noChangeAspect="1" noMove="1" noResize="1" noEditPoints="1" noAdjustHandles="1" noChangeArrowheads="1" noChangeShapeType="1" noTextEdit="1"/>
              </p:cNvSpPr>
              <p:nvPr/>
            </p:nvSpPr>
            <p:spPr>
              <a:xfrm>
                <a:off x="3526875" y="6047601"/>
                <a:ext cx="206920" cy="276999"/>
              </a:xfrm>
              <a:prstGeom prst="rect">
                <a:avLst/>
              </a:prstGeom>
              <a:blipFill>
                <a:blip r:embed="rId3"/>
                <a:stretch>
                  <a:fillRect l="-48485" r="-24242" b="-3478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AF83EE58-1272-5CB6-A145-35AFD9E8332A}"/>
                  </a:ext>
                </a:extLst>
              </p:cNvPr>
              <p:cNvSpPr txBox="1"/>
              <p:nvPr/>
            </p:nvSpPr>
            <p:spPr>
              <a:xfrm>
                <a:off x="4691382" y="6047601"/>
                <a:ext cx="26725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sz="1800" i="1" smtClean="0">
                              <a:latin typeface="Cambria Math" panose="02040503050406030204" pitchFamily="18" charset="0"/>
                            </a:rPr>
                          </m:ctrlPr>
                        </m:sSubSupPr>
                        <m:e>
                          <m:r>
                            <a:rPr lang="de-CH" sz="1800" b="0" i="1" smtClean="0">
                              <a:latin typeface="Cambria Math" panose="02040503050406030204" pitchFamily="18" charset="0"/>
                            </a:rPr>
                            <m:t>𝑓</m:t>
                          </m:r>
                        </m:e>
                        <m:sub>
                          <m:r>
                            <a:rPr lang="de-CH" sz="1800" b="0" i="1" smtClean="0">
                              <a:latin typeface="Cambria Math" panose="02040503050406030204" pitchFamily="18" charset="0"/>
                            </a:rPr>
                            <m:t>𝑐</m:t>
                          </m:r>
                        </m:sub>
                        <m:sup>
                          <m:r>
                            <a:rPr lang="de-CH" sz="1800" b="0" i="1" smtClean="0">
                              <a:latin typeface="Cambria Math" panose="02040503050406030204" pitchFamily="18" charset="0"/>
                            </a:rPr>
                            <m:t>′</m:t>
                          </m:r>
                        </m:sup>
                      </m:sSubSup>
                    </m:oMath>
                  </m:oMathPara>
                </a14:m>
                <a:endParaRPr lang="en-US" sz="1800" dirty="0"/>
              </a:p>
            </p:txBody>
          </p:sp>
        </mc:Choice>
        <mc:Fallback xmlns="">
          <p:sp>
            <p:nvSpPr>
              <p:cNvPr id="31" name="TextBox 30">
                <a:extLst>
                  <a:ext uri="{FF2B5EF4-FFF2-40B4-BE49-F238E27FC236}">
                    <a16:creationId xmlns:a16="http://schemas.microsoft.com/office/drawing/2014/main" id="{AF83EE58-1272-5CB6-A145-35AFD9E8332A}"/>
                  </a:ext>
                </a:extLst>
              </p:cNvPr>
              <p:cNvSpPr txBox="1">
                <a:spLocks noRot="1" noChangeAspect="1" noMove="1" noResize="1" noEditPoints="1" noAdjustHandles="1" noChangeArrowheads="1" noChangeShapeType="1" noTextEdit="1"/>
              </p:cNvSpPr>
              <p:nvPr/>
            </p:nvSpPr>
            <p:spPr>
              <a:xfrm>
                <a:off x="4691382" y="6047601"/>
                <a:ext cx="267253" cy="276999"/>
              </a:xfrm>
              <a:prstGeom prst="rect">
                <a:avLst/>
              </a:prstGeom>
              <a:blipFill>
                <a:blip r:embed="rId4"/>
                <a:stretch>
                  <a:fillRect l="-30233" r="-4651" b="-34783"/>
                </a:stretch>
              </a:blipFill>
            </p:spPr>
            <p:txBody>
              <a:bodyPr/>
              <a:lstStyle/>
              <a:p>
                <a:r>
                  <a:rPr lang="en-US">
                    <a:noFill/>
                  </a:rPr>
                  <a:t> </a:t>
                </a:r>
              </a:p>
            </p:txBody>
          </p:sp>
        </mc:Fallback>
      </mc:AlternateContent>
      <p:cxnSp>
        <p:nvCxnSpPr>
          <p:cNvPr id="33" name="Straight Connector 32">
            <a:extLst>
              <a:ext uri="{FF2B5EF4-FFF2-40B4-BE49-F238E27FC236}">
                <a16:creationId xmlns:a16="http://schemas.microsoft.com/office/drawing/2014/main" id="{7C44F245-45BB-A5D2-C993-43C901000DF0}"/>
              </a:ext>
            </a:extLst>
          </p:cNvPr>
          <p:cNvCxnSpPr/>
          <p:nvPr/>
        </p:nvCxnSpPr>
        <p:spPr bwMode="auto">
          <a:xfrm>
            <a:off x="2300788" y="5248220"/>
            <a:ext cx="0" cy="30727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a:extLst>
              <a:ext uri="{FF2B5EF4-FFF2-40B4-BE49-F238E27FC236}">
                <a16:creationId xmlns:a16="http://schemas.microsoft.com/office/drawing/2014/main" id="{9ACCFC1A-B941-963A-C790-80804CFCFB73}"/>
              </a:ext>
            </a:extLst>
          </p:cNvPr>
          <p:cNvCxnSpPr/>
          <p:nvPr/>
        </p:nvCxnSpPr>
        <p:spPr bwMode="auto">
          <a:xfrm>
            <a:off x="2205243" y="5248220"/>
            <a:ext cx="95545" cy="1536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CA5B999E-4B04-CAD0-B0CE-EBEC72C59BDF}"/>
              </a:ext>
            </a:extLst>
          </p:cNvPr>
          <p:cNvCxnSpPr/>
          <p:nvPr/>
        </p:nvCxnSpPr>
        <p:spPr bwMode="auto">
          <a:xfrm flipH="1">
            <a:off x="2300788" y="5248220"/>
            <a:ext cx="95545" cy="1536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4C9BAACB-2B6A-63B1-1771-C9372235F3D7}"/>
              </a:ext>
            </a:extLst>
          </p:cNvPr>
          <p:cNvCxnSpPr>
            <a:cxnSpLocks/>
            <a:endCxn id="7" idx="3"/>
          </p:cNvCxnSpPr>
          <p:nvPr/>
        </p:nvCxnSpPr>
        <p:spPr bwMode="auto">
          <a:xfrm flipH="1">
            <a:off x="1970884" y="5548190"/>
            <a:ext cx="329904"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a:extLst>
              <a:ext uri="{FF2B5EF4-FFF2-40B4-BE49-F238E27FC236}">
                <a16:creationId xmlns:a16="http://schemas.microsoft.com/office/drawing/2014/main" id="{BA529046-5A88-CE35-2976-7C8CBE50AE7D}"/>
              </a:ext>
            </a:extLst>
          </p:cNvPr>
          <p:cNvCxnSpPr/>
          <p:nvPr/>
        </p:nvCxnSpPr>
        <p:spPr bwMode="auto">
          <a:xfrm>
            <a:off x="2838745" y="5242290"/>
            <a:ext cx="0" cy="30727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a:extLst>
              <a:ext uri="{FF2B5EF4-FFF2-40B4-BE49-F238E27FC236}">
                <a16:creationId xmlns:a16="http://schemas.microsoft.com/office/drawing/2014/main" id="{765055D9-84AF-CD88-6D3D-CB2D620FC9AE}"/>
              </a:ext>
            </a:extLst>
          </p:cNvPr>
          <p:cNvCxnSpPr/>
          <p:nvPr/>
        </p:nvCxnSpPr>
        <p:spPr bwMode="auto">
          <a:xfrm>
            <a:off x="2743200" y="5242290"/>
            <a:ext cx="95545" cy="1536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BDF49EF9-4A0D-83B2-4542-769744808DF1}"/>
              </a:ext>
            </a:extLst>
          </p:cNvPr>
          <p:cNvCxnSpPr/>
          <p:nvPr/>
        </p:nvCxnSpPr>
        <p:spPr bwMode="auto">
          <a:xfrm flipH="1">
            <a:off x="2838745" y="5242290"/>
            <a:ext cx="95545" cy="1536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82914C76-9D46-2383-8940-835E5A8442D4}"/>
              </a:ext>
            </a:extLst>
          </p:cNvPr>
          <p:cNvCxnSpPr/>
          <p:nvPr/>
        </p:nvCxnSpPr>
        <p:spPr bwMode="auto">
          <a:xfrm>
            <a:off x="5658145" y="5247759"/>
            <a:ext cx="0" cy="30727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4870B6D2-CC11-D3DC-9683-F7E28881EFF6}"/>
              </a:ext>
            </a:extLst>
          </p:cNvPr>
          <p:cNvCxnSpPr/>
          <p:nvPr/>
        </p:nvCxnSpPr>
        <p:spPr bwMode="auto">
          <a:xfrm>
            <a:off x="5562600" y="5247759"/>
            <a:ext cx="95545" cy="1536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B64AFA51-CBC7-004D-7CA5-79ED21DC00C1}"/>
              </a:ext>
            </a:extLst>
          </p:cNvPr>
          <p:cNvCxnSpPr/>
          <p:nvPr/>
        </p:nvCxnSpPr>
        <p:spPr bwMode="auto">
          <a:xfrm flipH="1">
            <a:off x="5658145" y="5247759"/>
            <a:ext cx="95545" cy="1536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A666F583-4640-2A01-14FE-500A2B4221CB}"/>
              </a:ext>
            </a:extLst>
          </p:cNvPr>
          <p:cNvCxnSpPr/>
          <p:nvPr/>
        </p:nvCxnSpPr>
        <p:spPr bwMode="auto">
          <a:xfrm>
            <a:off x="6141302" y="5242290"/>
            <a:ext cx="0" cy="30727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3A828AE0-1C41-7287-6A8F-6E1E7ADB1F4D}"/>
              </a:ext>
            </a:extLst>
          </p:cNvPr>
          <p:cNvCxnSpPr/>
          <p:nvPr/>
        </p:nvCxnSpPr>
        <p:spPr bwMode="auto">
          <a:xfrm>
            <a:off x="6045757" y="5242290"/>
            <a:ext cx="95545" cy="1536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B039F98F-3724-F1C7-29EA-062AB0334489}"/>
              </a:ext>
            </a:extLst>
          </p:cNvPr>
          <p:cNvCxnSpPr/>
          <p:nvPr/>
        </p:nvCxnSpPr>
        <p:spPr bwMode="auto">
          <a:xfrm flipH="1">
            <a:off x="6141302" y="5242290"/>
            <a:ext cx="95545" cy="1536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a:extLst>
              <a:ext uri="{FF2B5EF4-FFF2-40B4-BE49-F238E27FC236}">
                <a16:creationId xmlns:a16="http://schemas.microsoft.com/office/drawing/2014/main" id="{BCCF2E59-5A5B-8DB1-FF14-0F56992DECC8}"/>
              </a:ext>
            </a:extLst>
          </p:cNvPr>
          <p:cNvCxnSpPr/>
          <p:nvPr/>
        </p:nvCxnSpPr>
        <p:spPr bwMode="auto">
          <a:xfrm flipH="1">
            <a:off x="6141302" y="5548950"/>
            <a:ext cx="329904"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C86A7962-EB61-57DB-3826-7EE11659383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28351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10" presetClass="entr" presetSubtype="0"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par>
                                <p:cTn id="25" presetID="10"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par>
                                <p:cTn id="31" presetID="10"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500"/>
                                        <p:tgtEl>
                                          <p:spTgt spid="21"/>
                                        </p:tgtEl>
                                      </p:cBhvr>
                                    </p:animEffect>
                                  </p:childTnLst>
                                </p:cTn>
                              </p:par>
                              <p:par>
                                <p:cTn id="34" presetID="10" presetClass="entr" presetSubtype="0" fill="hold" nodeType="with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par>
                                <p:cTn id="37" presetID="10"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par>
                                <p:cTn id="40" presetID="10" presetClass="entr" presetSubtype="0" fill="hold"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fade">
                                      <p:cBhvr>
                                        <p:cTn id="45" dur="500"/>
                                        <p:tgtEl>
                                          <p:spTgt spid="2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500"/>
                                        <p:tgtEl>
                                          <p:spTgt spid="31"/>
                                        </p:tgtEl>
                                      </p:cBhvr>
                                    </p:animEffect>
                                  </p:childTnLst>
                                </p:cTn>
                              </p:par>
                              <p:par>
                                <p:cTn id="49" presetID="10" presetClass="entr" presetSubtype="0"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500"/>
                                        <p:tgtEl>
                                          <p:spTgt spid="33"/>
                                        </p:tgtEl>
                                      </p:cBhvr>
                                    </p:animEffect>
                                  </p:childTnLst>
                                </p:cTn>
                              </p:par>
                              <p:par>
                                <p:cTn id="52" presetID="10" presetClass="entr" presetSubtype="0" fill="hold" nodeType="with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fade">
                                      <p:cBhvr>
                                        <p:cTn id="54" dur="500"/>
                                        <p:tgtEl>
                                          <p:spTgt spid="34"/>
                                        </p:tgtEl>
                                      </p:cBhvr>
                                    </p:animEffect>
                                  </p:childTnLst>
                                </p:cTn>
                              </p:par>
                              <p:par>
                                <p:cTn id="55" presetID="10" presetClass="entr" presetSubtype="0" fill="hold" nodeType="with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fade">
                                      <p:cBhvr>
                                        <p:cTn id="57" dur="500"/>
                                        <p:tgtEl>
                                          <p:spTgt spid="37"/>
                                        </p:tgtEl>
                                      </p:cBhvr>
                                    </p:animEffect>
                                  </p:childTnLst>
                                </p:cTn>
                              </p:par>
                              <p:par>
                                <p:cTn id="58" presetID="10" presetClass="entr" presetSubtype="0" fill="hold" nodeType="with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fade">
                                      <p:cBhvr>
                                        <p:cTn id="60" dur="500"/>
                                        <p:tgtEl>
                                          <p:spTgt spid="38"/>
                                        </p:tgtEl>
                                      </p:cBhvr>
                                    </p:animEffect>
                                  </p:childTnLst>
                                </p:cTn>
                              </p:par>
                              <p:par>
                                <p:cTn id="61" presetID="10"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fade">
                                      <p:cBhvr>
                                        <p:cTn id="63" dur="500"/>
                                        <p:tgtEl>
                                          <p:spTgt spid="41"/>
                                        </p:tgtEl>
                                      </p:cBhvr>
                                    </p:animEffect>
                                  </p:childTnLst>
                                </p:cTn>
                              </p:par>
                              <p:par>
                                <p:cTn id="64" presetID="10" presetClass="entr" presetSubtype="0" fill="hold" nodeType="with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fade">
                                      <p:cBhvr>
                                        <p:cTn id="66" dur="500"/>
                                        <p:tgtEl>
                                          <p:spTgt spid="42"/>
                                        </p:tgtEl>
                                      </p:cBhvr>
                                    </p:animEffect>
                                  </p:childTnLst>
                                </p:cTn>
                              </p:par>
                              <p:par>
                                <p:cTn id="67" presetID="10" presetClass="entr" presetSubtype="0" fill="hold" nodeType="with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fade">
                                      <p:cBhvr>
                                        <p:cTn id="69" dur="500"/>
                                        <p:tgtEl>
                                          <p:spTgt spid="43"/>
                                        </p:tgtEl>
                                      </p:cBhvr>
                                    </p:animEffect>
                                  </p:childTnLst>
                                </p:cTn>
                              </p:par>
                              <p:par>
                                <p:cTn id="70" presetID="10" presetClass="entr" presetSubtype="0" fill="hold"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500"/>
                                        <p:tgtEl>
                                          <p:spTgt spid="44"/>
                                        </p:tgtEl>
                                      </p:cBhvr>
                                    </p:animEffect>
                                  </p:childTnLst>
                                </p:cTn>
                              </p:par>
                              <p:par>
                                <p:cTn id="73" presetID="10" presetClass="entr" presetSubtype="0" fill="hold" nodeType="with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fade">
                                      <p:cBhvr>
                                        <p:cTn id="75" dur="500"/>
                                        <p:tgtEl>
                                          <p:spTgt spid="45"/>
                                        </p:tgtEl>
                                      </p:cBhvr>
                                    </p:animEffect>
                                  </p:childTnLst>
                                </p:cTn>
                              </p:par>
                              <p:par>
                                <p:cTn id="76" presetID="10" presetClass="entr" presetSubtype="0" fill="hold" nodeType="withEffect">
                                  <p:stCondLst>
                                    <p:cond delay="0"/>
                                  </p:stCondLst>
                                  <p:childTnLst>
                                    <p:set>
                                      <p:cBhvr>
                                        <p:cTn id="77" dur="1" fill="hold">
                                          <p:stCondLst>
                                            <p:cond delay="0"/>
                                          </p:stCondLst>
                                        </p:cTn>
                                        <p:tgtEl>
                                          <p:spTgt spid="46"/>
                                        </p:tgtEl>
                                        <p:attrNameLst>
                                          <p:attrName>style.visibility</p:attrName>
                                        </p:attrNameLst>
                                      </p:cBhvr>
                                      <p:to>
                                        <p:strVal val="visible"/>
                                      </p:to>
                                    </p:set>
                                    <p:animEffect transition="in" filter="fade">
                                      <p:cBhvr>
                                        <p:cTn id="78" dur="500"/>
                                        <p:tgtEl>
                                          <p:spTgt spid="46"/>
                                        </p:tgtEl>
                                      </p:cBhvr>
                                    </p:animEffect>
                                  </p:childTnLst>
                                </p:cTn>
                              </p:par>
                              <p:par>
                                <p:cTn id="79" presetID="10" presetClass="entr" presetSubtype="0" fill="hold" nodeType="withEffect">
                                  <p:stCondLst>
                                    <p:cond delay="0"/>
                                  </p:stCondLst>
                                  <p:childTnLst>
                                    <p:set>
                                      <p:cBhvr>
                                        <p:cTn id="80" dur="1" fill="hold">
                                          <p:stCondLst>
                                            <p:cond delay="0"/>
                                          </p:stCondLst>
                                        </p:cTn>
                                        <p:tgtEl>
                                          <p:spTgt spid="47"/>
                                        </p:tgtEl>
                                        <p:attrNameLst>
                                          <p:attrName>style.visibility</p:attrName>
                                        </p:attrNameLst>
                                      </p:cBhvr>
                                      <p:to>
                                        <p:strVal val="visible"/>
                                      </p:to>
                                    </p:set>
                                    <p:animEffect transition="in" filter="fade">
                                      <p:cBhvr>
                                        <p:cTn id="81" dur="500"/>
                                        <p:tgtEl>
                                          <p:spTgt spid="47"/>
                                        </p:tgtEl>
                                      </p:cBhvr>
                                    </p:animEffect>
                                  </p:childTnLst>
                                </p:cTn>
                              </p:par>
                              <p:par>
                                <p:cTn id="82" presetID="10" presetClass="entr" presetSubtype="0" fill="hold" nodeType="with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fade">
                                      <p:cBhvr>
                                        <p:cTn id="84" dur="500"/>
                                        <p:tgtEl>
                                          <p:spTgt spid="48"/>
                                        </p:tgtEl>
                                      </p:cBhvr>
                                    </p:animEffect>
                                  </p:childTnLst>
                                </p:cTn>
                              </p:par>
                              <p:par>
                                <p:cTn id="85" presetID="10" presetClass="entr" presetSubtype="0" fill="hold" nodeType="withEffect">
                                  <p:stCondLst>
                                    <p:cond delay="0"/>
                                  </p:stCondLst>
                                  <p:childTnLst>
                                    <p:set>
                                      <p:cBhvr>
                                        <p:cTn id="86" dur="1" fill="hold">
                                          <p:stCondLst>
                                            <p:cond delay="0"/>
                                          </p:stCondLst>
                                        </p:cTn>
                                        <p:tgtEl>
                                          <p:spTgt spid="49"/>
                                        </p:tgtEl>
                                        <p:attrNameLst>
                                          <p:attrName>style.visibility</p:attrName>
                                        </p:attrNameLst>
                                      </p:cBhvr>
                                      <p:to>
                                        <p:strVal val="visible"/>
                                      </p:to>
                                    </p:set>
                                    <p:animEffect transition="in" filter="fade">
                                      <p:cBhvr>
                                        <p:cTn id="87" dur="500"/>
                                        <p:tgtEl>
                                          <p:spTgt spid="49"/>
                                        </p:tgtEl>
                                      </p:cBhvr>
                                    </p:animEffect>
                                  </p:childTnLst>
                                </p:cTn>
                              </p:par>
                              <p:par>
                                <p:cTn id="88" presetID="10" presetClass="entr" presetSubtype="0" fill="hold" nodeType="withEffect">
                                  <p:stCondLst>
                                    <p:cond delay="0"/>
                                  </p:stCondLst>
                                  <p:childTnLst>
                                    <p:set>
                                      <p:cBhvr>
                                        <p:cTn id="89" dur="1" fill="hold">
                                          <p:stCondLst>
                                            <p:cond delay="0"/>
                                          </p:stCondLst>
                                        </p:cTn>
                                        <p:tgtEl>
                                          <p:spTgt spid="50"/>
                                        </p:tgtEl>
                                        <p:attrNameLst>
                                          <p:attrName>style.visibility</p:attrName>
                                        </p:attrNameLst>
                                      </p:cBhvr>
                                      <p:to>
                                        <p:strVal val="visible"/>
                                      </p:to>
                                    </p:set>
                                    <p:animEffect transition="in" filter="fade">
                                      <p:cBhvr>
                                        <p:cTn id="90" dur="500"/>
                                        <p:tgtEl>
                                          <p:spTgt spid="50"/>
                                        </p:tgtEl>
                                      </p:cBhvr>
                                    </p:animEffect>
                                  </p:childTnLst>
                                </p:cTn>
                              </p:par>
                              <p:par>
                                <p:cTn id="91" presetID="10" presetClass="entr" presetSubtype="0" fill="hold" nodeType="withEffect">
                                  <p:stCondLst>
                                    <p:cond delay="0"/>
                                  </p:stCondLst>
                                  <p:childTnLst>
                                    <p:set>
                                      <p:cBhvr>
                                        <p:cTn id="92" dur="1" fill="hold">
                                          <p:stCondLst>
                                            <p:cond delay="0"/>
                                          </p:stCondLst>
                                        </p:cTn>
                                        <p:tgtEl>
                                          <p:spTgt spid="3">
                                            <p:txEl>
                                              <p:pRg st="5" end="5"/>
                                            </p:txEl>
                                          </p:spTgt>
                                        </p:tgtEl>
                                        <p:attrNameLst>
                                          <p:attrName>style.visibility</p:attrName>
                                        </p:attrNameLst>
                                      </p:cBhvr>
                                      <p:to>
                                        <p:strVal val="visible"/>
                                      </p:to>
                                    </p:set>
                                    <p:animEffect transition="in" filter="fade">
                                      <p:cBhvr>
                                        <p:cTn id="9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3" grpId="0" animBg="1"/>
      <p:bldP spid="20" grpId="0" animBg="1"/>
      <p:bldP spid="28" grpId="0"/>
      <p:bldP spid="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3F68-8069-33B3-C96D-513CB7667635}"/>
              </a:ext>
            </a:extLst>
          </p:cNvPr>
          <p:cNvSpPr>
            <a:spLocks noGrp="1"/>
          </p:cNvSpPr>
          <p:nvPr>
            <p:ph type="title"/>
          </p:nvPr>
        </p:nvSpPr>
        <p:spPr/>
        <p:txBody>
          <a:bodyPr/>
          <a:lstStyle/>
          <a:p>
            <a:r>
              <a:rPr lang="de-CH" dirty="0"/>
              <a:t>MD: </a:t>
            </a:r>
            <a:r>
              <a:rPr lang="de-CH" dirty="0" err="1"/>
              <a:t>Distance</a:t>
            </a:r>
            <a:r>
              <a:rPr lang="de-CH" dirty="0"/>
              <a:t> </a:t>
            </a:r>
            <a:r>
              <a:rPr lang="de-CH" dirty="0" err="1"/>
              <a:t>reduction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FE75C7-E143-8193-D543-E82A43EC548B}"/>
                  </a:ext>
                </a:extLst>
              </p:cNvPr>
              <p:cNvSpPr>
                <a:spLocks noGrp="1"/>
              </p:cNvSpPr>
              <p:nvPr>
                <p:ph idx="1"/>
              </p:nvPr>
            </p:nvSpPr>
            <p:spPr/>
            <p:txBody>
              <a:bodyPr/>
              <a:lstStyle/>
              <a:p>
                <a:pPr marL="0" indent="0">
                  <a:buNone/>
                </a:pPr>
                <a:r>
                  <a:rPr lang="de-CH" sz="2000" dirty="0"/>
                  <a:t>The </a:t>
                </a:r>
                <a:r>
                  <a:rPr lang="de-CH" sz="2000" dirty="0" err="1"/>
                  <a:t>ToF</a:t>
                </a:r>
                <a:r>
                  <a:rPr lang="de-CH" sz="2000" dirty="0"/>
                  <a:t> </a:t>
                </a:r>
                <a:r>
                  <a:rPr lang="de-CH" sz="2000" dirty="0" err="1"/>
                  <a:t>changes</a:t>
                </a:r>
                <a:r>
                  <a:rPr lang="de-CH" sz="2000" dirty="0"/>
                  <a:t> </a:t>
                </a:r>
                <a:r>
                  <a:rPr lang="de-CH" sz="2000" dirty="0" err="1"/>
                  <a:t>by</a:t>
                </a:r>
                <a:r>
                  <a:rPr lang="de-CH" sz="2000" dirty="0"/>
                  <a:t>:</a:t>
                </a:r>
              </a:p>
              <a:p>
                <a:pPr marL="0" indent="0">
                  <a:buNone/>
                </a:pPr>
                <a14:m>
                  <m:oMathPara xmlns:m="http://schemas.openxmlformats.org/officeDocument/2006/math">
                    <m:oMathParaPr>
                      <m:jc m:val="centerGroup"/>
                    </m:oMathParaPr>
                    <m:oMath xmlns:m="http://schemas.openxmlformats.org/officeDocument/2006/math">
                      <m:sSub>
                        <m:sSubPr>
                          <m:ctrlPr>
                            <a:rPr lang="en-US" sz="2600" i="1" smtClean="0">
                              <a:latin typeface="Cambria Math" panose="02040503050406030204" pitchFamily="18" charset="0"/>
                            </a:rPr>
                          </m:ctrlPr>
                        </m:sSubPr>
                        <m:e>
                          <m:r>
                            <m:rPr>
                              <m:sty m:val="p"/>
                            </m:rPr>
                            <a:rPr lang="el-GR" sz="2600" i="1" smtClean="0">
                              <a:latin typeface="Cambria Math" panose="02040503050406030204" pitchFamily="18" charset="0"/>
                            </a:rPr>
                            <m:t>δ</m:t>
                          </m:r>
                        </m:e>
                        <m:sub>
                          <m:r>
                            <a:rPr lang="de-CH" sz="2600" b="0" i="1" smtClean="0">
                              <a:latin typeface="Cambria Math" panose="02040503050406030204" pitchFamily="18" charset="0"/>
                            </a:rPr>
                            <m:t>𝑇𝑜𝐹</m:t>
                          </m:r>
                        </m:sub>
                      </m:sSub>
                      <m:r>
                        <a:rPr lang="de-CH" sz="2600" b="0" i="1" smtClean="0">
                          <a:latin typeface="Cambria Math" panose="02040503050406030204" pitchFamily="18" charset="0"/>
                        </a:rPr>
                        <m:t>=</m:t>
                      </m:r>
                      <m:f>
                        <m:fPr>
                          <m:ctrlPr>
                            <a:rPr lang="de-CH" sz="2600" b="0" i="1" smtClean="0">
                              <a:latin typeface="Cambria Math" panose="02040503050406030204" pitchFamily="18" charset="0"/>
                            </a:rPr>
                          </m:ctrlPr>
                        </m:fPr>
                        <m:num>
                          <m:sSub>
                            <m:sSubPr>
                              <m:ctrlPr>
                                <a:rPr lang="de-CH" sz="2600" i="1">
                                  <a:latin typeface="Cambria Math" panose="02040503050406030204" pitchFamily="18" charset="0"/>
                                </a:rPr>
                              </m:ctrlPr>
                            </m:sSubPr>
                            <m:e>
                              <m:r>
                                <m:rPr>
                                  <m:sty m:val="p"/>
                                </m:rPr>
                                <a:rPr lang="el-GR" sz="2600" i="1">
                                  <a:latin typeface="Cambria Math" panose="02040503050406030204" pitchFamily="18" charset="0"/>
                                </a:rPr>
                                <m:t>δ</m:t>
                              </m:r>
                            </m:e>
                            <m:sub>
                              <m:r>
                                <a:rPr lang="de-CH" sz="2600" i="1">
                                  <a:latin typeface="Cambria Math" panose="02040503050406030204" pitchFamily="18" charset="0"/>
                                </a:rPr>
                                <m:t>𝑐</m:t>
                              </m:r>
                            </m:sub>
                          </m:sSub>
                        </m:num>
                        <m:den>
                          <m:r>
                            <a:rPr lang="de-CH" sz="2600" b="0" i="1" smtClean="0">
                              <a:latin typeface="Cambria Math" panose="02040503050406030204" pitchFamily="18" charset="0"/>
                            </a:rPr>
                            <m:t>2</m:t>
                          </m:r>
                        </m:den>
                      </m:f>
                      <m:sSub>
                        <m:sSubPr>
                          <m:ctrlPr>
                            <a:rPr lang="de-CH" sz="2600" b="0" i="1" smtClean="0">
                              <a:latin typeface="Cambria Math" panose="02040503050406030204" pitchFamily="18" charset="0"/>
                            </a:rPr>
                          </m:ctrlPr>
                        </m:sSubPr>
                        <m:e>
                          <m:r>
                            <a:rPr lang="de-CH" sz="2600" b="0" i="1" smtClean="0">
                              <a:latin typeface="Cambria Math" panose="02040503050406030204" pitchFamily="18" charset="0"/>
                            </a:rPr>
                            <m:t>𝑇</m:t>
                          </m:r>
                        </m:e>
                        <m:sub>
                          <m:r>
                            <a:rPr lang="de-CH" sz="2600" b="0" i="1" smtClean="0">
                              <a:latin typeface="Cambria Math" panose="02040503050406030204" pitchFamily="18" charset="0"/>
                            </a:rPr>
                            <m:t>𝑟𝑒𝑝𝑙𝑦</m:t>
                          </m:r>
                        </m:sub>
                      </m:sSub>
                    </m:oMath>
                  </m:oMathPara>
                </a14:m>
                <a:endParaRPr lang="en-US" dirty="0"/>
              </a:p>
              <a:p>
                <a:pPr marL="0" indent="0">
                  <a:buNone/>
                </a:pPr>
                <a:endParaRPr lang="en-US" sz="2000" dirty="0"/>
              </a:p>
              <a:p>
                <a14:m>
                  <m:oMath xmlns:m="http://schemas.openxmlformats.org/officeDocument/2006/math">
                    <m:sSub>
                      <m:sSubPr>
                        <m:ctrlPr>
                          <a:rPr lang="de-CH" sz="2000" i="1" smtClean="0">
                            <a:latin typeface="Cambria Math" panose="02040503050406030204" pitchFamily="18" charset="0"/>
                          </a:rPr>
                        </m:ctrlPr>
                      </m:sSubPr>
                      <m:e>
                        <m:r>
                          <m:rPr>
                            <m:sty m:val="p"/>
                          </m:rPr>
                          <a:rPr lang="el-GR" sz="2000" i="1">
                            <a:latin typeface="Cambria Math" panose="02040503050406030204" pitchFamily="18" charset="0"/>
                          </a:rPr>
                          <m:t>δ</m:t>
                        </m:r>
                      </m:e>
                      <m:sub>
                        <m:r>
                          <a:rPr lang="de-CH" sz="2000" i="1">
                            <a:latin typeface="Cambria Math" panose="02040503050406030204" pitchFamily="18" charset="0"/>
                          </a:rPr>
                          <m:t>𝑐</m:t>
                        </m:r>
                      </m:sub>
                    </m:sSub>
                  </m:oMath>
                </a14:m>
                <a:r>
                  <a:rPr lang="en-US" sz="2000" dirty="0"/>
                  <a:t>: clock frequency offset [ppm] between attacker and responder.</a:t>
                </a:r>
              </a:p>
              <a:p>
                <a14:m>
                  <m:oMath xmlns:m="http://schemas.openxmlformats.org/officeDocument/2006/math">
                    <m:sSub>
                      <m:sSubPr>
                        <m:ctrlPr>
                          <a:rPr lang="de-CH" sz="2000" b="0" i="1" smtClean="0">
                            <a:latin typeface="Cambria Math" panose="02040503050406030204" pitchFamily="18" charset="0"/>
                          </a:rPr>
                        </m:ctrlPr>
                      </m:sSubPr>
                      <m:e>
                        <m:r>
                          <a:rPr lang="de-CH" sz="2000" b="0" i="1" smtClean="0">
                            <a:latin typeface="Cambria Math" panose="02040503050406030204" pitchFamily="18" charset="0"/>
                          </a:rPr>
                          <m:t>𝑇</m:t>
                        </m:r>
                      </m:e>
                      <m:sub>
                        <m:r>
                          <a:rPr lang="de-CH" sz="2000" b="0" i="1" smtClean="0">
                            <a:latin typeface="Cambria Math" panose="02040503050406030204" pitchFamily="18" charset="0"/>
                          </a:rPr>
                          <m:t>𝑟𝑒𝑝𝑙𝑦</m:t>
                        </m:r>
                      </m:sub>
                    </m:sSub>
                  </m:oMath>
                </a14:m>
                <a:r>
                  <a:rPr lang="en-US" sz="2000" dirty="0"/>
                  <a:t>: reply time of the responder, unchangeable for the attacker.</a:t>
                </a:r>
              </a:p>
              <a:p>
                <a:endParaRPr lang="en-US" sz="2000" dirty="0"/>
              </a:p>
              <a:p>
                <a:pPr marL="0" indent="0">
                  <a:buNone/>
                </a:pPr>
                <a:r>
                  <a:rPr lang="de-CH" sz="2000" dirty="0" err="1"/>
                  <a:t>Our</a:t>
                </a:r>
                <a:r>
                  <a:rPr lang="de-CH" sz="2000" dirty="0"/>
                  <a:t> </a:t>
                </a:r>
                <a:r>
                  <a:rPr lang="de-CH" sz="2000" dirty="0" err="1"/>
                  <a:t>experiments</a:t>
                </a:r>
                <a:r>
                  <a:rPr lang="de-CH" sz="2000" dirty="0"/>
                  <a:t> </a:t>
                </a:r>
                <a:r>
                  <a:rPr lang="de-CH" sz="2000" dirty="0" err="1"/>
                  <a:t>have</a:t>
                </a:r>
                <a:r>
                  <a:rPr lang="de-CH" sz="2000" dirty="0"/>
                  <a:t> </a:t>
                </a:r>
                <a:r>
                  <a:rPr lang="de-CH" sz="2000" dirty="0" err="1"/>
                  <a:t>shown</a:t>
                </a:r>
                <a:r>
                  <a:rPr lang="de-CH" sz="2000" dirty="0"/>
                  <a:t> </a:t>
                </a:r>
                <a:r>
                  <a:rPr lang="de-CH" sz="2000" dirty="0" err="1"/>
                  <a:t>that</a:t>
                </a:r>
                <a:r>
                  <a:rPr lang="de-CH" sz="2000" dirty="0"/>
                  <a:t> </a:t>
                </a:r>
                <a14:m>
                  <m:oMath xmlns:m="http://schemas.openxmlformats.org/officeDocument/2006/math">
                    <m:sSub>
                      <m:sSubPr>
                        <m:ctrlPr>
                          <a:rPr lang="de-CH" sz="2000" i="1" smtClean="0">
                            <a:latin typeface="Cambria Math" panose="02040503050406030204" pitchFamily="18" charset="0"/>
                          </a:rPr>
                        </m:ctrlPr>
                      </m:sSubPr>
                      <m:e>
                        <m:r>
                          <m:rPr>
                            <m:sty m:val="p"/>
                          </m:rPr>
                          <a:rPr lang="el-GR" sz="2000" i="1">
                            <a:latin typeface="Cambria Math" panose="02040503050406030204" pitchFamily="18" charset="0"/>
                          </a:rPr>
                          <m:t>δ</m:t>
                        </m:r>
                      </m:e>
                      <m:sub>
                        <m:r>
                          <a:rPr lang="de-CH" sz="2000" i="1">
                            <a:latin typeface="Cambria Math" panose="02040503050406030204" pitchFamily="18" charset="0"/>
                          </a:rPr>
                          <m:t>𝑐</m:t>
                        </m:r>
                      </m:sub>
                    </m:sSub>
                    <m:r>
                      <a:rPr lang="en-US" sz="2000" dirty="0">
                        <a:latin typeface="Cambria Math" panose="02040503050406030204" pitchFamily="18" charset="0"/>
                        <a:ea typeface="Cambria Math" panose="02040503050406030204" pitchFamily="18" charset="0"/>
                      </a:rPr>
                      <m:t>≈</m:t>
                    </m:r>
                    <m:r>
                      <a:rPr lang="de-CH" sz="2000" b="0" i="0" dirty="0" smtClean="0">
                        <a:latin typeface="Cambria Math" panose="02040503050406030204" pitchFamily="18" charset="0"/>
                        <a:ea typeface="Cambria Math" panose="02040503050406030204" pitchFamily="18" charset="0"/>
                      </a:rPr>
                      <m:t>−25</m:t>
                    </m:r>
                    <m:r>
                      <m:rPr>
                        <m:sty m:val="p"/>
                      </m:rPr>
                      <a:rPr lang="de-CH" sz="2000" b="0" i="0" dirty="0" smtClean="0">
                        <a:latin typeface="Cambria Math" panose="02040503050406030204" pitchFamily="18" charset="0"/>
                        <a:ea typeface="Cambria Math" panose="02040503050406030204" pitchFamily="18" charset="0"/>
                      </a:rPr>
                      <m:t>ppm</m:t>
                    </m:r>
                  </m:oMath>
                </a14:m>
                <a:r>
                  <a:rPr lang="en-US" sz="2000" dirty="0"/>
                  <a:t> is realistic.</a:t>
                </a:r>
              </a:p>
              <a:p>
                <a:pPr marL="0" indent="0">
                  <a:buNone/>
                </a:pPr>
                <a:r>
                  <a:rPr lang="de-CH" sz="2000" dirty="0"/>
                  <a:t>Larger </a:t>
                </a:r>
                <a14:m>
                  <m:oMath xmlns:m="http://schemas.openxmlformats.org/officeDocument/2006/math">
                    <m:sSub>
                      <m:sSubPr>
                        <m:ctrlPr>
                          <a:rPr lang="de-CH" sz="2000" i="1">
                            <a:latin typeface="Cambria Math" panose="02040503050406030204" pitchFamily="18" charset="0"/>
                          </a:rPr>
                        </m:ctrlPr>
                      </m:sSubPr>
                      <m:e>
                        <m:r>
                          <m:rPr>
                            <m:sty m:val="p"/>
                          </m:rPr>
                          <a:rPr lang="el-GR" sz="2000" i="1">
                            <a:latin typeface="Cambria Math" panose="02040503050406030204" pitchFamily="18" charset="0"/>
                          </a:rPr>
                          <m:t>δ</m:t>
                        </m:r>
                      </m:e>
                      <m:sub>
                        <m:r>
                          <a:rPr lang="de-CH" sz="2000" i="1">
                            <a:latin typeface="Cambria Math" panose="02040503050406030204" pitchFamily="18" charset="0"/>
                          </a:rPr>
                          <m:t>𝑐</m:t>
                        </m:r>
                      </m:sub>
                    </m:sSub>
                  </m:oMath>
                </a14:m>
                <a:r>
                  <a:rPr lang="en-US" sz="2000" dirty="0"/>
                  <a:t> caused RX failures (due to sampling adjustments in the receiver).</a:t>
                </a:r>
              </a:p>
              <a:p>
                <a:pPr marL="0" indent="0">
                  <a:buNone/>
                </a:pPr>
                <a:endParaRPr lang="en-US" sz="2000" dirty="0"/>
              </a:p>
            </p:txBody>
          </p:sp>
        </mc:Choice>
        <mc:Fallback xmlns="">
          <p:sp>
            <p:nvSpPr>
              <p:cNvPr id="3" name="Content Placeholder 2">
                <a:extLst>
                  <a:ext uri="{FF2B5EF4-FFF2-40B4-BE49-F238E27FC236}">
                    <a16:creationId xmlns:a16="http://schemas.microsoft.com/office/drawing/2014/main" id="{B8FE75C7-E143-8193-D543-E82A43EC548B}"/>
                  </a:ext>
                </a:extLst>
              </p:cNvPr>
              <p:cNvSpPr>
                <a:spLocks noGrp="1" noRot="1" noChangeAspect="1" noMove="1" noResize="1" noEditPoints="1" noAdjustHandles="1" noChangeArrowheads="1" noChangeShapeType="1" noTextEdit="1"/>
              </p:cNvSpPr>
              <p:nvPr>
                <p:ph idx="1"/>
              </p:nvPr>
            </p:nvSpPr>
            <p:spPr>
              <a:blipFill>
                <a:blip r:embed="rId2"/>
                <a:stretch>
                  <a:fillRect l="-746" t="-52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88E328E-8EF8-4D37-23E4-0BA5C354BD01}"/>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D430173D-4AEF-4625-DFF8-221D967CADD1}"/>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1EEA5C13-21BF-5A67-202B-23A916B86DF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6">
            <a:extLst>
              <a:ext uri="{FF2B5EF4-FFF2-40B4-BE49-F238E27FC236}">
                <a16:creationId xmlns:a16="http://schemas.microsoft.com/office/drawing/2014/main" id="{31B5803F-011B-E6B0-E8AC-126332E6944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241799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14203D81-E514-59B6-FD92-19C28F40319B}"/>
                  </a:ext>
                </a:extLst>
              </p:cNvPr>
              <p:cNvSpPr>
                <a:spLocks noGrp="1"/>
              </p:cNvSpPr>
              <p:nvPr>
                <p:ph type="title"/>
              </p:nvPr>
            </p:nvSpPr>
            <p:spPr/>
            <p:txBody>
              <a:bodyPr/>
              <a:lstStyle/>
              <a:p>
                <a:r>
                  <a:rPr lang="de-CH" dirty="0"/>
                  <a:t>MD: </a:t>
                </a:r>
                <a:r>
                  <a:rPr lang="de-CH" dirty="0" err="1"/>
                  <a:t>Example</a:t>
                </a:r>
                <a:r>
                  <a:rPr lang="de-CH" dirty="0"/>
                  <a:t> </a:t>
                </a:r>
                <a:r>
                  <a:rPr lang="de-CH" dirty="0" err="1"/>
                  <a:t>for</a:t>
                </a:r>
                <a:r>
                  <a:rPr lang="de-CH" dirty="0"/>
                  <a:t> </a:t>
                </a:r>
                <a14:m>
                  <m:oMath xmlns:m="http://schemas.openxmlformats.org/officeDocument/2006/math">
                    <m:sSub>
                      <m:sSubPr>
                        <m:ctrlPr>
                          <a:rPr lang="de-CH" sz="3600" i="1" smtClean="0">
                            <a:latin typeface="Cambria Math" panose="02040503050406030204" pitchFamily="18" charset="0"/>
                          </a:rPr>
                        </m:ctrlPr>
                      </m:sSubPr>
                      <m:e>
                        <m:r>
                          <m:rPr>
                            <m:sty m:val="p"/>
                          </m:rPr>
                          <a:rPr lang="el-GR" sz="3600" i="1">
                            <a:latin typeface="Cambria Math" panose="02040503050406030204" pitchFamily="18" charset="0"/>
                          </a:rPr>
                          <m:t>δ</m:t>
                        </m:r>
                      </m:e>
                      <m:sub>
                        <m:r>
                          <a:rPr lang="de-CH" sz="3600" i="1">
                            <a:latin typeface="Cambria Math" panose="02040503050406030204" pitchFamily="18" charset="0"/>
                          </a:rPr>
                          <m:t>𝑐</m:t>
                        </m:r>
                      </m:sub>
                    </m:sSub>
                    <m:r>
                      <a:rPr lang="de-CH" sz="3600" b="0" i="0" smtClean="0">
                        <a:latin typeface="Cambria Math" panose="02040503050406030204" pitchFamily="18" charset="0"/>
                      </a:rPr>
                      <m:t>=</m:t>
                    </m:r>
                    <m:r>
                      <a:rPr lang="de-CH" sz="3600" b="0" i="0" dirty="0" smtClean="0">
                        <a:latin typeface="Cambria Math" panose="02040503050406030204" pitchFamily="18" charset="0"/>
                        <a:ea typeface="Cambria Math" panose="02040503050406030204" pitchFamily="18" charset="0"/>
                      </a:rPr>
                      <m:t>−25</m:t>
                    </m:r>
                    <m:r>
                      <m:rPr>
                        <m:sty m:val="p"/>
                      </m:rPr>
                      <a:rPr lang="de-CH" sz="3600" b="0" i="0" dirty="0" smtClean="0">
                        <a:latin typeface="Cambria Math" panose="02040503050406030204" pitchFamily="18" charset="0"/>
                        <a:ea typeface="Cambria Math" panose="02040503050406030204" pitchFamily="18" charset="0"/>
                      </a:rPr>
                      <m:t>ppm</m:t>
                    </m:r>
                  </m:oMath>
                </a14:m>
                <a:r>
                  <a:rPr lang="de-CH" dirty="0"/>
                  <a:t> </a:t>
                </a:r>
                <a:endParaRPr lang="en-US" dirty="0"/>
              </a:p>
            </p:txBody>
          </p:sp>
        </mc:Choice>
        <mc:Fallback xmlns="">
          <p:sp>
            <p:nvSpPr>
              <p:cNvPr id="2" name="Title 1">
                <a:extLst>
                  <a:ext uri="{FF2B5EF4-FFF2-40B4-BE49-F238E27FC236}">
                    <a16:creationId xmlns:a16="http://schemas.microsoft.com/office/drawing/2014/main" id="{14203D81-E514-59B6-FD92-19C28F40319B}"/>
                  </a:ext>
                </a:extLst>
              </p:cNvPr>
              <p:cNvSpPr>
                <a:spLocks noGrp="1" noRot="1" noChangeAspect="1" noMove="1" noResize="1" noEditPoints="1" noAdjustHandles="1" noChangeArrowheads="1" noChangeShapeType="1" noTextEdit="1"/>
              </p:cNvSpPr>
              <p:nvPr>
                <p:ph type="title"/>
              </p:nvPr>
            </p:nvSpPr>
            <p:spPr>
              <a:blipFill>
                <a:blip r:embed="rId2"/>
                <a:stretch>
                  <a:fillRect t="-11607" b="-2946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F4D54F6-9DDA-DC27-BBC4-A52D4A49F2AE}"/>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EA2783E0-BC9B-5E30-75BC-E8FE22E3B2B5}"/>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2C57A590-C53D-2B4B-1696-BC6FC845071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8" name="Content Placeholder 7" descr="A picture containing text, line, plot, diagram&#10;&#10;Description automatically generated">
            <a:extLst>
              <a:ext uri="{FF2B5EF4-FFF2-40B4-BE49-F238E27FC236}">
                <a16:creationId xmlns:a16="http://schemas.microsoft.com/office/drawing/2014/main" id="{622A600D-9AC7-88A6-9EC0-9BA81CA546AD}"/>
              </a:ext>
            </a:extLst>
          </p:cNvPr>
          <p:cNvPicPr>
            <a:picLocks noGrp="1" noChangeAspect="1"/>
          </p:cNvPicPr>
          <p:nvPr>
            <p:ph idx="1"/>
          </p:nvPr>
        </p:nvPicPr>
        <p:blipFill>
          <a:blip r:embed="rId3"/>
          <a:stretch>
            <a:fillRect/>
          </a:stretch>
        </p:blipFill>
        <p:spPr>
          <a:xfrm>
            <a:off x="1905000" y="1771650"/>
            <a:ext cx="5334000" cy="4000500"/>
          </a:xfrm>
        </p:spPr>
      </p:pic>
      <p:sp>
        <p:nvSpPr>
          <p:cNvPr id="3" name="Rectangle 2">
            <a:extLst>
              <a:ext uri="{FF2B5EF4-FFF2-40B4-BE49-F238E27FC236}">
                <a16:creationId xmlns:a16="http://schemas.microsoft.com/office/drawing/2014/main" id="{7B4A55DC-314F-8C08-0EBA-4001C1F5F022}"/>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231742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Golay Sequences"/>
          <p:cNvSpPr txBox="1">
            <a:spLocks noGrp="1"/>
          </p:cNvSpPr>
          <p:nvPr>
            <p:ph type="ctrTitle"/>
          </p:nvPr>
        </p:nvSpPr>
        <p:spPr>
          <a:xfrm>
            <a:off x="-38100" y="2133600"/>
            <a:ext cx="9220200" cy="1600200"/>
          </a:xfrm>
          <a:prstGeom prst="rect">
            <a:avLst/>
          </a:prstGeom>
        </p:spPr>
        <p:txBody>
          <a:bodyPr>
            <a:normAutofit/>
          </a:bodyPr>
          <a:lstStyle/>
          <a:p>
            <a:r>
              <a:rPr lang="en-US" sz="3600" dirty="0"/>
              <a:t>The Stretch-and-Advance (S&amp;A) Attack</a:t>
            </a:r>
            <a:br>
              <a:rPr lang="en-US" sz="3600" dirty="0"/>
            </a:br>
            <a:r>
              <a:rPr lang="en-US" sz="3600" dirty="0"/>
              <a:t>against NBA-MMS-UWB (4ab)</a:t>
            </a:r>
            <a:endParaRPr sz="3600" dirty="0">
              <a:latin typeface="+mn-lt"/>
            </a:endParaRPr>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2"/>
          </p:nvPr>
        </p:nvSpPr>
        <p:spPr>
          <a:xfrm>
            <a:off x="4571628" y="6475413"/>
            <a:ext cx="76944" cy="184666"/>
          </a:xfrm>
        </p:spPr>
        <p:txBody>
          <a:bodyPr/>
          <a:lstStyle/>
          <a:p>
            <a:fld id="{86CB4B4D-7CA3-9044-876B-883B54F8677D}" type="slidenum">
              <a:rPr lang="en-US" smtClean="0"/>
              <a:t>8</a:t>
            </a:fld>
            <a:endParaRPr lang="en-US"/>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a:xfrm>
            <a:off x="685800" y="378281"/>
            <a:ext cx="1600200" cy="215444"/>
          </a:xfrm>
        </p:spPr>
        <p:txBody>
          <a:bodyPr/>
          <a:lstStyle/>
          <a:p>
            <a:r>
              <a:rPr lang="en-US" altLang="en-US"/>
              <a:t>May 2023</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a:xfrm>
            <a:off x="5004048" y="6475413"/>
            <a:ext cx="3606552" cy="184666"/>
          </a:xfrm>
        </p:spPr>
        <p:txBody>
          <a:bodyPr/>
          <a:lstStyle/>
          <a:p>
            <a:r>
              <a:rPr lang="en-US" altLang="en-US"/>
              <a:t>C.Anliker, G. Camurati, and S. Capkun</a:t>
            </a:r>
            <a:endParaRPr lang="en-US" altLang="en-US" dirty="0"/>
          </a:p>
        </p:txBody>
      </p:sp>
      <p:sp>
        <p:nvSpPr>
          <p:cNvPr id="8" name="Rectangle 7">
            <a:extLst>
              <a:ext uri="{FF2B5EF4-FFF2-40B4-BE49-F238E27FC236}">
                <a16:creationId xmlns:a16="http://schemas.microsoft.com/office/drawing/2014/main" id="{B253EBC0-9D95-DFC6-4C5A-8178ACB3CEA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216665379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E8AE2-2D47-A339-D605-BC0CFCD7840E}"/>
              </a:ext>
            </a:extLst>
          </p:cNvPr>
          <p:cNvSpPr>
            <a:spLocks noGrp="1"/>
          </p:cNvSpPr>
          <p:nvPr>
            <p:ph type="title"/>
          </p:nvPr>
        </p:nvSpPr>
        <p:spPr/>
        <p:txBody>
          <a:bodyPr/>
          <a:lstStyle/>
          <a:p>
            <a:r>
              <a:rPr lang="de-CH" dirty="0"/>
              <a:t>S&amp;A: </a:t>
            </a:r>
            <a:r>
              <a:rPr lang="de-CH" dirty="0" err="1"/>
              <a:t>Starting</a:t>
            </a:r>
            <a:r>
              <a:rPr lang="de-CH" dirty="0"/>
              <a:t> Point</a:t>
            </a:r>
            <a:endParaRPr lang="en-US" dirty="0"/>
          </a:p>
        </p:txBody>
      </p:sp>
      <p:sp>
        <p:nvSpPr>
          <p:cNvPr id="3" name="Content Placeholder 2">
            <a:extLst>
              <a:ext uri="{FF2B5EF4-FFF2-40B4-BE49-F238E27FC236}">
                <a16:creationId xmlns:a16="http://schemas.microsoft.com/office/drawing/2014/main" id="{0AAED4CD-B5C7-762A-4467-88A4A1E0307F}"/>
              </a:ext>
            </a:extLst>
          </p:cNvPr>
          <p:cNvSpPr>
            <a:spLocks noGrp="1"/>
          </p:cNvSpPr>
          <p:nvPr>
            <p:ph idx="1"/>
          </p:nvPr>
        </p:nvSpPr>
        <p:spPr>
          <a:xfrm>
            <a:off x="485165" y="1440000"/>
            <a:ext cx="8168870" cy="1097915"/>
          </a:xfrm>
        </p:spPr>
        <p:txBody>
          <a:bodyPr/>
          <a:lstStyle/>
          <a:p>
            <a:r>
              <a:rPr lang="de-CH" sz="2000" dirty="0"/>
              <a:t>RSFs: </a:t>
            </a:r>
            <a:r>
              <a:rPr lang="de-CH" sz="2000" dirty="0" err="1"/>
              <a:t>estimate</a:t>
            </a:r>
            <a:r>
              <a:rPr lang="de-CH" sz="2000" dirty="0"/>
              <a:t> </a:t>
            </a:r>
            <a:r>
              <a:rPr lang="de-CH" sz="2000" dirty="0" err="1"/>
              <a:t>ToA</a:t>
            </a:r>
            <a:r>
              <a:rPr lang="de-CH" sz="2000" dirty="0"/>
              <a:t> </a:t>
            </a:r>
            <a:r>
              <a:rPr lang="de-CH" sz="2000" dirty="0" err="1"/>
              <a:t>of</a:t>
            </a:r>
            <a:r>
              <a:rPr lang="de-CH" sz="2000" dirty="0"/>
              <a:t> ranging </a:t>
            </a:r>
            <a:r>
              <a:rPr lang="de-CH" sz="2000" dirty="0" err="1"/>
              <a:t>message</a:t>
            </a:r>
            <a:endParaRPr lang="de-CH" sz="2000" dirty="0"/>
          </a:p>
          <a:p>
            <a:r>
              <a:rPr lang="de-CH" sz="2000" dirty="0"/>
              <a:t>RIFs: </a:t>
            </a:r>
            <a:r>
              <a:rPr lang="de-CH" sz="2000" dirty="0" err="1"/>
              <a:t>for</a:t>
            </a:r>
            <a:r>
              <a:rPr lang="de-CH" sz="2000" dirty="0"/>
              <a:t> ranging </a:t>
            </a:r>
            <a:r>
              <a:rPr lang="de-CH" sz="2000" dirty="0" err="1"/>
              <a:t>integrity</a:t>
            </a:r>
            <a:endParaRPr lang="de-CH" sz="2000" dirty="0"/>
          </a:p>
          <a:p>
            <a:r>
              <a:rPr lang="de-CH" sz="2000" dirty="0"/>
              <a:t>NB: </a:t>
            </a:r>
            <a:r>
              <a:rPr lang="de-CH" sz="2000" dirty="0" err="1"/>
              <a:t>used</a:t>
            </a:r>
            <a:r>
              <a:rPr lang="de-CH" sz="2000" dirty="0"/>
              <a:t> </a:t>
            </a:r>
            <a:r>
              <a:rPr lang="de-CH" sz="2000" dirty="0" err="1"/>
              <a:t>to</a:t>
            </a:r>
            <a:r>
              <a:rPr lang="de-CH" sz="2000" dirty="0"/>
              <a:t> </a:t>
            </a:r>
            <a:r>
              <a:rPr lang="de-CH" sz="2000" dirty="0" err="1"/>
              <a:t>transmit</a:t>
            </a:r>
            <a:r>
              <a:rPr lang="de-CH" sz="2000" dirty="0"/>
              <a:t> </a:t>
            </a:r>
            <a:r>
              <a:rPr lang="de-CH" sz="2000" dirty="0" err="1"/>
              <a:t>data</a:t>
            </a:r>
            <a:r>
              <a:rPr lang="de-CH" sz="2000" dirty="0"/>
              <a:t> and </a:t>
            </a:r>
            <a:r>
              <a:rPr lang="de-CH" sz="2000" dirty="0" err="1"/>
              <a:t>estimate</a:t>
            </a:r>
            <a:r>
              <a:rPr lang="de-CH" sz="2000" dirty="0"/>
              <a:t> </a:t>
            </a:r>
            <a:r>
              <a:rPr lang="de-CH" sz="2000" dirty="0" err="1"/>
              <a:t>clock</a:t>
            </a:r>
            <a:r>
              <a:rPr lang="de-CH" sz="2000" dirty="0"/>
              <a:t> </a:t>
            </a:r>
            <a:r>
              <a:rPr lang="de-CH" sz="2000" dirty="0" err="1"/>
              <a:t>frequency</a:t>
            </a:r>
            <a:r>
              <a:rPr lang="de-CH" sz="2000" dirty="0"/>
              <a:t> </a:t>
            </a:r>
            <a:r>
              <a:rPr lang="de-CH" sz="2000" dirty="0" err="1"/>
              <a:t>offset</a:t>
            </a:r>
            <a:endParaRPr lang="de-CH" sz="2000" dirty="0"/>
          </a:p>
        </p:txBody>
      </p:sp>
      <p:sp>
        <p:nvSpPr>
          <p:cNvPr id="4" name="Date Placeholder 3">
            <a:extLst>
              <a:ext uri="{FF2B5EF4-FFF2-40B4-BE49-F238E27FC236}">
                <a16:creationId xmlns:a16="http://schemas.microsoft.com/office/drawing/2014/main" id="{6EF8100A-A0C3-D4C6-2175-BC30AB3A25F5}"/>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AA91B784-8942-9C31-E377-4456A98EC6A6}"/>
              </a:ext>
            </a:extLst>
          </p:cNvPr>
          <p:cNvSpPr>
            <a:spLocks noGrp="1"/>
          </p:cNvSpPr>
          <p:nvPr>
            <p:ph type="ftr" sz="quarter" idx="11"/>
          </p:nvPr>
        </p:nvSpPr>
        <p:spPr/>
        <p:txBody>
          <a:bodyPr/>
          <a:lstStyle/>
          <a:p>
            <a:r>
              <a:rPr lang="en-US" altLang="en-US"/>
              <a:t>C.Anliker, G. Camurati, and S. Capkun</a:t>
            </a:r>
            <a:endParaRPr lang="en-US" altLang="en-US" dirty="0"/>
          </a:p>
        </p:txBody>
      </p:sp>
      <p:sp>
        <p:nvSpPr>
          <p:cNvPr id="6" name="Slide Number Placeholder 5">
            <a:extLst>
              <a:ext uri="{FF2B5EF4-FFF2-40B4-BE49-F238E27FC236}">
                <a16:creationId xmlns:a16="http://schemas.microsoft.com/office/drawing/2014/main" id="{3D3F9E57-62F5-D18A-1722-578C2D15505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cxnSp>
        <p:nvCxnSpPr>
          <p:cNvPr id="27" name="Straight Connector 26">
            <a:extLst>
              <a:ext uri="{FF2B5EF4-FFF2-40B4-BE49-F238E27FC236}">
                <a16:creationId xmlns:a16="http://schemas.microsoft.com/office/drawing/2014/main" id="{0977C8FC-98D9-0B0E-1895-FEB77B934D58}"/>
              </a:ext>
            </a:extLst>
          </p:cNvPr>
          <p:cNvCxnSpPr>
            <a:cxnSpLocks/>
          </p:cNvCxnSpPr>
          <p:nvPr/>
        </p:nvCxnSpPr>
        <p:spPr>
          <a:xfrm>
            <a:off x="3300799" y="3642789"/>
            <a:ext cx="1080000" cy="0"/>
          </a:xfrm>
          <a:prstGeom prst="line">
            <a:avLst/>
          </a:prstGeom>
          <a:noFill/>
          <a:ln w="25400" cap="flat" cmpd="sng" algn="ctr">
            <a:solidFill>
              <a:schemeClr val="tx1"/>
            </a:solidFill>
            <a:prstDash val="solid"/>
            <a:miter lim="800000"/>
          </a:ln>
          <a:effectLst/>
        </p:spPr>
      </p:cxnSp>
      <p:sp>
        <p:nvSpPr>
          <p:cNvPr id="28" name="Rectangle 27">
            <a:extLst>
              <a:ext uri="{FF2B5EF4-FFF2-40B4-BE49-F238E27FC236}">
                <a16:creationId xmlns:a16="http://schemas.microsoft.com/office/drawing/2014/main" id="{7F870515-2BF4-1724-7441-6C6DE0737401}"/>
              </a:ext>
            </a:extLst>
          </p:cNvPr>
          <p:cNvSpPr/>
          <p:nvPr/>
        </p:nvSpPr>
        <p:spPr>
          <a:xfrm>
            <a:off x="4380799" y="3462789"/>
            <a:ext cx="108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p:sp>
        <p:nvSpPr>
          <p:cNvPr id="29" name="Rectangle 28">
            <a:extLst>
              <a:ext uri="{FF2B5EF4-FFF2-40B4-BE49-F238E27FC236}">
                <a16:creationId xmlns:a16="http://schemas.microsoft.com/office/drawing/2014/main" id="{4A44E7F1-FDC9-5DDC-219C-6319C9B809C9}"/>
              </a:ext>
            </a:extLst>
          </p:cNvPr>
          <p:cNvSpPr/>
          <p:nvPr/>
        </p:nvSpPr>
        <p:spPr>
          <a:xfrm>
            <a:off x="2220799" y="3462789"/>
            <a:ext cx="1080000" cy="360000"/>
          </a:xfrm>
          <a:prstGeom prst="rect">
            <a:avLst/>
          </a:prstGeom>
          <a:solidFill>
            <a:srgbClr val="F8CBAD"/>
          </a:solidFill>
          <a:ln w="25400" cap="flat" cmpd="sng" algn="ctr">
            <a:solidFill>
              <a:srgbClr val="C55A11"/>
            </a:solidFill>
            <a:prstDash val="solid"/>
            <a:miter lim="800000"/>
          </a:ln>
          <a:effectLst/>
        </p:spPr>
        <p:txBody>
          <a:bodyPr rtlCol="0" anchor="ctr"/>
          <a:lstStyle/>
          <a:p>
            <a:pPr algn="ctr" defTabSz="608612">
              <a:defRPr/>
            </a:pPr>
            <a:r>
              <a:rPr lang="en-US" sz="2200" kern="0" dirty="0">
                <a:latin typeface="+mj-lt"/>
              </a:rPr>
              <a:t>NB</a:t>
            </a:r>
          </a:p>
        </p:txBody>
      </p:sp>
      <p:cxnSp>
        <p:nvCxnSpPr>
          <p:cNvPr id="30" name="Straight Connector 29">
            <a:extLst>
              <a:ext uri="{FF2B5EF4-FFF2-40B4-BE49-F238E27FC236}">
                <a16:creationId xmlns:a16="http://schemas.microsoft.com/office/drawing/2014/main" id="{A530D31F-6D44-FBF4-9C2B-939E7F933736}"/>
              </a:ext>
            </a:extLst>
          </p:cNvPr>
          <p:cNvCxnSpPr>
            <a:cxnSpLocks/>
          </p:cNvCxnSpPr>
          <p:nvPr/>
        </p:nvCxnSpPr>
        <p:spPr>
          <a:xfrm>
            <a:off x="5460799" y="3642789"/>
            <a:ext cx="1080000" cy="0"/>
          </a:xfrm>
          <a:prstGeom prst="line">
            <a:avLst/>
          </a:prstGeom>
          <a:noFill/>
          <a:ln w="25400" cap="flat" cmpd="sng" algn="ctr">
            <a:solidFill>
              <a:schemeClr val="tx1"/>
            </a:solidFill>
            <a:prstDash val="solid"/>
            <a:miter lim="800000"/>
          </a:ln>
          <a:effectLst/>
        </p:spPr>
      </p:cxnSp>
      <p:sp>
        <p:nvSpPr>
          <p:cNvPr id="31" name="Rectangle 30">
            <a:extLst>
              <a:ext uri="{FF2B5EF4-FFF2-40B4-BE49-F238E27FC236}">
                <a16:creationId xmlns:a16="http://schemas.microsoft.com/office/drawing/2014/main" id="{DFD91B99-988B-3916-694D-C9ABFC656082}"/>
              </a:ext>
            </a:extLst>
          </p:cNvPr>
          <p:cNvSpPr/>
          <p:nvPr/>
        </p:nvSpPr>
        <p:spPr>
          <a:xfrm>
            <a:off x="6540799" y="3462789"/>
            <a:ext cx="108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RIF </a:t>
            </a:r>
          </a:p>
        </p:txBody>
      </p:sp>
      <p:cxnSp>
        <p:nvCxnSpPr>
          <p:cNvPr id="32" name="Straight Connector 31">
            <a:extLst>
              <a:ext uri="{FF2B5EF4-FFF2-40B4-BE49-F238E27FC236}">
                <a16:creationId xmlns:a16="http://schemas.microsoft.com/office/drawing/2014/main" id="{22F35EEF-3BFB-C71A-DF5D-06F8FE5E6612}"/>
              </a:ext>
            </a:extLst>
          </p:cNvPr>
          <p:cNvCxnSpPr>
            <a:cxnSpLocks/>
          </p:cNvCxnSpPr>
          <p:nvPr/>
        </p:nvCxnSpPr>
        <p:spPr>
          <a:xfrm>
            <a:off x="3823200" y="5280879"/>
            <a:ext cx="1080000" cy="0"/>
          </a:xfrm>
          <a:prstGeom prst="line">
            <a:avLst/>
          </a:prstGeom>
          <a:noFill/>
          <a:ln w="25400" cap="flat" cmpd="sng" algn="ctr">
            <a:solidFill>
              <a:schemeClr val="tx1"/>
            </a:solidFill>
            <a:prstDash val="solid"/>
            <a:miter lim="800000"/>
          </a:ln>
          <a:effectLst/>
        </p:spPr>
      </p:cxnSp>
      <p:sp>
        <p:nvSpPr>
          <p:cNvPr id="33" name="Rectangle 32">
            <a:extLst>
              <a:ext uri="{FF2B5EF4-FFF2-40B4-BE49-F238E27FC236}">
                <a16:creationId xmlns:a16="http://schemas.microsoft.com/office/drawing/2014/main" id="{FE6039F8-D642-6F71-DE62-31F24B59C9E1}"/>
              </a:ext>
            </a:extLst>
          </p:cNvPr>
          <p:cNvSpPr/>
          <p:nvPr/>
        </p:nvSpPr>
        <p:spPr>
          <a:xfrm>
            <a:off x="4903200" y="5100879"/>
            <a:ext cx="1080000" cy="360000"/>
          </a:xfrm>
          <a:prstGeom prst="rect">
            <a:avLst/>
          </a:prstGeom>
          <a:solidFill>
            <a:srgbClr val="B4C7E7"/>
          </a:solidFill>
          <a:ln w="25400" cap="flat" cmpd="sng" algn="ctr">
            <a:solidFill>
              <a:srgbClr val="2F5597"/>
            </a:solidFill>
            <a:prstDash val="solid"/>
            <a:miter lim="800000"/>
          </a:ln>
          <a:effectLst/>
        </p:spPr>
        <p:txBody>
          <a:bodyPr rtlCol="0" anchor="ctr"/>
          <a:lstStyle/>
          <a:p>
            <a:pPr algn="ctr" defTabSz="608612">
              <a:defRPr/>
            </a:pPr>
            <a:r>
              <a:rPr lang="en-US" sz="2200" kern="0" dirty="0">
                <a:latin typeface="+mj-lt"/>
              </a:rPr>
              <a:t>RSF </a:t>
            </a:r>
          </a:p>
        </p:txBody>
      </p:sp>
      <p:sp>
        <p:nvSpPr>
          <p:cNvPr id="34" name="Rectangle 33">
            <a:extLst>
              <a:ext uri="{FF2B5EF4-FFF2-40B4-BE49-F238E27FC236}">
                <a16:creationId xmlns:a16="http://schemas.microsoft.com/office/drawing/2014/main" id="{9CF323C6-EB64-83C3-7003-42AAA948A2CF}"/>
              </a:ext>
            </a:extLst>
          </p:cNvPr>
          <p:cNvSpPr/>
          <p:nvPr/>
        </p:nvSpPr>
        <p:spPr>
          <a:xfrm>
            <a:off x="2772000" y="5100879"/>
            <a:ext cx="1080000" cy="360000"/>
          </a:xfrm>
          <a:prstGeom prst="rect">
            <a:avLst/>
          </a:prstGeom>
          <a:solidFill>
            <a:srgbClr val="F8CBAD"/>
          </a:solidFill>
          <a:ln w="25400" cap="flat" cmpd="sng" algn="ctr">
            <a:solidFill>
              <a:srgbClr val="C55A11"/>
            </a:solidFill>
            <a:prstDash val="solid"/>
            <a:miter lim="800000"/>
          </a:ln>
          <a:effectLst/>
        </p:spPr>
        <p:txBody>
          <a:bodyPr rtlCol="0" anchor="ctr"/>
          <a:lstStyle/>
          <a:p>
            <a:pPr algn="ctr" defTabSz="608612">
              <a:defRPr/>
            </a:pPr>
            <a:r>
              <a:rPr lang="en-US" sz="2200" kern="0" dirty="0">
                <a:latin typeface="+mj-lt"/>
              </a:rPr>
              <a:t>NB</a:t>
            </a:r>
          </a:p>
        </p:txBody>
      </p:sp>
      <p:cxnSp>
        <p:nvCxnSpPr>
          <p:cNvPr id="35" name="Straight Connector 34">
            <a:extLst>
              <a:ext uri="{FF2B5EF4-FFF2-40B4-BE49-F238E27FC236}">
                <a16:creationId xmlns:a16="http://schemas.microsoft.com/office/drawing/2014/main" id="{4F53D012-5AC6-260C-A4FF-77A54811D42A}"/>
              </a:ext>
            </a:extLst>
          </p:cNvPr>
          <p:cNvCxnSpPr>
            <a:cxnSpLocks/>
          </p:cNvCxnSpPr>
          <p:nvPr/>
        </p:nvCxnSpPr>
        <p:spPr>
          <a:xfrm>
            <a:off x="5983200" y="5280879"/>
            <a:ext cx="1080000" cy="0"/>
          </a:xfrm>
          <a:prstGeom prst="line">
            <a:avLst/>
          </a:prstGeom>
          <a:noFill/>
          <a:ln w="25400" cap="flat" cmpd="sng" algn="ctr">
            <a:solidFill>
              <a:schemeClr val="tx1"/>
            </a:solidFill>
            <a:prstDash val="solid"/>
            <a:miter lim="800000"/>
          </a:ln>
          <a:effectLst/>
        </p:spPr>
      </p:cxnSp>
      <p:sp>
        <p:nvSpPr>
          <p:cNvPr id="36" name="Rectangle 35">
            <a:extLst>
              <a:ext uri="{FF2B5EF4-FFF2-40B4-BE49-F238E27FC236}">
                <a16:creationId xmlns:a16="http://schemas.microsoft.com/office/drawing/2014/main" id="{54CAC2F7-BD3B-E004-EBB1-B1674DCAB577}"/>
              </a:ext>
            </a:extLst>
          </p:cNvPr>
          <p:cNvSpPr/>
          <p:nvPr/>
        </p:nvSpPr>
        <p:spPr>
          <a:xfrm>
            <a:off x="7063200" y="5100879"/>
            <a:ext cx="1080000" cy="360000"/>
          </a:xfrm>
          <a:prstGeom prst="rect">
            <a:avLst/>
          </a:prstGeom>
          <a:solidFill>
            <a:srgbClr val="C5E0B4"/>
          </a:solidFill>
          <a:ln w="25400" cap="flat" cmpd="sng" algn="ctr">
            <a:solidFill>
              <a:srgbClr val="385723"/>
            </a:solidFill>
            <a:prstDash val="solid"/>
            <a:miter lim="800000"/>
          </a:ln>
          <a:effectLst/>
        </p:spPr>
        <p:txBody>
          <a:bodyPr rtlCol="0" anchor="ctr"/>
          <a:lstStyle/>
          <a:p>
            <a:pPr algn="ctr" defTabSz="608612">
              <a:defRPr/>
            </a:pPr>
            <a:r>
              <a:rPr lang="en-US" sz="2200" kern="0" dirty="0">
                <a:latin typeface="+mj-lt"/>
              </a:rPr>
              <a:t>RIF </a:t>
            </a:r>
          </a:p>
        </p:txBody>
      </p:sp>
      <p:cxnSp>
        <p:nvCxnSpPr>
          <p:cNvPr id="37" name="Straight Arrow Connector 36">
            <a:extLst>
              <a:ext uri="{FF2B5EF4-FFF2-40B4-BE49-F238E27FC236}">
                <a16:creationId xmlns:a16="http://schemas.microsoft.com/office/drawing/2014/main" id="{F2E0903C-AA20-EFD5-76A1-3A3ECBF0D087}"/>
              </a:ext>
            </a:extLst>
          </p:cNvPr>
          <p:cNvCxnSpPr>
            <a:cxnSpLocks noChangeAspect="1"/>
          </p:cNvCxnSpPr>
          <p:nvPr/>
        </p:nvCxnSpPr>
        <p:spPr>
          <a:xfrm>
            <a:off x="2220799" y="3822789"/>
            <a:ext cx="540000" cy="1620000"/>
          </a:xfrm>
          <a:prstGeom prst="straightConnector1">
            <a:avLst/>
          </a:prstGeom>
          <a:ln w="3175">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5711742-4996-D693-88A9-829A5ACE8A28}"/>
              </a:ext>
            </a:extLst>
          </p:cNvPr>
          <p:cNvSpPr txBox="1"/>
          <p:nvPr/>
        </p:nvSpPr>
        <p:spPr>
          <a:xfrm>
            <a:off x="1219200" y="3381179"/>
            <a:ext cx="663964" cy="523220"/>
          </a:xfrm>
          <a:prstGeom prst="rect">
            <a:avLst/>
          </a:prstGeom>
          <a:noFill/>
        </p:spPr>
        <p:txBody>
          <a:bodyPr wrap="none" rtlCol="0">
            <a:spAutoFit/>
          </a:bodyPr>
          <a:lstStyle/>
          <a:p>
            <a:r>
              <a:rPr lang="de-CH" sz="2800" dirty="0">
                <a:latin typeface="+mj-lt"/>
              </a:rPr>
              <a:t>TX</a:t>
            </a:r>
            <a:endParaRPr lang="en-US" sz="2800" dirty="0">
              <a:latin typeface="+mj-lt"/>
            </a:endParaRPr>
          </a:p>
        </p:txBody>
      </p:sp>
      <p:sp>
        <p:nvSpPr>
          <p:cNvPr id="39" name="TextBox 38">
            <a:extLst>
              <a:ext uri="{FF2B5EF4-FFF2-40B4-BE49-F238E27FC236}">
                <a16:creationId xmlns:a16="http://schemas.microsoft.com/office/drawing/2014/main" id="{1A1A2DB6-FE61-8417-E26A-A1E2475FEC98}"/>
              </a:ext>
            </a:extLst>
          </p:cNvPr>
          <p:cNvSpPr txBox="1"/>
          <p:nvPr/>
        </p:nvSpPr>
        <p:spPr>
          <a:xfrm>
            <a:off x="1214391" y="5000757"/>
            <a:ext cx="683200" cy="523220"/>
          </a:xfrm>
          <a:prstGeom prst="rect">
            <a:avLst/>
          </a:prstGeom>
          <a:noFill/>
        </p:spPr>
        <p:txBody>
          <a:bodyPr wrap="none" rtlCol="0">
            <a:spAutoFit/>
          </a:bodyPr>
          <a:lstStyle/>
          <a:p>
            <a:r>
              <a:rPr lang="de-CH" sz="2800" dirty="0">
                <a:latin typeface="+mj-lt"/>
              </a:rPr>
              <a:t>RX</a:t>
            </a:r>
            <a:endParaRPr lang="en-US" sz="2800" dirty="0">
              <a:latin typeface="+mj-lt"/>
            </a:endParaRPr>
          </a:p>
        </p:txBody>
      </p:sp>
      <p:sp>
        <p:nvSpPr>
          <p:cNvPr id="40" name="TextBox 39">
            <a:extLst>
              <a:ext uri="{FF2B5EF4-FFF2-40B4-BE49-F238E27FC236}">
                <a16:creationId xmlns:a16="http://schemas.microsoft.com/office/drawing/2014/main" id="{82145EEE-824C-5328-EBE7-43AA0C120B0A}"/>
              </a:ext>
            </a:extLst>
          </p:cNvPr>
          <p:cNvSpPr txBox="1"/>
          <p:nvPr/>
        </p:nvSpPr>
        <p:spPr>
          <a:xfrm>
            <a:off x="3595788" y="2667000"/>
            <a:ext cx="1577676" cy="430887"/>
          </a:xfrm>
          <a:prstGeom prst="rect">
            <a:avLst/>
          </a:prstGeom>
          <a:noFill/>
        </p:spPr>
        <p:txBody>
          <a:bodyPr wrap="none" rtlCol="0">
            <a:spAutoFit/>
          </a:bodyPr>
          <a:lstStyle/>
          <a:p>
            <a:r>
              <a:rPr lang="de-CH" sz="2200" dirty="0">
                <a:latin typeface="+mj-lt"/>
              </a:rPr>
              <a:t>RMARKER</a:t>
            </a:r>
            <a:endParaRPr lang="en-US" sz="2200" dirty="0">
              <a:latin typeface="+mj-lt"/>
            </a:endParaRPr>
          </a:p>
        </p:txBody>
      </p:sp>
      <p:cxnSp>
        <p:nvCxnSpPr>
          <p:cNvPr id="41" name="Straight Arrow Connector 40">
            <a:extLst>
              <a:ext uri="{FF2B5EF4-FFF2-40B4-BE49-F238E27FC236}">
                <a16:creationId xmlns:a16="http://schemas.microsoft.com/office/drawing/2014/main" id="{9EB0C846-2B7D-933D-74AB-B37E06EE9002}"/>
              </a:ext>
            </a:extLst>
          </p:cNvPr>
          <p:cNvCxnSpPr>
            <a:cxnSpLocks/>
          </p:cNvCxnSpPr>
          <p:nvPr/>
        </p:nvCxnSpPr>
        <p:spPr>
          <a:xfrm>
            <a:off x="4380799" y="3823479"/>
            <a:ext cx="0" cy="1836000"/>
          </a:xfrm>
          <a:prstGeom prst="straightConnector1">
            <a:avLst/>
          </a:prstGeom>
          <a:ln w="12700">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024B55B9-A548-EB0E-4EB1-EBC3354ED5A1}"/>
              </a:ext>
            </a:extLst>
          </p:cNvPr>
          <p:cNvCxnSpPr>
            <a:cxnSpLocks/>
          </p:cNvCxnSpPr>
          <p:nvPr/>
        </p:nvCxnSpPr>
        <p:spPr>
          <a:xfrm>
            <a:off x="4903200" y="5477679"/>
            <a:ext cx="0" cy="180000"/>
          </a:xfrm>
          <a:prstGeom prst="straightConnector1">
            <a:avLst/>
          </a:prstGeom>
          <a:ln w="12700">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AF7B4553-3F2F-C1BC-E8C7-0FA9E6C1B7A6}"/>
              </a:ext>
            </a:extLst>
          </p:cNvPr>
          <p:cNvCxnSpPr>
            <a:cxnSpLocks/>
          </p:cNvCxnSpPr>
          <p:nvPr/>
        </p:nvCxnSpPr>
        <p:spPr>
          <a:xfrm>
            <a:off x="4378399" y="5657679"/>
            <a:ext cx="522402" cy="0"/>
          </a:xfrm>
          <a:prstGeom prst="line">
            <a:avLst/>
          </a:prstGeom>
          <a:noFill/>
          <a:ln w="12700" cap="flat" cmpd="sng" algn="ctr">
            <a:solidFill>
              <a:sysClr val="windowText" lastClr="000000"/>
            </a:solidFill>
            <a:prstDash val="solid"/>
            <a:miter lim="800000"/>
            <a:headEnd type="none"/>
            <a:tailEnd type="arrow"/>
          </a:ln>
          <a:effectLst/>
        </p:spPr>
      </p:cxnSp>
      <p:sp>
        <p:nvSpPr>
          <p:cNvPr id="44" name="TextBox 43">
            <a:extLst>
              <a:ext uri="{FF2B5EF4-FFF2-40B4-BE49-F238E27FC236}">
                <a16:creationId xmlns:a16="http://schemas.microsoft.com/office/drawing/2014/main" id="{79FE0249-BBD4-F992-6661-D581A0BF0F93}"/>
              </a:ext>
            </a:extLst>
          </p:cNvPr>
          <p:cNvSpPr txBox="1"/>
          <p:nvPr/>
        </p:nvSpPr>
        <p:spPr>
          <a:xfrm>
            <a:off x="4278421" y="5745597"/>
            <a:ext cx="722357" cy="430887"/>
          </a:xfrm>
          <a:prstGeom prst="rect">
            <a:avLst/>
          </a:prstGeom>
          <a:noFill/>
        </p:spPr>
        <p:txBody>
          <a:bodyPr wrap="square" rtlCol="0">
            <a:spAutoFit/>
          </a:bodyPr>
          <a:lstStyle/>
          <a:p>
            <a:r>
              <a:rPr lang="de-CH" sz="2200" dirty="0" err="1">
                <a:latin typeface="+mj-lt"/>
              </a:rPr>
              <a:t>ToF</a:t>
            </a:r>
            <a:endParaRPr lang="en-US" sz="2200" dirty="0">
              <a:latin typeface="+mj-lt"/>
            </a:endParaRPr>
          </a:p>
        </p:txBody>
      </p:sp>
      <p:cxnSp>
        <p:nvCxnSpPr>
          <p:cNvPr id="45" name="Straight Arrow Connector 44">
            <a:extLst>
              <a:ext uri="{FF2B5EF4-FFF2-40B4-BE49-F238E27FC236}">
                <a16:creationId xmlns:a16="http://schemas.microsoft.com/office/drawing/2014/main" id="{564CCAB4-D277-B4EA-3660-B300B8E3815C}"/>
              </a:ext>
            </a:extLst>
          </p:cNvPr>
          <p:cNvCxnSpPr>
            <a:cxnSpLocks noChangeAspect="1"/>
          </p:cNvCxnSpPr>
          <p:nvPr/>
        </p:nvCxnSpPr>
        <p:spPr>
          <a:xfrm>
            <a:off x="6523200" y="3811372"/>
            <a:ext cx="540000" cy="1620000"/>
          </a:xfrm>
          <a:prstGeom prst="straightConnector1">
            <a:avLst/>
          </a:prstGeom>
          <a:ln w="635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234AB11-E25E-1195-0606-A5161C5A5535}"/>
              </a:ext>
            </a:extLst>
          </p:cNvPr>
          <p:cNvCxnSpPr>
            <a:cxnSpLocks/>
          </p:cNvCxnSpPr>
          <p:nvPr/>
        </p:nvCxnSpPr>
        <p:spPr>
          <a:xfrm>
            <a:off x="4378399" y="3097710"/>
            <a:ext cx="0" cy="347170"/>
          </a:xfrm>
          <a:prstGeom prst="line">
            <a:avLst/>
          </a:prstGeom>
          <a:noFill/>
          <a:ln w="12700" cap="flat" cmpd="sng" algn="ctr">
            <a:solidFill>
              <a:sysClr val="windowText" lastClr="000000"/>
            </a:solidFill>
            <a:prstDash val="solid"/>
            <a:miter lim="800000"/>
            <a:headEnd type="none"/>
            <a:tailEnd type="arrow"/>
          </a:ln>
          <a:effectLst/>
        </p:spPr>
      </p:cxnSp>
      <p:cxnSp>
        <p:nvCxnSpPr>
          <p:cNvPr id="7" name="Straight Connector 6">
            <a:extLst>
              <a:ext uri="{FF2B5EF4-FFF2-40B4-BE49-F238E27FC236}">
                <a16:creationId xmlns:a16="http://schemas.microsoft.com/office/drawing/2014/main" id="{A397D597-3EF2-436D-4781-12497B598F2E}"/>
              </a:ext>
            </a:extLst>
          </p:cNvPr>
          <p:cNvCxnSpPr/>
          <p:nvPr/>
        </p:nvCxnSpPr>
        <p:spPr bwMode="auto">
          <a:xfrm>
            <a:off x="1295400" y="6321623"/>
            <a:ext cx="6847800" cy="0"/>
          </a:xfrm>
          <a:prstGeom prst="line">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ED740444-AE15-BF9B-46CB-B3779E7098F1}"/>
                  </a:ext>
                </a:extLst>
              </p:cNvPr>
              <p:cNvSpPr txBox="1"/>
              <p:nvPr/>
            </p:nvSpPr>
            <p:spPr>
              <a:xfrm>
                <a:off x="8220806" y="6090741"/>
                <a:ext cx="17139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CH" sz="2000" b="0" i="1" smtClean="0">
                          <a:latin typeface="Cambria Math" panose="02040503050406030204" pitchFamily="18" charset="0"/>
                        </a:rPr>
                        <m:t>𝑡</m:t>
                      </m:r>
                    </m:oMath>
                  </m:oMathPara>
                </a14:m>
                <a:endParaRPr lang="en-US" sz="2000" dirty="0"/>
              </a:p>
            </p:txBody>
          </p:sp>
        </mc:Choice>
        <mc:Fallback xmlns="">
          <p:sp>
            <p:nvSpPr>
              <p:cNvPr id="8" name="TextBox 7">
                <a:extLst>
                  <a:ext uri="{FF2B5EF4-FFF2-40B4-BE49-F238E27FC236}">
                    <a16:creationId xmlns:a16="http://schemas.microsoft.com/office/drawing/2014/main" id="{ED740444-AE15-BF9B-46CB-B3779E7098F1}"/>
                  </a:ext>
                </a:extLst>
              </p:cNvPr>
              <p:cNvSpPr txBox="1">
                <a:spLocks noRot="1" noChangeAspect="1" noMove="1" noResize="1" noEditPoints="1" noAdjustHandles="1" noChangeArrowheads="1" noChangeShapeType="1" noTextEdit="1"/>
              </p:cNvSpPr>
              <p:nvPr/>
            </p:nvSpPr>
            <p:spPr>
              <a:xfrm>
                <a:off x="8220806" y="6090741"/>
                <a:ext cx="171394" cy="307777"/>
              </a:xfrm>
              <a:prstGeom prst="rect">
                <a:avLst/>
              </a:prstGeom>
              <a:blipFill>
                <a:blip r:embed="rId2"/>
                <a:stretch>
                  <a:fillRect l="-28571" r="-25000" b="-3922"/>
                </a:stretch>
              </a:blipFill>
            </p:spPr>
            <p:txBody>
              <a:bodyPr/>
              <a:lstStyle/>
              <a:p>
                <a:r>
                  <a:rPr lang="en-US">
                    <a:noFill/>
                  </a:rPr>
                  <a:t> </a:t>
                </a:r>
              </a:p>
            </p:txBody>
          </p:sp>
        </mc:Fallback>
      </mc:AlternateContent>
      <p:sp>
        <p:nvSpPr>
          <p:cNvPr id="9" name="Rectangle 8">
            <a:extLst>
              <a:ext uri="{FF2B5EF4-FFF2-40B4-BE49-F238E27FC236}">
                <a16:creationId xmlns:a16="http://schemas.microsoft.com/office/drawing/2014/main" id="{B40EC314-6073-3BD4-68A4-FEFCF989C41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15-23-0274-00-04ab</a:t>
            </a:r>
            <a:endParaRPr lang="en-US" altLang="en-US" sz="1400" b="1" dirty="0"/>
          </a:p>
        </p:txBody>
      </p:sp>
    </p:spTree>
    <p:extLst>
      <p:ext uri="{BB962C8B-B14F-4D97-AF65-F5344CB8AC3E}">
        <p14:creationId xmlns:p14="http://schemas.microsoft.com/office/powerpoint/2010/main" val="30288719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1730</Words>
  <Application>Microsoft Office PowerPoint</Application>
  <PresentationFormat>On-screen Show (4:3)</PresentationFormat>
  <Paragraphs>295</Paragraphs>
  <Slides>18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Cambria Math</vt:lpstr>
      <vt:lpstr>LM Roman 10</vt:lpstr>
      <vt:lpstr>Times New Roman</vt:lpstr>
      <vt:lpstr>Office Theme</vt:lpstr>
      <vt:lpstr>PowerPoint Presentation</vt:lpstr>
      <vt:lpstr>PowerPoint Presentation</vt:lpstr>
      <vt:lpstr>References</vt:lpstr>
      <vt:lpstr>The Mix-Down (MD) Attack against SS-TWR</vt:lpstr>
      <vt:lpstr>MD: Introduction</vt:lpstr>
      <vt:lpstr>MD: Distance reduction</vt:lpstr>
      <vt:lpstr>MD: Example for δ_c=-25ppm </vt:lpstr>
      <vt:lpstr>The Stretch-and-Advance (S&amp;A) Attack against NBA-MMS-UWB (4ab)</vt:lpstr>
      <vt:lpstr>S&amp;A: Starting Point</vt:lpstr>
      <vt:lpstr>S&amp;A: Attack</vt:lpstr>
      <vt:lpstr>S&amp;A: Distance reduction</vt:lpstr>
      <vt:lpstr>S&amp;A: Exploiting RIF error tolerance</vt:lpstr>
      <vt:lpstr>S&amp;A: Example with δ_c=-40ppm:</vt:lpstr>
      <vt:lpstr>S&amp;A: Countermeasures I</vt:lpstr>
      <vt:lpstr>S&amp;A: Countermeasures II</vt:lpstr>
      <vt:lpstr>Take-Aways</vt:lpstr>
      <vt:lpstr>APPENDIX</vt:lpstr>
      <vt:lpstr>S&amp;A: Countermeasures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Anliker  Claudio</cp:lastModifiedBy>
  <cp:revision>799</cp:revision>
  <cp:lastPrinted>1998-02-10T13:28:06Z</cp:lastPrinted>
  <dcterms:created xsi:type="dcterms:W3CDTF">2021-07-16T20:39:58Z</dcterms:created>
  <dcterms:modified xsi:type="dcterms:W3CDTF">2023-05-17T12:55:37Z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