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3"/>
  </p:sldMasterIdLst>
  <p:notesMasterIdLst>
    <p:notesMasterId r:id="rId12"/>
  </p:notesMasterIdLst>
  <p:handoutMasterIdLst>
    <p:handoutMasterId r:id="rId13"/>
  </p:handoutMasterIdLst>
  <p:sldIdLst>
    <p:sldId id="287" r:id="rId4"/>
    <p:sldId id="371" r:id="rId5"/>
    <p:sldId id="373" r:id="rId6"/>
    <p:sldId id="372" r:id="rId7"/>
    <p:sldId id="374" r:id="rId8"/>
    <p:sldId id="376" r:id="rId9"/>
    <p:sldId id="377" r:id="rId10"/>
    <p:sldId id="378" r:id="rId11"/>
  </p:sldIdLst>
  <p:sldSz cx="12190413" cy="6859588"/>
  <p:notesSz cx="6934200" cy="9280525"/>
  <p:defaultTextStyle>
    <a:defPPr>
      <a:defRPr lang="en-US"/>
    </a:defPPr>
    <a:lvl1pPr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1pPr>
    <a:lvl2pPr marL="4977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2pPr>
    <a:lvl3pPr marL="995599"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3pPr>
    <a:lvl4pPr marL="1493398"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4pPr>
    <a:lvl5pPr marL="1991197" algn="l" rtl="0" fontAlgn="base">
      <a:spcBef>
        <a:spcPct val="0"/>
      </a:spcBef>
      <a:spcAft>
        <a:spcPct val="0"/>
      </a:spcAft>
      <a:defRPr sz="1300" kern="1200">
        <a:solidFill>
          <a:schemeClr val="tx1"/>
        </a:solidFill>
        <a:latin typeface="Times New Roman" charset="0"/>
        <a:ea typeface="ＭＳ Ｐゴシック" charset="0"/>
        <a:cs typeface="ＭＳ Ｐゴシック" charset="0"/>
      </a:defRPr>
    </a:lvl5pPr>
    <a:lvl6pPr marL="2488997" algn="l" defTabSz="497799" rtl="0" eaLnBrk="1" latinLnBrk="0" hangingPunct="1">
      <a:defRPr sz="1300" kern="1200">
        <a:solidFill>
          <a:schemeClr val="tx1"/>
        </a:solidFill>
        <a:latin typeface="Times New Roman" charset="0"/>
        <a:ea typeface="ＭＳ Ｐゴシック" charset="0"/>
        <a:cs typeface="ＭＳ Ｐゴシック" charset="0"/>
      </a:defRPr>
    </a:lvl6pPr>
    <a:lvl7pPr marL="2986796" algn="l" defTabSz="497799" rtl="0" eaLnBrk="1" latinLnBrk="0" hangingPunct="1">
      <a:defRPr sz="1300" kern="1200">
        <a:solidFill>
          <a:schemeClr val="tx1"/>
        </a:solidFill>
        <a:latin typeface="Times New Roman" charset="0"/>
        <a:ea typeface="ＭＳ Ｐゴシック" charset="0"/>
        <a:cs typeface="ＭＳ Ｐゴシック" charset="0"/>
      </a:defRPr>
    </a:lvl7pPr>
    <a:lvl8pPr marL="3484596" algn="l" defTabSz="497799" rtl="0" eaLnBrk="1" latinLnBrk="0" hangingPunct="1">
      <a:defRPr sz="1300" kern="1200">
        <a:solidFill>
          <a:schemeClr val="tx1"/>
        </a:solidFill>
        <a:latin typeface="Times New Roman" charset="0"/>
        <a:ea typeface="ＭＳ Ｐゴシック" charset="0"/>
        <a:cs typeface="ＭＳ Ｐゴシック" charset="0"/>
      </a:defRPr>
    </a:lvl8pPr>
    <a:lvl9pPr marL="3982395" algn="l" defTabSz="497799" rtl="0" eaLnBrk="1" latinLnBrk="0" hangingPunct="1">
      <a:defRPr sz="13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Cover Page" id="{7E367D55-C77A-3F4F-941C-92F6A234F7F7}">
          <p14:sldIdLst>
            <p14:sldId id="287"/>
            <p14:sldId id="371"/>
            <p14:sldId id="373"/>
            <p14:sldId id="372"/>
            <p14:sldId id="374"/>
            <p14:sldId id="376"/>
            <p14:sldId id="377"/>
            <p14:sldId id="378"/>
          </p14:sldIdLst>
        </p14:section>
        <p14:section name="Presentation" id="{423C3B5B-A901-8240-AD93-EF2BDAB31CDF}">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guide id="3" orient="horz" pos="2161">
          <p15:clr>
            <a:srgbClr val="A4A3A4"/>
          </p15:clr>
        </p15:guide>
        <p15:guide id="4" pos="384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lly Verso" initials="BV" lastIdx="2"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B09"/>
    <a:srgbClr val="2496DC"/>
    <a:srgbClr val="FF0000"/>
    <a:srgbClr val="00FF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8892" autoAdjust="0"/>
    <p:restoredTop sz="96400" autoAdjust="0"/>
  </p:normalViewPr>
  <p:slideViewPr>
    <p:cSldViewPr>
      <p:cViewPr varScale="1">
        <p:scale>
          <a:sx n="76" d="100"/>
          <a:sy n="76" d="100"/>
        </p:scale>
        <p:origin x="126" y="84"/>
      </p:cViewPr>
      <p:guideLst>
        <p:guide orient="horz" pos="2160"/>
        <p:guide pos="2880"/>
        <p:guide orient="horz" pos="2161"/>
        <p:guide pos="3840"/>
      </p:guideLst>
    </p:cSldViewPr>
  </p:slideViewPr>
  <p:outlineViewPr>
    <p:cViewPr>
      <p:scale>
        <a:sx n="33" d="100"/>
        <a:sy n="33" d="100"/>
      </p:scale>
      <p:origin x="0" y="24564"/>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6" d="100"/>
          <a:sy n="86" d="100"/>
        </p:scale>
        <p:origin x="3846" y="10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presProps" Target="presProps.xml"/><Relationship Id="rId10" Type="http://schemas.openxmlformats.org/officeDocument/2006/relationships/slide" Target="slides/slide7.xml"/><Relationship Id="rId19" Type="http://schemas.microsoft.com/office/2016/11/relationships/changesInfo" Target="changesInfos/changesInfo1.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commentAuthors" Target="commen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blo Corbalán Pelegrín" userId="2cfc0018-484a-4624-a413-fc57fdbb8f7e" providerId="ADAL" clId="{5031D127-AC86-4666-9B03-F533DA83CC8C}"/>
    <pc:docChg chg="undo custSel addSld delSld modSld sldOrd modMainMaster modSection">
      <pc:chgData name="Pablo Corbalán Pelegrín" userId="2cfc0018-484a-4624-a413-fc57fdbb8f7e" providerId="ADAL" clId="{5031D127-AC86-4666-9B03-F533DA83CC8C}" dt="2023-05-11T11:59:32.489" v="794" actId="1076"/>
      <pc:docMkLst>
        <pc:docMk/>
      </pc:docMkLst>
      <pc:sldChg chg="modSp mod">
        <pc:chgData name="Pablo Corbalán Pelegrín" userId="2cfc0018-484a-4624-a413-fc57fdbb8f7e" providerId="ADAL" clId="{5031D127-AC86-4666-9B03-F533DA83CC8C}" dt="2023-05-11T11:57:45.177" v="753" actId="108"/>
        <pc:sldMkLst>
          <pc:docMk/>
          <pc:sldMk cId="0" sldId="287"/>
        </pc:sldMkLst>
        <pc:spChg chg="mod">
          <ac:chgData name="Pablo Corbalán Pelegrín" userId="2cfc0018-484a-4624-a413-fc57fdbb8f7e" providerId="ADAL" clId="{5031D127-AC86-4666-9B03-F533DA83CC8C}" dt="2023-05-11T11:57:45.177" v="753" actId="108"/>
          <ac:spMkLst>
            <pc:docMk/>
            <pc:sldMk cId="0" sldId="287"/>
            <ac:spMk id="27651" creationId="{00000000-0000-0000-0000-000000000000}"/>
          </ac:spMkLst>
        </pc:spChg>
      </pc:sldChg>
      <pc:sldChg chg="del">
        <pc:chgData name="Pablo Corbalán Pelegrín" userId="2cfc0018-484a-4624-a413-fc57fdbb8f7e" providerId="ADAL" clId="{5031D127-AC86-4666-9B03-F533DA83CC8C}" dt="2023-05-11T11:16:07.875" v="117" actId="47"/>
        <pc:sldMkLst>
          <pc:docMk/>
          <pc:sldMk cId="2145405521" sldId="359"/>
        </pc:sldMkLst>
      </pc:sldChg>
      <pc:sldChg chg="del">
        <pc:chgData name="Pablo Corbalán Pelegrín" userId="2cfc0018-484a-4624-a413-fc57fdbb8f7e" providerId="ADAL" clId="{5031D127-AC86-4666-9B03-F533DA83CC8C}" dt="2023-05-11T11:39:55.695" v="693" actId="47"/>
        <pc:sldMkLst>
          <pc:docMk/>
          <pc:sldMk cId="969140088" sldId="370"/>
        </pc:sldMkLst>
      </pc:sldChg>
      <pc:sldChg chg="delSp del mod">
        <pc:chgData name="Pablo Corbalán Pelegrín" userId="2cfc0018-484a-4624-a413-fc57fdbb8f7e" providerId="ADAL" clId="{5031D127-AC86-4666-9B03-F533DA83CC8C}" dt="2023-05-11T11:16:07.140" v="116" actId="47"/>
        <pc:sldMkLst>
          <pc:docMk/>
          <pc:sldMk cId="782345066" sldId="371"/>
        </pc:sldMkLst>
        <pc:picChg chg="del">
          <ac:chgData name="Pablo Corbalán Pelegrín" userId="2cfc0018-484a-4624-a413-fc57fdbb8f7e" providerId="ADAL" clId="{5031D127-AC86-4666-9B03-F533DA83CC8C}" dt="2023-05-11T11:16:05.897" v="115" actId="478"/>
          <ac:picMkLst>
            <pc:docMk/>
            <pc:sldMk cId="782345066" sldId="371"/>
            <ac:picMk id="2" creationId="{F9802F86-2B29-4FC0-8BE1-5D68B8CA03F5}"/>
          </ac:picMkLst>
        </pc:picChg>
      </pc:sldChg>
      <pc:sldChg chg="addSp modSp new mod">
        <pc:chgData name="Pablo Corbalán Pelegrín" userId="2cfc0018-484a-4624-a413-fc57fdbb8f7e" providerId="ADAL" clId="{5031D127-AC86-4666-9B03-F533DA83CC8C}" dt="2023-05-11T11:20:06.514" v="451" actId="1076"/>
        <pc:sldMkLst>
          <pc:docMk/>
          <pc:sldMk cId="3336840206" sldId="371"/>
        </pc:sldMkLst>
        <pc:graphicFrameChg chg="add mod modGraphic">
          <ac:chgData name="Pablo Corbalán Pelegrín" userId="2cfc0018-484a-4624-a413-fc57fdbb8f7e" providerId="ADAL" clId="{5031D127-AC86-4666-9B03-F533DA83CC8C}" dt="2023-05-11T11:20:06.514" v="451" actId="1076"/>
          <ac:graphicFrameMkLst>
            <pc:docMk/>
            <pc:sldMk cId="3336840206" sldId="371"/>
            <ac:graphicFrameMk id="2" creationId="{84FC2988-DD6C-A6C7-A28F-6891729F22FE}"/>
          </ac:graphicFrameMkLst>
        </pc:graphicFrameChg>
      </pc:sldChg>
      <pc:sldChg chg="modSp new mod">
        <pc:chgData name="Pablo Corbalán Pelegrín" userId="2cfc0018-484a-4624-a413-fc57fdbb8f7e" providerId="ADAL" clId="{5031D127-AC86-4666-9B03-F533DA83CC8C}" dt="2023-05-11T11:58:08.618" v="774" actId="20577"/>
        <pc:sldMkLst>
          <pc:docMk/>
          <pc:sldMk cId="1751835607" sldId="372"/>
        </pc:sldMkLst>
        <pc:spChg chg="mod">
          <ac:chgData name="Pablo Corbalán Pelegrín" userId="2cfc0018-484a-4624-a413-fc57fdbb8f7e" providerId="ADAL" clId="{5031D127-AC86-4666-9B03-F533DA83CC8C}" dt="2023-05-11T11:20:39.780" v="462" actId="20577"/>
          <ac:spMkLst>
            <pc:docMk/>
            <pc:sldMk cId="1751835607" sldId="372"/>
            <ac:spMk id="2" creationId="{32510B03-174F-EC6F-0225-32762756C7C1}"/>
          </ac:spMkLst>
        </pc:spChg>
        <pc:spChg chg="mod">
          <ac:chgData name="Pablo Corbalán Pelegrín" userId="2cfc0018-484a-4624-a413-fc57fdbb8f7e" providerId="ADAL" clId="{5031D127-AC86-4666-9B03-F533DA83CC8C}" dt="2023-05-11T11:58:08.618" v="774" actId="20577"/>
          <ac:spMkLst>
            <pc:docMk/>
            <pc:sldMk cId="1751835607" sldId="372"/>
            <ac:spMk id="3" creationId="{85D61FF4-B235-E6E0-A835-355A50DFB31B}"/>
          </ac:spMkLst>
        </pc:spChg>
      </pc:sldChg>
      <pc:sldChg chg="modSp add mod ord">
        <pc:chgData name="Pablo Corbalán Pelegrín" userId="2cfc0018-484a-4624-a413-fc57fdbb8f7e" providerId="ADAL" clId="{5031D127-AC86-4666-9B03-F533DA83CC8C}" dt="2023-05-11T11:21:35.620" v="484"/>
        <pc:sldMkLst>
          <pc:docMk/>
          <pc:sldMk cId="3540589738" sldId="373"/>
        </pc:sldMkLst>
        <pc:spChg chg="mod">
          <ac:chgData name="Pablo Corbalán Pelegrín" userId="2cfc0018-484a-4624-a413-fc57fdbb8f7e" providerId="ADAL" clId="{5031D127-AC86-4666-9B03-F533DA83CC8C}" dt="2023-05-11T11:21:15.085" v="476" actId="20577"/>
          <ac:spMkLst>
            <pc:docMk/>
            <pc:sldMk cId="3540589738" sldId="373"/>
            <ac:spMk id="2" creationId="{32510B03-174F-EC6F-0225-32762756C7C1}"/>
          </ac:spMkLst>
        </pc:spChg>
        <pc:spChg chg="mod">
          <ac:chgData name="Pablo Corbalán Pelegrín" userId="2cfc0018-484a-4624-a413-fc57fdbb8f7e" providerId="ADAL" clId="{5031D127-AC86-4666-9B03-F533DA83CC8C}" dt="2023-05-11T11:21:33.997" v="482" actId="113"/>
          <ac:spMkLst>
            <pc:docMk/>
            <pc:sldMk cId="3540589738" sldId="373"/>
            <ac:spMk id="3" creationId="{85D61FF4-B235-E6E0-A835-355A50DFB31B}"/>
          </ac:spMkLst>
        </pc:spChg>
      </pc:sldChg>
      <pc:sldChg chg="addSp modSp new mod ord">
        <pc:chgData name="Pablo Corbalán Pelegrín" userId="2cfc0018-484a-4624-a413-fc57fdbb8f7e" providerId="ADAL" clId="{5031D127-AC86-4666-9B03-F533DA83CC8C}" dt="2023-05-11T11:23:37.590" v="584" actId="20577"/>
        <pc:sldMkLst>
          <pc:docMk/>
          <pc:sldMk cId="892686883" sldId="374"/>
        </pc:sldMkLst>
        <pc:spChg chg="mod">
          <ac:chgData name="Pablo Corbalán Pelegrín" userId="2cfc0018-484a-4624-a413-fc57fdbb8f7e" providerId="ADAL" clId="{5031D127-AC86-4666-9B03-F533DA83CC8C}" dt="2023-05-11T11:23:37.590" v="584" actId="20577"/>
          <ac:spMkLst>
            <pc:docMk/>
            <pc:sldMk cId="892686883" sldId="374"/>
            <ac:spMk id="2" creationId="{38D02059-AE27-A750-A63A-460D60EC22EF}"/>
          </ac:spMkLst>
        </pc:spChg>
        <pc:spChg chg="mod">
          <ac:chgData name="Pablo Corbalán Pelegrín" userId="2cfc0018-484a-4624-a413-fc57fdbb8f7e" providerId="ADAL" clId="{5031D127-AC86-4666-9B03-F533DA83CC8C}" dt="2023-05-11T11:23:05.013" v="557" actId="20577"/>
          <ac:spMkLst>
            <pc:docMk/>
            <pc:sldMk cId="892686883" sldId="374"/>
            <ac:spMk id="3" creationId="{422480BF-B1CC-3342-16B2-8017AE7AE396}"/>
          </ac:spMkLst>
        </pc:spChg>
        <pc:picChg chg="add mod">
          <ac:chgData name="Pablo Corbalán Pelegrín" userId="2cfc0018-484a-4624-a413-fc57fdbb8f7e" providerId="ADAL" clId="{5031D127-AC86-4666-9B03-F533DA83CC8C}" dt="2023-05-11T11:22:50.229" v="555" actId="1076"/>
          <ac:picMkLst>
            <pc:docMk/>
            <pc:sldMk cId="892686883" sldId="374"/>
            <ac:picMk id="4" creationId="{BEE9E638-424B-BB20-97F1-33E5327E5D6C}"/>
          </ac:picMkLst>
        </pc:picChg>
      </pc:sldChg>
      <pc:sldChg chg="new del">
        <pc:chgData name="Pablo Corbalán Pelegrín" userId="2cfc0018-484a-4624-a413-fc57fdbb8f7e" providerId="ADAL" clId="{5031D127-AC86-4666-9B03-F533DA83CC8C}" dt="2023-05-11T11:21:49.993" v="486" actId="2696"/>
        <pc:sldMkLst>
          <pc:docMk/>
          <pc:sldMk cId="1306147859" sldId="374"/>
        </pc:sldMkLst>
      </pc:sldChg>
      <pc:sldChg chg="new del">
        <pc:chgData name="Pablo Corbalán Pelegrín" userId="2cfc0018-484a-4624-a413-fc57fdbb8f7e" providerId="ADAL" clId="{5031D127-AC86-4666-9B03-F533DA83CC8C}" dt="2023-05-11T11:36:33.139" v="632" actId="47"/>
        <pc:sldMkLst>
          <pc:docMk/>
          <pc:sldMk cId="2167347141" sldId="375"/>
        </pc:sldMkLst>
      </pc:sldChg>
      <pc:sldChg chg="addSp delSp modSp add mod">
        <pc:chgData name="Pablo Corbalán Pelegrín" userId="2cfc0018-484a-4624-a413-fc57fdbb8f7e" providerId="ADAL" clId="{5031D127-AC86-4666-9B03-F533DA83CC8C}" dt="2023-05-11T11:59:32.489" v="794" actId="1076"/>
        <pc:sldMkLst>
          <pc:docMk/>
          <pc:sldMk cId="4279324598" sldId="376"/>
        </pc:sldMkLst>
        <pc:spChg chg="mod">
          <ac:chgData name="Pablo Corbalán Pelegrín" userId="2cfc0018-484a-4624-a413-fc57fdbb8f7e" providerId="ADAL" clId="{5031D127-AC86-4666-9B03-F533DA83CC8C}" dt="2023-05-11T11:59:24.732" v="793" actId="113"/>
          <ac:spMkLst>
            <pc:docMk/>
            <pc:sldMk cId="4279324598" sldId="376"/>
            <ac:spMk id="3" creationId="{422480BF-B1CC-3342-16B2-8017AE7AE396}"/>
          </ac:spMkLst>
        </pc:spChg>
        <pc:spChg chg="add mod">
          <ac:chgData name="Pablo Corbalán Pelegrín" userId="2cfc0018-484a-4624-a413-fc57fdbb8f7e" providerId="ADAL" clId="{5031D127-AC86-4666-9B03-F533DA83CC8C}" dt="2023-05-11T11:24:08.210" v="588"/>
          <ac:spMkLst>
            <pc:docMk/>
            <pc:sldMk cId="4279324598" sldId="376"/>
            <ac:spMk id="9" creationId="{256B6CBE-DFB3-057E-3A3B-29109617C132}"/>
          </ac:spMkLst>
        </pc:spChg>
        <pc:spChg chg="add mod">
          <ac:chgData name="Pablo Corbalán Pelegrín" userId="2cfc0018-484a-4624-a413-fc57fdbb8f7e" providerId="ADAL" clId="{5031D127-AC86-4666-9B03-F533DA83CC8C}" dt="2023-05-11T11:25:05.120" v="595" actId="1076"/>
          <ac:spMkLst>
            <pc:docMk/>
            <pc:sldMk cId="4279324598" sldId="376"/>
            <ac:spMk id="10" creationId="{9D1D6B96-0641-8651-BF71-CC4CD0E5850E}"/>
          </ac:spMkLst>
        </pc:spChg>
        <pc:spChg chg="add mod">
          <ac:chgData name="Pablo Corbalán Pelegrín" userId="2cfc0018-484a-4624-a413-fc57fdbb8f7e" providerId="ADAL" clId="{5031D127-AC86-4666-9B03-F533DA83CC8C}" dt="2023-05-11T11:24:08.210" v="588"/>
          <ac:spMkLst>
            <pc:docMk/>
            <pc:sldMk cId="4279324598" sldId="376"/>
            <ac:spMk id="11" creationId="{0288EC4A-7986-462E-E133-77E2EAE794D2}"/>
          </ac:spMkLst>
        </pc:spChg>
        <pc:spChg chg="add mod">
          <ac:chgData name="Pablo Corbalán Pelegrín" userId="2cfc0018-484a-4624-a413-fc57fdbb8f7e" providerId="ADAL" clId="{5031D127-AC86-4666-9B03-F533DA83CC8C}" dt="2023-05-11T11:24:08.210" v="588"/>
          <ac:spMkLst>
            <pc:docMk/>
            <pc:sldMk cId="4279324598" sldId="376"/>
            <ac:spMk id="12" creationId="{CA429E28-A3EE-FDCD-8782-0B3C42EA68E6}"/>
          </ac:spMkLst>
        </pc:spChg>
        <pc:spChg chg="add mod">
          <ac:chgData name="Pablo Corbalán Pelegrín" userId="2cfc0018-484a-4624-a413-fc57fdbb8f7e" providerId="ADAL" clId="{5031D127-AC86-4666-9B03-F533DA83CC8C}" dt="2023-05-11T11:24:08.210" v="588"/>
          <ac:spMkLst>
            <pc:docMk/>
            <pc:sldMk cId="4279324598" sldId="376"/>
            <ac:spMk id="17" creationId="{CEF754A2-4179-A5A7-DA64-9875EBA91D26}"/>
          </ac:spMkLst>
        </pc:spChg>
        <pc:spChg chg="add mod">
          <ac:chgData name="Pablo Corbalán Pelegrín" userId="2cfc0018-484a-4624-a413-fc57fdbb8f7e" providerId="ADAL" clId="{5031D127-AC86-4666-9B03-F533DA83CC8C}" dt="2023-05-11T11:26:03.372" v="603" actId="20577"/>
          <ac:spMkLst>
            <pc:docMk/>
            <pc:sldMk cId="4279324598" sldId="376"/>
            <ac:spMk id="18" creationId="{B92EAF7C-15B3-BA14-5867-CA0B665444F0}"/>
          </ac:spMkLst>
        </pc:spChg>
        <pc:spChg chg="add mod">
          <ac:chgData name="Pablo Corbalán Pelegrín" userId="2cfc0018-484a-4624-a413-fc57fdbb8f7e" providerId="ADAL" clId="{5031D127-AC86-4666-9B03-F533DA83CC8C}" dt="2023-05-11T11:24:08.210" v="588"/>
          <ac:spMkLst>
            <pc:docMk/>
            <pc:sldMk cId="4279324598" sldId="376"/>
            <ac:spMk id="27" creationId="{E83F66CE-FB4F-189F-EA8B-B37A2F7FA1FD}"/>
          </ac:spMkLst>
        </pc:spChg>
        <pc:spChg chg="add mod">
          <ac:chgData name="Pablo Corbalán Pelegrín" userId="2cfc0018-484a-4624-a413-fc57fdbb8f7e" providerId="ADAL" clId="{5031D127-AC86-4666-9B03-F533DA83CC8C}" dt="2023-05-11T11:25:49.735" v="601" actId="20577"/>
          <ac:spMkLst>
            <pc:docMk/>
            <pc:sldMk cId="4279324598" sldId="376"/>
            <ac:spMk id="28" creationId="{401F4F5D-F96A-AB0C-9B38-CFF26E454B28}"/>
          </ac:spMkLst>
        </pc:spChg>
        <pc:spChg chg="add mod">
          <ac:chgData name="Pablo Corbalán Pelegrín" userId="2cfc0018-484a-4624-a413-fc57fdbb8f7e" providerId="ADAL" clId="{5031D127-AC86-4666-9B03-F533DA83CC8C}" dt="2023-05-11T11:24:08.210" v="588"/>
          <ac:spMkLst>
            <pc:docMk/>
            <pc:sldMk cId="4279324598" sldId="376"/>
            <ac:spMk id="31" creationId="{342C32A6-B0C3-A8A1-4712-58A765656879}"/>
          </ac:spMkLst>
        </pc:spChg>
        <pc:spChg chg="add mod">
          <ac:chgData name="Pablo Corbalán Pelegrín" userId="2cfc0018-484a-4624-a413-fc57fdbb8f7e" providerId="ADAL" clId="{5031D127-AC86-4666-9B03-F533DA83CC8C}" dt="2023-05-11T11:24:08.210" v="588"/>
          <ac:spMkLst>
            <pc:docMk/>
            <pc:sldMk cId="4279324598" sldId="376"/>
            <ac:spMk id="32" creationId="{C3BE4D6A-6489-FF34-E727-F217173301B9}"/>
          </ac:spMkLst>
        </pc:spChg>
        <pc:picChg chg="del">
          <ac:chgData name="Pablo Corbalán Pelegrín" userId="2cfc0018-484a-4624-a413-fc57fdbb8f7e" providerId="ADAL" clId="{5031D127-AC86-4666-9B03-F533DA83CC8C}" dt="2023-05-11T11:23:46.477" v="586" actId="478"/>
          <ac:picMkLst>
            <pc:docMk/>
            <pc:sldMk cId="4279324598" sldId="376"/>
            <ac:picMk id="4" creationId="{BEE9E638-424B-BB20-97F1-33E5327E5D6C}"/>
          </ac:picMkLst>
        </pc:picChg>
        <pc:picChg chg="add mod">
          <ac:chgData name="Pablo Corbalán Pelegrín" userId="2cfc0018-484a-4624-a413-fc57fdbb8f7e" providerId="ADAL" clId="{5031D127-AC86-4666-9B03-F533DA83CC8C}" dt="2023-05-11T11:24:08.210" v="588"/>
          <ac:picMkLst>
            <pc:docMk/>
            <pc:sldMk cId="4279324598" sldId="376"/>
            <ac:picMk id="5" creationId="{258F342D-DF65-9A76-69B7-7BFDB57AECEA}"/>
          </ac:picMkLst>
        </pc:picChg>
        <pc:picChg chg="add mod">
          <ac:chgData name="Pablo Corbalán Pelegrín" userId="2cfc0018-484a-4624-a413-fc57fdbb8f7e" providerId="ADAL" clId="{5031D127-AC86-4666-9B03-F533DA83CC8C}" dt="2023-05-11T11:25:05.120" v="595" actId="1076"/>
          <ac:picMkLst>
            <pc:docMk/>
            <pc:sldMk cId="4279324598" sldId="376"/>
            <ac:picMk id="6" creationId="{6FF56196-3EE3-83FD-B120-60EB40A66527}"/>
          </ac:picMkLst>
        </pc:picChg>
        <pc:picChg chg="add mod">
          <ac:chgData name="Pablo Corbalán Pelegrín" userId="2cfc0018-484a-4624-a413-fc57fdbb8f7e" providerId="ADAL" clId="{5031D127-AC86-4666-9B03-F533DA83CC8C}" dt="2023-05-11T11:24:08.210" v="588"/>
          <ac:picMkLst>
            <pc:docMk/>
            <pc:sldMk cId="4279324598" sldId="376"/>
            <ac:picMk id="33" creationId="{DB59464F-E20A-DA55-34A5-1EDE310BA05B}"/>
          </ac:picMkLst>
        </pc:picChg>
        <pc:cxnChg chg="add mod">
          <ac:chgData name="Pablo Corbalán Pelegrín" userId="2cfc0018-484a-4624-a413-fc57fdbb8f7e" providerId="ADAL" clId="{5031D127-AC86-4666-9B03-F533DA83CC8C}" dt="2023-05-11T11:25:31.758" v="598" actId="208"/>
          <ac:cxnSpMkLst>
            <pc:docMk/>
            <pc:sldMk cId="4279324598" sldId="376"/>
            <ac:cxnSpMk id="7" creationId="{5E42C5E6-0CA6-95D0-2006-977466775704}"/>
          </ac:cxnSpMkLst>
        </pc:cxnChg>
        <pc:cxnChg chg="add mod">
          <ac:chgData name="Pablo Corbalán Pelegrín" userId="2cfc0018-484a-4624-a413-fc57fdbb8f7e" providerId="ADAL" clId="{5031D127-AC86-4666-9B03-F533DA83CC8C}" dt="2023-05-11T11:25:31.758" v="598" actId="208"/>
          <ac:cxnSpMkLst>
            <pc:docMk/>
            <pc:sldMk cId="4279324598" sldId="376"/>
            <ac:cxnSpMk id="8" creationId="{E4F75EB1-E596-3FBB-E009-2C04728794B8}"/>
          </ac:cxnSpMkLst>
        </pc:cxnChg>
        <pc:cxnChg chg="add mod">
          <ac:chgData name="Pablo Corbalán Pelegrín" userId="2cfc0018-484a-4624-a413-fc57fdbb8f7e" providerId="ADAL" clId="{5031D127-AC86-4666-9B03-F533DA83CC8C}" dt="2023-05-11T11:43:55.415" v="749" actId="208"/>
          <ac:cxnSpMkLst>
            <pc:docMk/>
            <pc:sldMk cId="4279324598" sldId="376"/>
            <ac:cxnSpMk id="13" creationId="{A48B721B-EE0F-6F4C-D53D-13FF88318255}"/>
          </ac:cxnSpMkLst>
        </pc:cxnChg>
        <pc:cxnChg chg="add mod">
          <ac:chgData name="Pablo Corbalán Pelegrín" userId="2cfc0018-484a-4624-a413-fc57fdbb8f7e" providerId="ADAL" clId="{5031D127-AC86-4666-9B03-F533DA83CC8C}" dt="2023-05-11T11:43:55.415" v="749" actId="208"/>
          <ac:cxnSpMkLst>
            <pc:docMk/>
            <pc:sldMk cId="4279324598" sldId="376"/>
            <ac:cxnSpMk id="14" creationId="{32E5C3C9-01D6-B0E7-650D-9B3B8EE9A298}"/>
          </ac:cxnSpMkLst>
        </pc:cxnChg>
        <pc:cxnChg chg="add mod">
          <ac:chgData name="Pablo Corbalán Pelegrín" userId="2cfc0018-484a-4624-a413-fc57fdbb8f7e" providerId="ADAL" clId="{5031D127-AC86-4666-9B03-F533DA83CC8C}" dt="2023-05-11T11:43:55.415" v="749" actId="208"/>
          <ac:cxnSpMkLst>
            <pc:docMk/>
            <pc:sldMk cId="4279324598" sldId="376"/>
            <ac:cxnSpMk id="15" creationId="{ABAF27D1-E775-6298-D909-50736F75A854}"/>
          </ac:cxnSpMkLst>
        </pc:cxnChg>
        <pc:cxnChg chg="add mod">
          <ac:chgData name="Pablo Corbalán Pelegrín" userId="2cfc0018-484a-4624-a413-fc57fdbb8f7e" providerId="ADAL" clId="{5031D127-AC86-4666-9B03-F533DA83CC8C}" dt="2023-05-11T11:43:55.415" v="749" actId="208"/>
          <ac:cxnSpMkLst>
            <pc:docMk/>
            <pc:sldMk cId="4279324598" sldId="376"/>
            <ac:cxnSpMk id="16" creationId="{BEE09286-CDFB-F6F5-45F6-5970F1878256}"/>
          </ac:cxnSpMkLst>
        </pc:cxnChg>
        <pc:cxnChg chg="add mod">
          <ac:chgData name="Pablo Corbalán Pelegrín" userId="2cfc0018-484a-4624-a413-fc57fdbb8f7e" providerId="ADAL" clId="{5031D127-AC86-4666-9B03-F533DA83CC8C}" dt="2023-05-11T11:24:08.210" v="588"/>
          <ac:cxnSpMkLst>
            <pc:docMk/>
            <pc:sldMk cId="4279324598" sldId="376"/>
            <ac:cxnSpMk id="19" creationId="{DB59DB41-D6A6-B12B-5531-8AB513BB9790}"/>
          </ac:cxnSpMkLst>
        </pc:cxnChg>
        <pc:cxnChg chg="add mod">
          <ac:chgData name="Pablo Corbalán Pelegrín" userId="2cfc0018-484a-4624-a413-fc57fdbb8f7e" providerId="ADAL" clId="{5031D127-AC86-4666-9B03-F533DA83CC8C}" dt="2023-05-11T11:24:08.210" v="588"/>
          <ac:cxnSpMkLst>
            <pc:docMk/>
            <pc:sldMk cId="4279324598" sldId="376"/>
            <ac:cxnSpMk id="20" creationId="{1F5E193F-B5DA-F6E8-DA6A-4D8D0469FC91}"/>
          </ac:cxnSpMkLst>
        </pc:cxnChg>
        <pc:cxnChg chg="add mod">
          <ac:chgData name="Pablo Corbalán Pelegrín" userId="2cfc0018-484a-4624-a413-fc57fdbb8f7e" providerId="ADAL" clId="{5031D127-AC86-4666-9B03-F533DA83CC8C}" dt="2023-05-11T11:24:08.210" v="588"/>
          <ac:cxnSpMkLst>
            <pc:docMk/>
            <pc:sldMk cId="4279324598" sldId="376"/>
            <ac:cxnSpMk id="21" creationId="{3C802CE6-D0FC-B682-F5AA-542F399D50A2}"/>
          </ac:cxnSpMkLst>
        </pc:cxnChg>
        <pc:cxnChg chg="add mod">
          <ac:chgData name="Pablo Corbalán Pelegrín" userId="2cfc0018-484a-4624-a413-fc57fdbb8f7e" providerId="ADAL" clId="{5031D127-AC86-4666-9B03-F533DA83CC8C}" dt="2023-05-11T11:24:08.210" v="588"/>
          <ac:cxnSpMkLst>
            <pc:docMk/>
            <pc:sldMk cId="4279324598" sldId="376"/>
            <ac:cxnSpMk id="22" creationId="{DDEBA7B6-1410-7CC8-4F87-6065F0802BA8}"/>
          </ac:cxnSpMkLst>
        </pc:cxnChg>
        <pc:cxnChg chg="add mod">
          <ac:chgData name="Pablo Corbalán Pelegrín" userId="2cfc0018-484a-4624-a413-fc57fdbb8f7e" providerId="ADAL" clId="{5031D127-AC86-4666-9B03-F533DA83CC8C}" dt="2023-05-11T11:24:08.210" v="588"/>
          <ac:cxnSpMkLst>
            <pc:docMk/>
            <pc:sldMk cId="4279324598" sldId="376"/>
            <ac:cxnSpMk id="23" creationId="{E8650E8B-953F-500B-D742-8093DA2A6241}"/>
          </ac:cxnSpMkLst>
        </pc:cxnChg>
        <pc:cxnChg chg="add mod">
          <ac:chgData name="Pablo Corbalán Pelegrín" userId="2cfc0018-484a-4624-a413-fc57fdbb8f7e" providerId="ADAL" clId="{5031D127-AC86-4666-9B03-F533DA83CC8C}" dt="2023-05-11T11:24:08.210" v="588"/>
          <ac:cxnSpMkLst>
            <pc:docMk/>
            <pc:sldMk cId="4279324598" sldId="376"/>
            <ac:cxnSpMk id="24" creationId="{7126AEF1-55F8-64E4-C88D-139F7EED2F39}"/>
          </ac:cxnSpMkLst>
        </pc:cxnChg>
        <pc:cxnChg chg="add mod">
          <ac:chgData name="Pablo Corbalán Pelegrín" userId="2cfc0018-484a-4624-a413-fc57fdbb8f7e" providerId="ADAL" clId="{5031D127-AC86-4666-9B03-F533DA83CC8C}" dt="2023-05-11T11:24:08.210" v="588"/>
          <ac:cxnSpMkLst>
            <pc:docMk/>
            <pc:sldMk cId="4279324598" sldId="376"/>
            <ac:cxnSpMk id="25" creationId="{C468FBAC-A784-3CAE-3046-4474701FBFEE}"/>
          </ac:cxnSpMkLst>
        </pc:cxnChg>
        <pc:cxnChg chg="add mod">
          <ac:chgData name="Pablo Corbalán Pelegrín" userId="2cfc0018-484a-4624-a413-fc57fdbb8f7e" providerId="ADAL" clId="{5031D127-AC86-4666-9B03-F533DA83CC8C}" dt="2023-05-11T11:24:08.210" v="588"/>
          <ac:cxnSpMkLst>
            <pc:docMk/>
            <pc:sldMk cId="4279324598" sldId="376"/>
            <ac:cxnSpMk id="26" creationId="{82EEAF22-C40B-2C9E-634B-CBFF192655C7}"/>
          </ac:cxnSpMkLst>
        </pc:cxnChg>
        <pc:cxnChg chg="add mod">
          <ac:chgData name="Pablo Corbalán Pelegrín" userId="2cfc0018-484a-4624-a413-fc57fdbb8f7e" providerId="ADAL" clId="{5031D127-AC86-4666-9B03-F533DA83CC8C}" dt="2023-05-11T11:26:22.188" v="604" actId="208"/>
          <ac:cxnSpMkLst>
            <pc:docMk/>
            <pc:sldMk cId="4279324598" sldId="376"/>
            <ac:cxnSpMk id="29" creationId="{9ABD53E1-2AEA-A245-FD98-C365FC6408D3}"/>
          </ac:cxnSpMkLst>
        </pc:cxnChg>
        <pc:cxnChg chg="add mod">
          <ac:chgData name="Pablo Corbalán Pelegrín" userId="2cfc0018-484a-4624-a413-fc57fdbb8f7e" providerId="ADAL" clId="{5031D127-AC86-4666-9B03-F533DA83CC8C}" dt="2023-05-11T11:26:22.188" v="604" actId="208"/>
          <ac:cxnSpMkLst>
            <pc:docMk/>
            <pc:sldMk cId="4279324598" sldId="376"/>
            <ac:cxnSpMk id="30" creationId="{FE61338A-0E6A-5E61-0772-1DB498544ECA}"/>
          </ac:cxnSpMkLst>
        </pc:cxnChg>
        <pc:cxnChg chg="add mod">
          <ac:chgData name="Pablo Corbalán Pelegrín" userId="2cfc0018-484a-4624-a413-fc57fdbb8f7e" providerId="ADAL" clId="{5031D127-AC86-4666-9B03-F533DA83CC8C}" dt="2023-05-11T11:59:32.489" v="794" actId="1076"/>
          <ac:cxnSpMkLst>
            <pc:docMk/>
            <pc:sldMk cId="4279324598" sldId="376"/>
            <ac:cxnSpMk id="34" creationId="{8346332E-E19E-85BA-6365-F6A84A551260}"/>
          </ac:cxnSpMkLst>
        </pc:cxnChg>
      </pc:sldChg>
      <pc:sldChg chg="addSp delSp modSp add mod">
        <pc:chgData name="Pablo Corbalán Pelegrín" userId="2cfc0018-484a-4624-a413-fc57fdbb8f7e" providerId="ADAL" clId="{5031D127-AC86-4666-9B03-F533DA83CC8C}" dt="2023-05-11T11:36:23.003" v="631" actId="1076"/>
        <pc:sldMkLst>
          <pc:docMk/>
          <pc:sldMk cId="893264751" sldId="377"/>
        </pc:sldMkLst>
        <pc:spChg chg="mod">
          <ac:chgData name="Pablo Corbalán Pelegrín" userId="2cfc0018-484a-4624-a413-fc57fdbb8f7e" providerId="ADAL" clId="{5031D127-AC86-4666-9B03-F533DA83CC8C}" dt="2023-05-11T11:32:28.955" v="611" actId="20577"/>
          <ac:spMkLst>
            <pc:docMk/>
            <pc:sldMk cId="893264751" sldId="377"/>
            <ac:spMk id="3" creationId="{422480BF-B1CC-3342-16B2-8017AE7AE396}"/>
          </ac:spMkLst>
        </pc:spChg>
        <pc:spChg chg="del">
          <ac:chgData name="Pablo Corbalán Pelegrín" userId="2cfc0018-484a-4624-a413-fc57fdbb8f7e" providerId="ADAL" clId="{5031D127-AC86-4666-9B03-F533DA83CC8C}" dt="2023-05-11T11:32:44.055" v="612" actId="478"/>
          <ac:spMkLst>
            <pc:docMk/>
            <pc:sldMk cId="893264751" sldId="377"/>
            <ac:spMk id="9" creationId="{256B6CBE-DFB3-057E-3A3B-29109617C132}"/>
          </ac:spMkLst>
        </pc:spChg>
        <pc:spChg chg="del">
          <ac:chgData name="Pablo Corbalán Pelegrín" userId="2cfc0018-484a-4624-a413-fc57fdbb8f7e" providerId="ADAL" clId="{5031D127-AC86-4666-9B03-F533DA83CC8C}" dt="2023-05-11T11:32:44.055" v="612" actId="478"/>
          <ac:spMkLst>
            <pc:docMk/>
            <pc:sldMk cId="893264751" sldId="377"/>
            <ac:spMk id="10" creationId="{9D1D6B96-0641-8651-BF71-CC4CD0E5850E}"/>
          </ac:spMkLst>
        </pc:spChg>
        <pc:spChg chg="del">
          <ac:chgData name="Pablo Corbalán Pelegrín" userId="2cfc0018-484a-4624-a413-fc57fdbb8f7e" providerId="ADAL" clId="{5031D127-AC86-4666-9B03-F533DA83CC8C}" dt="2023-05-11T11:32:44.055" v="612" actId="478"/>
          <ac:spMkLst>
            <pc:docMk/>
            <pc:sldMk cId="893264751" sldId="377"/>
            <ac:spMk id="11" creationId="{0288EC4A-7986-462E-E133-77E2EAE794D2}"/>
          </ac:spMkLst>
        </pc:spChg>
        <pc:spChg chg="del">
          <ac:chgData name="Pablo Corbalán Pelegrín" userId="2cfc0018-484a-4624-a413-fc57fdbb8f7e" providerId="ADAL" clId="{5031D127-AC86-4666-9B03-F533DA83CC8C}" dt="2023-05-11T11:32:44.055" v="612" actId="478"/>
          <ac:spMkLst>
            <pc:docMk/>
            <pc:sldMk cId="893264751" sldId="377"/>
            <ac:spMk id="12" creationId="{CA429E28-A3EE-FDCD-8782-0B3C42EA68E6}"/>
          </ac:spMkLst>
        </pc:spChg>
        <pc:spChg chg="del">
          <ac:chgData name="Pablo Corbalán Pelegrín" userId="2cfc0018-484a-4624-a413-fc57fdbb8f7e" providerId="ADAL" clId="{5031D127-AC86-4666-9B03-F533DA83CC8C}" dt="2023-05-11T11:32:44.055" v="612" actId="478"/>
          <ac:spMkLst>
            <pc:docMk/>
            <pc:sldMk cId="893264751" sldId="377"/>
            <ac:spMk id="17" creationId="{CEF754A2-4179-A5A7-DA64-9875EBA91D26}"/>
          </ac:spMkLst>
        </pc:spChg>
        <pc:spChg chg="del">
          <ac:chgData name="Pablo Corbalán Pelegrín" userId="2cfc0018-484a-4624-a413-fc57fdbb8f7e" providerId="ADAL" clId="{5031D127-AC86-4666-9B03-F533DA83CC8C}" dt="2023-05-11T11:32:44.055" v="612" actId="478"/>
          <ac:spMkLst>
            <pc:docMk/>
            <pc:sldMk cId="893264751" sldId="377"/>
            <ac:spMk id="18" creationId="{B92EAF7C-15B3-BA14-5867-CA0B665444F0}"/>
          </ac:spMkLst>
        </pc:spChg>
        <pc:spChg chg="del">
          <ac:chgData name="Pablo Corbalán Pelegrín" userId="2cfc0018-484a-4624-a413-fc57fdbb8f7e" providerId="ADAL" clId="{5031D127-AC86-4666-9B03-F533DA83CC8C}" dt="2023-05-11T11:32:44.055" v="612" actId="478"/>
          <ac:spMkLst>
            <pc:docMk/>
            <pc:sldMk cId="893264751" sldId="377"/>
            <ac:spMk id="27" creationId="{E83F66CE-FB4F-189F-EA8B-B37A2F7FA1FD}"/>
          </ac:spMkLst>
        </pc:spChg>
        <pc:spChg chg="del">
          <ac:chgData name="Pablo Corbalán Pelegrín" userId="2cfc0018-484a-4624-a413-fc57fdbb8f7e" providerId="ADAL" clId="{5031D127-AC86-4666-9B03-F533DA83CC8C}" dt="2023-05-11T11:32:44.055" v="612" actId="478"/>
          <ac:spMkLst>
            <pc:docMk/>
            <pc:sldMk cId="893264751" sldId="377"/>
            <ac:spMk id="28" creationId="{401F4F5D-F96A-AB0C-9B38-CFF26E454B28}"/>
          </ac:spMkLst>
        </pc:spChg>
        <pc:spChg chg="del">
          <ac:chgData name="Pablo Corbalán Pelegrín" userId="2cfc0018-484a-4624-a413-fc57fdbb8f7e" providerId="ADAL" clId="{5031D127-AC86-4666-9B03-F533DA83CC8C}" dt="2023-05-11T11:32:44.055" v="612" actId="478"/>
          <ac:spMkLst>
            <pc:docMk/>
            <pc:sldMk cId="893264751" sldId="377"/>
            <ac:spMk id="31" creationId="{342C32A6-B0C3-A8A1-4712-58A765656879}"/>
          </ac:spMkLst>
        </pc:spChg>
        <pc:spChg chg="del">
          <ac:chgData name="Pablo Corbalán Pelegrín" userId="2cfc0018-484a-4624-a413-fc57fdbb8f7e" providerId="ADAL" clId="{5031D127-AC86-4666-9B03-F533DA83CC8C}" dt="2023-05-11T11:32:44.055" v="612" actId="478"/>
          <ac:spMkLst>
            <pc:docMk/>
            <pc:sldMk cId="893264751" sldId="377"/>
            <ac:spMk id="32" creationId="{C3BE4D6A-6489-FF34-E727-F217173301B9}"/>
          </ac:spMkLst>
        </pc:spChg>
        <pc:spChg chg="add mod">
          <ac:chgData name="Pablo Corbalán Pelegrín" userId="2cfc0018-484a-4624-a413-fc57fdbb8f7e" providerId="ADAL" clId="{5031D127-AC86-4666-9B03-F533DA83CC8C}" dt="2023-05-11T11:36:23.003" v="631" actId="1076"/>
          <ac:spMkLst>
            <pc:docMk/>
            <pc:sldMk cId="893264751" sldId="377"/>
            <ac:spMk id="35" creationId="{648DE396-992A-0AAF-0AB9-6EBEA1E8F463}"/>
          </ac:spMkLst>
        </pc:spChg>
        <pc:spChg chg="add mod">
          <ac:chgData name="Pablo Corbalán Pelegrín" userId="2cfc0018-484a-4624-a413-fc57fdbb8f7e" providerId="ADAL" clId="{5031D127-AC86-4666-9B03-F533DA83CC8C}" dt="2023-05-11T11:36:04.100" v="628" actId="1076"/>
          <ac:spMkLst>
            <pc:docMk/>
            <pc:sldMk cId="893264751" sldId="377"/>
            <ac:spMk id="36" creationId="{684BF887-1270-F537-C3F5-49B583BDA177}"/>
          </ac:spMkLst>
        </pc:spChg>
        <pc:graphicFrameChg chg="add mod modGraphic">
          <ac:chgData name="Pablo Corbalán Pelegrín" userId="2cfc0018-484a-4624-a413-fc57fdbb8f7e" providerId="ADAL" clId="{5031D127-AC86-4666-9B03-F533DA83CC8C}" dt="2023-05-11T11:36:23.003" v="631" actId="1076"/>
          <ac:graphicFrameMkLst>
            <pc:docMk/>
            <pc:sldMk cId="893264751" sldId="377"/>
            <ac:graphicFrameMk id="4" creationId="{F39887BD-8D99-30B8-2C00-42FAAD6F24EC}"/>
          </ac:graphicFrameMkLst>
        </pc:graphicFrameChg>
        <pc:picChg chg="del">
          <ac:chgData name="Pablo Corbalán Pelegrín" userId="2cfc0018-484a-4624-a413-fc57fdbb8f7e" providerId="ADAL" clId="{5031D127-AC86-4666-9B03-F533DA83CC8C}" dt="2023-05-11T11:32:44.055" v="612" actId="478"/>
          <ac:picMkLst>
            <pc:docMk/>
            <pc:sldMk cId="893264751" sldId="377"/>
            <ac:picMk id="5" creationId="{258F342D-DF65-9A76-69B7-7BFDB57AECEA}"/>
          </ac:picMkLst>
        </pc:picChg>
        <pc:picChg chg="del">
          <ac:chgData name="Pablo Corbalán Pelegrín" userId="2cfc0018-484a-4624-a413-fc57fdbb8f7e" providerId="ADAL" clId="{5031D127-AC86-4666-9B03-F533DA83CC8C}" dt="2023-05-11T11:32:44.055" v="612" actId="478"/>
          <ac:picMkLst>
            <pc:docMk/>
            <pc:sldMk cId="893264751" sldId="377"/>
            <ac:picMk id="6" creationId="{6FF56196-3EE3-83FD-B120-60EB40A66527}"/>
          </ac:picMkLst>
        </pc:picChg>
        <pc:picChg chg="del">
          <ac:chgData name="Pablo Corbalán Pelegrín" userId="2cfc0018-484a-4624-a413-fc57fdbb8f7e" providerId="ADAL" clId="{5031D127-AC86-4666-9B03-F533DA83CC8C}" dt="2023-05-11T11:32:17.758" v="609" actId="478"/>
          <ac:picMkLst>
            <pc:docMk/>
            <pc:sldMk cId="893264751" sldId="377"/>
            <ac:picMk id="33" creationId="{DB59464F-E20A-DA55-34A5-1EDE310BA05B}"/>
          </ac:picMkLst>
        </pc:picChg>
        <pc:cxnChg chg="del">
          <ac:chgData name="Pablo Corbalán Pelegrín" userId="2cfc0018-484a-4624-a413-fc57fdbb8f7e" providerId="ADAL" clId="{5031D127-AC86-4666-9B03-F533DA83CC8C}" dt="2023-05-11T11:32:44.055" v="612" actId="478"/>
          <ac:cxnSpMkLst>
            <pc:docMk/>
            <pc:sldMk cId="893264751" sldId="377"/>
            <ac:cxnSpMk id="7" creationId="{5E42C5E6-0CA6-95D0-2006-977466775704}"/>
          </ac:cxnSpMkLst>
        </pc:cxnChg>
        <pc:cxnChg chg="del">
          <ac:chgData name="Pablo Corbalán Pelegrín" userId="2cfc0018-484a-4624-a413-fc57fdbb8f7e" providerId="ADAL" clId="{5031D127-AC86-4666-9B03-F533DA83CC8C}" dt="2023-05-11T11:32:44.055" v="612" actId="478"/>
          <ac:cxnSpMkLst>
            <pc:docMk/>
            <pc:sldMk cId="893264751" sldId="377"/>
            <ac:cxnSpMk id="8" creationId="{E4F75EB1-E596-3FBB-E009-2C04728794B8}"/>
          </ac:cxnSpMkLst>
        </pc:cxnChg>
        <pc:cxnChg chg="del">
          <ac:chgData name="Pablo Corbalán Pelegrín" userId="2cfc0018-484a-4624-a413-fc57fdbb8f7e" providerId="ADAL" clId="{5031D127-AC86-4666-9B03-F533DA83CC8C}" dt="2023-05-11T11:32:44.055" v="612" actId="478"/>
          <ac:cxnSpMkLst>
            <pc:docMk/>
            <pc:sldMk cId="893264751" sldId="377"/>
            <ac:cxnSpMk id="13" creationId="{A48B721B-EE0F-6F4C-D53D-13FF88318255}"/>
          </ac:cxnSpMkLst>
        </pc:cxnChg>
        <pc:cxnChg chg="del">
          <ac:chgData name="Pablo Corbalán Pelegrín" userId="2cfc0018-484a-4624-a413-fc57fdbb8f7e" providerId="ADAL" clId="{5031D127-AC86-4666-9B03-F533DA83CC8C}" dt="2023-05-11T11:32:44.055" v="612" actId="478"/>
          <ac:cxnSpMkLst>
            <pc:docMk/>
            <pc:sldMk cId="893264751" sldId="377"/>
            <ac:cxnSpMk id="14" creationId="{32E5C3C9-01D6-B0E7-650D-9B3B8EE9A298}"/>
          </ac:cxnSpMkLst>
        </pc:cxnChg>
        <pc:cxnChg chg="del">
          <ac:chgData name="Pablo Corbalán Pelegrín" userId="2cfc0018-484a-4624-a413-fc57fdbb8f7e" providerId="ADAL" clId="{5031D127-AC86-4666-9B03-F533DA83CC8C}" dt="2023-05-11T11:32:44.055" v="612" actId="478"/>
          <ac:cxnSpMkLst>
            <pc:docMk/>
            <pc:sldMk cId="893264751" sldId="377"/>
            <ac:cxnSpMk id="15" creationId="{ABAF27D1-E775-6298-D909-50736F75A854}"/>
          </ac:cxnSpMkLst>
        </pc:cxnChg>
        <pc:cxnChg chg="del">
          <ac:chgData name="Pablo Corbalán Pelegrín" userId="2cfc0018-484a-4624-a413-fc57fdbb8f7e" providerId="ADAL" clId="{5031D127-AC86-4666-9B03-F533DA83CC8C}" dt="2023-05-11T11:32:44.055" v="612" actId="478"/>
          <ac:cxnSpMkLst>
            <pc:docMk/>
            <pc:sldMk cId="893264751" sldId="377"/>
            <ac:cxnSpMk id="16" creationId="{BEE09286-CDFB-F6F5-45F6-5970F1878256}"/>
          </ac:cxnSpMkLst>
        </pc:cxnChg>
        <pc:cxnChg chg="del">
          <ac:chgData name="Pablo Corbalán Pelegrín" userId="2cfc0018-484a-4624-a413-fc57fdbb8f7e" providerId="ADAL" clId="{5031D127-AC86-4666-9B03-F533DA83CC8C}" dt="2023-05-11T11:32:44.055" v="612" actId="478"/>
          <ac:cxnSpMkLst>
            <pc:docMk/>
            <pc:sldMk cId="893264751" sldId="377"/>
            <ac:cxnSpMk id="19" creationId="{DB59DB41-D6A6-B12B-5531-8AB513BB9790}"/>
          </ac:cxnSpMkLst>
        </pc:cxnChg>
        <pc:cxnChg chg="del">
          <ac:chgData name="Pablo Corbalán Pelegrín" userId="2cfc0018-484a-4624-a413-fc57fdbb8f7e" providerId="ADAL" clId="{5031D127-AC86-4666-9B03-F533DA83CC8C}" dt="2023-05-11T11:32:44.055" v="612" actId="478"/>
          <ac:cxnSpMkLst>
            <pc:docMk/>
            <pc:sldMk cId="893264751" sldId="377"/>
            <ac:cxnSpMk id="20" creationId="{1F5E193F-B5DA-F6E8-DA6A-4D8D0469FC91}"/>
          </ac:cxnSpMkLst>
        </pc:cxnChg>
        <pc:cxnChg chg="del">
          <ac:chgData name="Pablo Corbalán Pelegrín" userId="2cfc0018-484a-4624-a413-fc57fdbb8f7e" providerId="ADAL" clId="{5031D127-AC86-4666-9B03-F533DA83CC8C}" dt="2023-05-11T11:32:44.055" v="612" actId="478"/>
          <ac:cxnSpMkLst>
            <pc:docMk/>
            <pc:sldMk cId="893264751" sldId="377"/>
            <ac:cxnSpMk id="21" creationId="{3C802CE6-D0FC-B682-F5AA-542F399D50A2}"/>
          </ac:cxnSpMkLst>
        </pc:cxnChg>
        <pc:cxnChg chg="del">
          <ac:chgData name="Pablo Corbalán Pelegrín" userId="2cfc0018-484a-4624-a413-fc57fdbb8f7e" providerId="ADAL" clId="{5031D127-AC86-4666-9B03-F533DA83CC8C}" dt="2023-05-11T11:32:44.055" v="612" actId="478"/>
          <ac:cxnSpMkLst>
            <pc:docMk/>
            <pc:sldMk cId="893264751" sldId="377"/>
            <ac:cxnSpMk id="22" creationId="{DDEBA7B6-1410-7CC8-4F87-6065F0802BA8}"/>
          </ac:cxnSpMkLst>
        </pc:cxnChg>
        <pc:cxnChg chg="del">
          <ac:chgData name="Pablo Corbalán Pelegrín" userId="2cfc0018-484a-4624-a413-fc57fdbb8f7e" providerId="ADAL" clId="{5031D127-AC86-4666-9B03-F533DA83CC8C}" dt="2023-05-11T11:32:44.055" v="612" actId="478"/>
          <ac:cxnSpMkLst>
            <pc:docMk/>
            <pc:sldMk cId="893264751" sldId="377"/>
            <ac:cxnSpMk id="23" creationId="{E8650E8B-953F-500B-D742-8093DA2A6241}"/>
          </ac:cxnSpMkLst>
        </pc:cxnChg>
        <pc:cxnChg chg="del">
          <ac:chgData name="Pablo Corbalán Pelegrín" userId="2cfc0018-484a-4624-a413-fc57fdbb8f7e" providerId="ADAL" clId="{5031D127-AC86-4666-9B03-F533DA83CC8C}" dt="2023-05-11T11:32:44.055" v="612" actId="478"/>
          <ac:cxnSpMkLst>
            <pc:docMk/>
            <pc:sldMk cId="893264751" sldId="377"/>
            <ac:cxnSpMk id="24" creationId="{7126AEF1-55F8-64E4-C88D-139F7EED2F39}"/>
          </ac:cxnSpMkLst>
        </pc:cxnChg>
        <pc:cxnChg chg="del">
          <ac:chgData name="Pablo Corbalán Pelegrín" userId="2cfc0018-484a-4624-a413-fc57fdbb8f7e" providerId="ADAL" clId="{5031D127-AC86-4666-9B03-F533DA83CC8C}" dt="2023-05-11T11:32:44.055" v="612" actId="478"/>
          <ac:cxnSpMkLst>
            <pc:docMk/>
            <pc:sldMk cId="893264751" sldId="377"/>
            <ac:cxnSpMk id="25" creationId="{C468FBAC-A784-3CAE-3046-4474701FBFEE}"/>
          </ac:cxnSpMkLst>
        </pc:cxnChg>
        <pc:cxnChg chg="del">
          <ac:chgData name="Pablo Corbalán Pelegrín" userId="2cfc0018-484a-4624-a413-fc57fdbb8f7e" providerId="ADAL" clId="{5031D127-AC86-4666-9B03-F533DA83CC8C}" dt="2023-05-11T11:32:44.055" v="612" actId="478"/>
          <ac:cxnSpMkLst>
            <pc:docMk/>
            <pc:sldMk cId="893264751" sldId="377"/>
            <ac:cxnSpMk id="26" creationId="{82EEAF22-C40B-2C9E-634B-CBFF192655C7}"/>
          </ac:cxnSpMkLst>
        </pc:cxnChg>
        <pc:cxnChg chg="del">
          <ac:chgData name="Pablo Corbalán Pelegrín" userId="2cfc0018-484a-4624-a413-fc57fdbb8f7e" providerId="ADAL" clId="{5031D127-AC86-4666-9B03-F533DA83CC8C}" dt="2023-05-11T11:32:44.055" v="612" actId="478"/>
          <ac:cxnSpMkLst>
            <pc:docMk/>
            <pc:sldMk cId="893264751" sldId="377"/>
            <ac:cxnSpMk id="29" creationId="{9ABD53E1-2AEA-A245-FD98-C365FC6408D3}"/>
          </ac:cxnSpMkLst>
        </pc:cxnChg>
        <pc:cxnChg chg="del">
          <ac:chgData name="Pablo Corbalán Pelegrín" userId="2cfc0018-484a-4624-a413-fc57fdbb8f7e" providerId="ADAL" clId="{5031D127-AC86-4666-9B03-F533DA83CC8C}" dt="2023-05-11T11:32:44.055" v="612" actId="478"/>
          <ac:cxnSpMkLst>
            <pc:docMk/>
            <pc:sldMk cId="893264751" sldId="377"/>
            <ac:cxnSpMk id="30" creationId="{FE61338A-0E6A-5E61-0772-1DB498544ECA}"/>
          </ac:cxnSpMkLst>
        </pc:cxnChg>
        <pc:cxnChg chg="del">
          <ac:chgData name="Pablo Corbalán Pelegrín" userId="2cfc0018-484a-4624-a413-fc57fdbb8f7e" providerId="ADAL" clId="{5031D127-AC86-4666-9B03-F533DA83CC8C}" dt="2023-05-11T11:32:44.055" v="612" actId="478"/>
          <ac:cxnSpMkLst>
            <pc:docMk/>
            <pc:sldMk cId="893264751" sldId="377"/>
            <ac:cxnSpMk id="34" creationId="{8346332E-E19E-85BA-6365-F6A84A551260}"/>
          </ac:cxnSpMkLst>
        </pc:cxnChg>
        <pc:cxnChg chg="add mod">
          <ac:chgData name="Pablo Corbalán Pelegrín" userId="2cfc0018-484a-4624-a413-fc57fdbb8f7e" providerId="ADAL" clId="{5031D127-AC86-4666-9B03-F533DA83CC8C}" dt="2023-05-11T11:36:04.100" v="628" actId="1076"/>
          <ac:cxnSpMkLst>
            <pc:docMk/>
            <pc:sldMk cId="893264751" sldId="377"/>
            <ac:cxnSpMk id="37" creationId="{2A1615A2-A9E0-A65B-B575-011BC71EC5D8}"/>
          </ac:cxnSpMkLst>
        </pc:cxnChg>
      </pc:sldChg>
      <pc:sldChg chg="addSp delSp modSp add mod">
        <pc:chgData name="Pablo Corbalán Pelegrín" userId="2cfc0018-484a-4624-a413-fc57fdbb8f7e" providerId="ADAL" clId="{5031D127-AC86-4666-9B03-F533DA83CC8C}" dt="2023-05-11T11:42:24.584" v="739" actId="1036"/>
        <pc:sldMkLst>
          <pc:docMk/>
          <pc:sldMk cId="1454632234" sldId="378"/>
        </pc:sldMkLst>
        <pc:spChg chg="mod">
          <ac:chgData name="Pablo Corbalán Pelegrín" userId="2cfc0018-484a-4624-a413-fc57fdbb8f7e" providerId="ADAL" clId="{5031D127-AC86-4666-9B03-F533DA83CC8C}" dt="2023-05-11T11:36:44.061" v="651" actId="20577"/>
          <ac:spMkLst>
            <pc:docMk/>
            <pc:sldMk cId="1454632234" sldId="378"/>
            <ac:spMk id="2" creationId="{38D02059-AE27-A750-A63A-460D60EC22EF}"/>
          </ac:spMkLst>
        </pc:spChg>
        <pc:spChg chg="mod">
          <ac:chgData name="Pablo Corbalán Pelegrín" userId="2cfc0018-484a-4624-a413-fc57fdbb8f7e" providerId="ADAL" clId="{5031D127-AC86-4666-9B03-F533DA83CC8C}" dt="2023-05-11T11:37:12.406" v="665" actId="113"/>
          <ac:spMkLst>
            <pc:docMk/>
            <pc:sldMk cId="1454632234" sldId="378"/>
            <ac:spMk id="3" creationId="{422480BF-B1CC-3342-16B2-8017AE7AE396}"/>
          </ac:spMkLst>
        </pc:spChg>
        <pc:spChg chg="mod">
          <ac:chgData name="Pablo Corbalán Pelegrín" userId="2cfc0018-484a-4624-a413-fc57fdbb8f7e" providerId="ADAL" clId="{5031D127-AC86-4666-9B03-F533DA83CC8C}" dt="2023-05-11T11:37:54.426" v="675" actId="1076"/>
          <ac:spMkLst>
            <pc:docMk/>
            <pc:sldMk cId="1454632234" sldId="378"/>
            <ac:spMk id="7" creationId="{73C96316-3A16-21BD-F448-42A46EA2E0EF}"/>
          </ac:spMkLst>
        </pc:spChg>
        <pc:spChg chg="mod">
          <ac:chgData name="Pablo Corbalán Pelegrín" userId="2cfc0018-484a-4624-a413-fc57fdbb8f7e" providerId="ADAL" clId="{5031D127-AC86-4666-9B03-F533DA83CC8C}" dt="2023-05-11T11:37:28.733" v="672" actId="1076"/>
          <ac:spMkLst>
            <pc:docMk/>
            <pc:sldMk cId="1454632234" sldId="378"/>
            <ac:spMk id="8" creationId="{B8683021-0CE8-31C7-54DB-00E49AAE8711}"/>
          </ac:spMkLst>
        </pc:spChg>
        <pc:spChg chg="mod">
          <ac:chgData name="Pablo Corbalán Pelegrín" userId="2cfc0018-484a-4624-a413-fc57fdbb8f7e" providerId="ADAL" clId="{5031D127-AC86-4666-9B03-F533DA83CC8C}" dt="2023-05-11T11:37:28.733" v="672" actId="1076"/>
          <ac:spMkLst>
            <pc:docMk/>
            <pc:sldMk cId="1454632234" sldId="378"/>
            <ac:spMk id="9" creationId="{B091AB18-FB81-3ED2-F169-63222FAD4E1B}"/>
          </ac:spMkLst>
        </pc:spChg>
        <pc:spChg chg="add mod">
          <ac:chgData name="Pablo Corbalán Pelegrín" userId="2cfc0018-484a-4624-a413-fc57fdbb8f7e" providerId="ADAL" clId="{5031D127-AC86-4666-9B03-F533DA83CC8C}" dt="2023-05-11T11:41:49.869" v="720" actId="1076"/>
          <ac:spMkLst>
            <pc:docMk/>
            <pc:sldMk cId="1454632234" sldId="378"/>
            <ac:spMk id="12" creationId="{1CF6F402-3172-56B2-8E69-163F67B65040}"/>
          </ac:spMkLst>
        </pc:spChg>
        <pc:spChg chg="add del mod">
          <ac:chgData name="Pablo Corbalán Pelegrín" userId="2cfc0018-484a-4624-a413-fc57fdbb8f7e" providerId="ADAL" clId="{5031D127-AC86-4666-9B03-F533DA83CC8C}" dt="2023-05-11T11:42:18.350" v="734" actId="478"/>
          <ac:spMkLst>
            <pc:docMk/>
            <pc:sldMk cId="1454632234" sldId="378"/>
            <ac:spMk id="13" creationId="{613A313F-38EF-B317-96A6-6720CF51BD34}"/>
          </ac:spMkLst>
        </pc:spChg>
        <pc:spChg chg="add del mod">
          <ac:chgData name="Pablo Corbalán Pelegrín" userId="2cfc0018-484a-4624-a413-fc57fdbb8f7e" providerId="ADAL" clId="{5031D127-AC86-4666-9B03-F533DA83CC8C}" dt="2023-05-11T11:42:13.920" v="732" actId="21"/>
          <ac:spMkLst>
            <pc:docMk/>
            <pc:sldMk cId="1454632234" sldId="378"/>
            <ac:spMk id="14" creationId="{80F3400F-55D7-7956-0DAD-47D5983D132F}"/>
          </ac:spMkLst>
        </pc:spChg>
        <pc:spChg chg="add mod">
          <ac:chgData name="Pablo Corbalán Pelegrín" userId="2cfc0018-484a-4624-a413-fc57fdbb8f7e" providerId="ADAL" clId="{5031D127-AC86-4666-9B03-F533DA83CC8C}" dt="2023-05-11T11:42:24.584" v="739" actId="1036"/>
          <ac:spMkLst>
            <pc:docMk/>
            <pc:sldMk cId="1454632234" sldId="378"/>
            <ac:spMk id="15" creationId="{019C8DE9-1277-4019-13DC-A6201663395A}"/>
          </ac:spMkLst>
        </pc:spChg>
        <pc:spChg chg="del">
          <ac:chgData name="Pablo Corbalán Pelegrín" userId="2cfc0018-484a-4624-a413-fc57fdbb8f7e" providerId="ADAL" clId="{5031D127-AC86-4666-9B03-F533DA83CC8C}" dt="2023-05-11T11:36:48.549" v="653" actId="478"/>
          <ac:spMkLst>
            <pc:docMk/>
            <pc:sldMk cId="1454632234" sldId="378"/>
            <ac:spMk id="35" creationId="{648DE396-992A-0AAF-0AB9-6EBEA1E8F463}"/>
          </ac:spMkLst>
        </pc:spChg>
        <pc:spChg chg="del">
          <ac:chgData name="Pablo Corbalán Pelegrín" userId="2cfc0018-484a-4624-a413-fc57fdbb8f7e" providerId="ADAL" clId="{5031D127-AC86-4666-9B03-F533DA83CC8C}" dt="2023-05-11T11:36:50.119" v="654" actId="478"/>
          <ac:spMkLst>
            <pc:docMk/>
            <pc:sldMk cId="1454632234" sldId="378"/>
            <ac:spMk id="36" creationId="{684BF887-1270-F537-C3F5-49B583BDA177}"/>
          </ac:spMkLst>
        </pc:spChg>
        <pc:grpChg chg="add del mod">
          <ac:chgData name="Pablo Corbalán Pelegrín" userId="2cfc0018-484a-4624-a413-fc57fdbb8f7e" providerId="ADAL" clId="{5031D127-AC86-4666-9B03-F533DA83CC8C}" dt="2023-05-11T11:39:25.854" v="682" actId="478"/>
          <ac:grpSpMkLst>
            <pc:docMk/>
            <pc:sldMk cId="1454632234" sldId="378"/>
            <ac:grpSpMk id="5" creationId="{BB194FFF-55A9-82F6-CEC5-7B18F99E0DE2}"/>
          </ac:grpSpMkLst>
        </pc:grpChg>
        <pc:graphicFrameChg chg="del">
          <ac:chgData name="Pablo Corbalán Pelegrín" userId="2cfc0018-484a-4624-a413-fc57fdbb8f7e" providerId="ADAL" clId="{5031D127-AC86-4666-9B03-F533DA83CC8C}" dt="2023-05-11T11:36:47.721" v="652" actId="478"/>
          <ac:graphicFrameMkLst>
            <pc:docMk/>
            <pc:sldMk cId="1454632234" sldId="378"/>
            <ac:graphicFrameMk id="4" creationId="{F39887BD-8D99-30B8-2C00-42FAAD6F24EC}"/>
          </ac:graphicFrameMkLst>
        </pc:graphicFrameChg>
        <pc:graphicFrameChg chg="mod">
          <ac:chgData name="Pablo Corbalán Pelegrín" userId="2cfc0018-484a-4624-a413-fc57fdbb8f7e" providerId="ADAL" clId="{5031D127-AC86-4666-9B03-F533DA83CC8C}" dt="2023-05-11T11:37:37.758" v="674"/>
          <ac:graphicFrameMkLst>
            <pc:docMk/>
            <pc:sldMk cId="1454632234" sldId="378"/>
            <ac:graphicFrameMk id="6" creationId="{6DE2EA3F-411A-C555-0F53-E3CA7BB4B6E1}"/>
          </ac:graphicFrameMkLst>
        </pc:graphicFrameChg>
        <pc:picChg chg="add mod ord">
          <ac:chgData name="Pablo Corbalán Pelegrín" userId="2cfc0018-484a-4624-a413-fc57fdbb8f7e" providerId="ADAL" clId="{5031D127-AC86-4666-9B03-F533DA83CC8C}" dt="2023-05-11T11:42:01.768" v="726" actId="1076"/>
          <ac:picMkLst>
            <pc:docMk/>
            <pc:sldMk cId="1454632234" sldId="378"/>
            <ac:picMk id="11" creationId="{A50684E5-9CC5-35AB-7EAB-757EC86D174E}"/>
          </ac:picMkLst>
        </pc:picChg>
        <pc:cxnChg chg="del">
          <ac:chgData name="Pablo Corbalán Pelegrín" userId="2cfc0018-484a-4624-a413-fc57fdbb8f7e" providerId="ADAL" clId="{5031D127-AC86-4666-9B03-F533DA83CC8C}" dt="2023-05-11T11:36:51.191" v="655" actId="478"/>
          <ac:cxnSpMkLst>
            <pc:docMk/>
            <pc:sldMk cId="1454632234" sldId="378"/>
            <ac:cxnSpMk id="37" creationId="{2A1615A2-A9E0-A65B-B575-011BC71EC5D8}"/>
          </ac:cxnSpMkLst>
        </pc:cxnChg>
      </pc:sldChg>
      <pc:sldChg chg="addSp delSp add del mod">
        <pc:chgData name="Pablo Corbalán Pelegrín" userId="2cfc0018-484a-4624-a413-fc57fdbb8f7e" providerId="ADAL" clId="{5031D127-AC86-4666-9B03-F533DA83CC8C}" dt="2023-05-11T11:39:53.890" v="692" actId="47"/>
        <pc:sldMkLst>
          <pc:docMk/>
          <pc:sldMk cId="72256870" sldId="379"/>
        </pc:sldMkLst>
        <pc:spChg chg="del">
          <ac:chgData name="Pablo Corbalán Pelegrín" userId="2cfc0018-484a-4624-a413-fc57fdbb8f7e" providerId="ADAL" clId="{5031D127-AC86-4666-9B03-F533DA83CC8C}" dt="2023-05-11T11:38:43.939" v="677" actId="478"/>
          <ac:spMkLst>
            <pc:docMk/>
            <pc:sldMk cId="72256870" sldId="379"/>
            <ac:spMk id="7" creationId="{73C96316-3A16-21BD-F448-42A46EA2E0EF}"/>
          </ac:spMkLst>
        </pc:spChg>
        <pc:spChg chg="del">
          <ac:chgData name="Pablo Corbalán Pelegrín" userId="2cfc0018-484a-4624-a413-fc57fdbb8f7e" providerId="ADAL" clId="{5031D127-AC86-4666-9B03-F533DA83CC8C}" dt="2023-05-11T11:38:49.550" v="680" actId="478"/>
          <ac:spMkLst>
            <pc:docMk/>
            <pc:sldMk cId="72256870" sldId="379"/>
            <ac:spMk id="8" creationId="{B8683021-0CE8-31C7-54DB-00E49AAE8711}"/>
          </ac:spMkLst>
        </pc:spChg>
        <pc:spChg chg="del topLvl">
          <ac:chgData name="Pablo Corbalán Pelegrín" userId="2cfc0018-484a-4624-a413-fc57fdbb8f7e" providerId="ADAL" clId="{5031D127-AC86-4666-9B03-F533DA83CC8C}" dt="2023-05-11T11:38:52.741" v="681" actId="478"/>
          <ac:spMkLst>
            <pc:docMk/>
            <pc:sldMk cId="72256870" sldId="379"/>
            <ac:spMk id="9" creationId="{B091AB18-FB81-3ED2-F169-63222FAD4E1B}"/>
          </ac:spMkLst>
        </pc:spChg>
        <pc:grpChg chg="add del">
          <ac:chgData name="Pablo Corbalán Pelegrín" userId="2cfc0018-484a-4624-a413-fc57fdbb8f7e" providerId="ADAL" clId="{5031D127-AC86-4666-9B03-F533DA83CC8C}" dt="2023-05-11T11:38:52.741" v="681" actId="478"/>
          <ac:grpSpMkLst>
            <pc:docMk/>
            <pc:sldMk cId="72256870" sldId="379"/>
            <ac:grpSpMk id="5" creationId="{BB194FFF-55A9-82F6-CEC5-7B18F99E0DE2}"/>
          </ac:grpSpMkLst>
        </pc:grpChg>
        <pc:graphicFrameChg chg="topLvl">
          <ac:chgData name="Pablo Corbalán Pelegrín" userId="2cfc0018-484a-4624-a413-fc57fdbb8f7e" providerId="ADAL" clId="{5031D127-AC86-4666-9B03-F533DA83CC8C}" dt="2023-05-11T11:38:52.741" v="681" actId="478"/>
          <ac:graphicFrameMkLst>
            <pc:docMk/>
            <pc:sldMk cId="72256870" sldId="379"/>
            <ac:graphicFrameMk id="6" creationId="{6DE2EA3F-411A-C555-0F53-E3CA7BB4B6E1}"/>
          </ac:graphicFrameMkLst>
        </pc:graphicFrameChg>
      </pc:sldChg>
      <pc:sldChg chg="addSp delSp modSp new del mod">
        <pc:chgData name="Pablo Corbalán Pelegrín" userId="2cfc0018-484a-4624-a413-fc57fdbb8f7e" providerId="ADAL" clId="{5031D127-AC86-4666-9B03-F533DA83CC8C}" dt="2023-05-11T11:41:04.419" v="706" actId="47"/>
        <pc:sldMkLst>
          <pc:docMk/>
          <pc:sldMk cId="1109484461" sldId="379"/>
        </pc:sldMkLst>
        <pc:spChg chg="add del mod">
          <ac:chgData name="Pablo Corbalán Pelegrín" userId="2cfc0018-484a-4624-a413-fc57fdbb8f7e" providerId="ADAL" clId="{5031D127-AC86-4666-9B03-F533DA83CC8C}" dt="2023-05-11T11:40:28.918" v="705" actId="20577"/>
          <ac:spMkLst>
            <pc:docMk/>
            <pc:sldMk cId="1109484461" sldId="379"/>
            <ac:spMk id="2" creationId="{751EDAEF-0087-E9E7-A5A4-C0F7A62E0D9D}"/>
          </ac:spMkLst>
        </pc:spChg>
        <pc:spChg chg="del mod">
          <ac:chgData name="Pablo Corbalán Pelegrín" userId="2cfc0018-484a-4624-a413-fc57fdbb8f7e" providerId="ADAL" clId="{5031D127-AC86-4666-9B03-F533DA83CC8C}" dt="2023-05-11T11:40:23.475" v="700" actId="478"/>
          <ac:spMkLst>
            <pc:docMk/>
            <pc:sldMk cId="1109484461" sldId="379"/>
            <ac:spMk id="3" creationId="{2609B847-779D-D5CE-12E1-DF07C2E0793B}"/>
          </ac:spMkLst>
        </pc:spChg>
      </pc:sldChg>
      <pc:sldChg chg="new del">
        <pc:chgData name="Pablo Corbalán Pelegrín" userId="2cfc0018-484a-4624-a413-fc57fdbb8f7e" providerId="ADAL" clId="{5031D127-AC86-4666-9B03-F533DA83CC8C}" dt="2023-05-11T11:40:07.002" v="695" actId="2696"/>
        <pc:sldMkLst>
          <pc:docMk/>
          <pc:sldMk cId="1177823634" sldId="379"/>
        </pc:sldMkLst>
      </pc:sldChg>
      <pc:sldMasterChg chg="modSp mod">
        <pc:chgData name="Pablo Corbalán Pelegrín" userId="2cfc0018-484a-4624-a413-fc57fdbb8f7e" providerId="ADAL" clId="{5031D127-AC86-4666-9B03-F533DA83CC8C}" dt="2023-05-11T11:17:58.270" v="341" actId="20577"/>
        <pc:sldMasterMkLst>
          <pc:docMk/>
          <pc:sldMasterMk cId="0" sldId="2147483648"/>
        </pc:sldMasterMkLst>
        <pc:spChg chg="mod">
          <ac:chgData name="Pablo Corbalán Pelegrín" userId="2cfc0018-484a-4624-a413-fc57fdbb8f7e" providerId="ADAL" clId="{5031D127-AC86-4666-9B03-F533DA83CC8C}" dt="2023-05-11T11:17:22.233" v="208" actId="20577"/>
          <ac:spMkLst>
            <pc:docMk/>
            <pc:sldMasterMk cId="0" sldId="2147483648"/>
            <ac:spMk id="11" creationId="{00000000-0000-0000-0000-000000000000}"/>
          </ac:spMkLst>
        </pc:spChg>
        <pc:spChg chg="mod">
          <ac:chgData name="Pablo Corbalán Pelegrín" userId="2cfc0018-484a-4624-a413-fc57fdbb8f7e" providerId="ADAL" clId="{5031D127-AC86-4666-9B03-F533DA83CC8C}" dt="2023-05-11T11:17:58.270" v="341" actId="20577"/>
          <ac:spMkLst>
            <pc:docMk/>
            <pc:sldMasterMk cId="0" sldId="2147483648"/>
            <ac:spMk id="15" creationId="{00000000-0000-0000-0000-000000000000}"/>
          </ac:spMkLst>
        </pc:spChg>
      </pc:sldMasterChg>
    </pc:docChg>
  </pc:docChgLst>
  <pc:docChgLst>
    <pc:chgData name="Pablo Corbalán Pelegrín" userId="2cfc0018-484a-4624-a413-fc57fdbb8f7e" providerId="ADAL" clId="{32C2E83E-A0CA-4825-A495-6100ED7C75DC}"/>
    <pc:docChg chg="modSld modMainMaster">
      <pc:chgData name="Pablo Corbalán Pelegrín" userId="2cfc0018-484a-4624-a413-fc57fdbb8f7e" providerId="ADAL" clId="{32C2E83E-A0CA-4825-A495-6100ED7C75DC}" dt="2023-05-16T11:51:58.993" v="104" actId="20577"/>
      <pc:docMkLst>
        <pc:docMk/>
      </pc:docMkLst>
      <pc:sldChg chg="modSp mod">
        <pc:chgData name="Pablo Corbalán Pelegrín" userId="2cfc0018-484a-4624-a413-fc57fdbb8f7e" providerId="ADAL" clId="{32C2E83E-A0CA-4825-A495-6100ED7C75DC}" dt="2023-05-16T11:46:15.956" v="79" actId="20577"/>
        <pc:sldMkLst>
          <pc:docMk/>
          <pc:sldMk cId="0" sldId="287"/>
        </pc:sldMkLst>
        <pc:spChg chg="mod">
          <ac:chgData name="Pablo Corbalán Pelegrín" userId="2cfc0018-484a-4624-a413-fc57fdbb8f7e" providerId="ADAL" clId="{32C2E83E-A0CA-4825-A495-6100ED7C75DC}" dt="2023-05-16T11:46:15.956" v="79" actId="20577"/>
          <ac:spMkLst>
            <pc:docMk/>
            <pc:sldMk cId="0" sldId="287"/>
            <ac:spMk id="27651" creationId="{00000000-0000-0000-0000-000000000000}"/>
          </ac:spMkLst>
        </pc:spChg>
      </pc:sldChg>
      <pc:sldChg chg="modSp mod">
        <pc:chgData name="Pablo Corbalán Pelegrín" userId="2cfc0018-484a-4624-a413-fc57fdbb8f7e" providerId="ADAL" clId="{32C2E83E-A0CA-4825-A495-6100ED7C75DC}" dt="2023-05-16T11:47:08.430" v="80" actId="20577"/>
        <pc:sldMkLst>
          <pc:docMk/>
          <pc:sldMk cId="3336840206" sldId="371"/>
        </pc:sldMkLst>
        <pc:graphicFrameChg chg="modGraphic">
          <ac:chgData name="Pablo Corbalán Pelegrín" userId="2cfc0018-484a-4624-a413-fc57fdbb8f7e" providerId="ADAL" clId="{32C2E83E-A0CA-4825-A495-6100ED7C75DC}" dt="2023-05-16T11:47:08.430" v="80" actId="20577"/>
          <ac:graphicFrameMkLst>
            <pc:docMk/>
            <pc:sldMk cId="3336840206" sldId="371"/>
            <ac:graphicFrameMk id="2" creationId="{84FC2988-DD6C-A6C7-A28F-6891729F22FE}"/>
          </ac:graphicFrameMkLst>
        </pc:graphicFrameChg>
      </pc:sldChg>
      <pc:sldMasterChg chg="modSp mod">
        <pc:chgData name="Pablo Corbalán Pelegrín" userId="2cfc0018-484a-4624-a413-fc57fdbb8f7e" providerId="ADAL" clId="{32C2E83E-A0CA-4825-A495-6100ED7C75DC}" dt="2023-05-16T11:51:58.993" v="104" actId="20577"/>
        <pc:sldMasterMkLst>
          <pc:docMk/>
          <pc:sldMasterMk cId="0" sldId="2147483648"/>
        </pc:sldMasterMkLst>
        <pc:spChg chg="mod">
          <ac:chgData name="Pablo Corbalán Pelegrín" userId="2cfc0018-484a-4624-a413-fc57fdbb8f7e" providerId="ADAL" clId="{32C2E83E-A0CA-4825-A495-6100ED7C75DC}" dt="2023-05-16T11:51:58.993" v="104" actId="20577"/>
          <ac:spMkLst>
            <pc:docMk/>
            <pc:sldMasterMk cId="0" sldId="2147483648"/>
            <ac:spMk id="15" creationId="{00000000-0000-0000-0000-000000000000}"/>
          </ac:spMkLst>
        </pc:spChg>
        <pc:spChg chg="mod">
          <ac:chgData name="Pablo Corbalán Pelegrín" userId="2cfc0018-484a-4624-a413-fc57fdbb8f7e" providerId="ADAL" clId="{32C2E83E-A0CA-4825-A495-6100ED7C75DC}" dt="2023-05-16T11:51:00.128" v="84" actId="20577"/>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802.15-&lt;15-09-xxxx-00-004e&gt;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dirty="0"/>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dirty="0"/>
              <a:t>Page </a:t>
            </a:r>
            <a:fld id="{A02D7F57-CF25-5744-BB38-A746692E5220}" type="slidenum">
              <a:rPr lang="en-US"/>
              <a:pPr>
                <a:defRPr/>
              </a:pPr>
              <a:t>‹#›</a:t>
            </a:fld>
            <a:endParaRPr lang="en-US" dirty="0"/>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dirty="0"/>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802.15-&lt;15-09-xxxx-00-004e&gt;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dirty="0"/>
              <a:t>&lt;month year&gt;</a:t>
            </a:r>
          </a:p>
        </p:txBody>
      </p:sp>
      <p:sp>
        <p:nvSpPr>
          <p:cNvPr id="14340" name="Rectangle 4"/>
          <p:cNvSpPr>
            <a:spLocks noGrp="1" noRot="1" noChangeAspect="1" noChangeArrowheads="1" noTextEdit="1"/>
          </p:cNvSpPr>
          <p:nvPr>
            <p:ph type="sldImg" idx="2"/>
          </p:nvPr>
        </p:nvSpPr>
        <p:spPr bwMode="auto">
          <a:xfrm>
            <a:off x="385763" y="701675"/>
            <a:ext cx="6162675"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xmlns=""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dirty="0"/>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dirty="0"/>
              <a:t>Page </a:t>
            </a:r>
            <a:fld id="{44150747-EEFC-F243-90C1-8A0124CC47EF}" type="slidenum">
              <a:rPr lang="en-US"/>
              <a:pPr>
                <a:defRPr/>
              </a:pPr>
              <a:t>‹#›</a:t>
            </a:fld>
            <a:endParaRPr lang="en-US" dirty="0"/>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hdr="0"/>
  <p:notesStyle>
    <a:lvl1pPr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65" charset="-128"/>
        <a:cs typeface="ＭＳ Ｐゴシック" pitchFamily="-65" charset="-128"/>
      </a:defRPr>
    </a:lvl1pPr>
    <a:lvl2pPr marL="1244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2pPr>
    <a:lvl3pPr marL="24890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3pPr>
    <a:lvl4pPr marL="373350"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4pPr>
    <a:lvl5pPr marL="497799" algn="l" defTabSz="1016340" rtl="0" eaLnBrk="0" fontAlgn="base" hangingPunct="0">
      <a:spcBef>
        <a:spcPct val="30000"/>
      </a:spcBef>
      <a:spcAft>
        <a:spcPct val="0"/>
      </a:spcAft>
      <a:defRPr sz="1300" kern="1200">
        <a:solidFill>
          <a:schemeClr val="tx1"/>
        </a:solidFill>
        <a:latin typeface="Times New Roman" pitchFamily="-109" charset="0"/>
        <a:ea typeface="ＭＳ Ｐゴシック" pitchFamily="-109" charset="-128"/>
        <a:cs typeface="+mn-cs"/>
      </a:defRPr>
    </a:lvl5pPr>
    <a:lvl6pPr marL="2488997" algn="l" defTabSz="497799" rtl="0" eaLnBrk="1" latinLnBrk="0" hangingPunct="1">
      <a:defRPr sz="1300" kern="1200">
        <a:solidFill>
          <a:schemeClr val="tx1"/>
        </a:solidFill>
        <a:latin typeface="+mn-lt"/>
        <a:ea typeface="+mn-ea"/>
        <a:cs typeface="+mn-cs"/>
      </a:defRPr>
    </a:lvl6pPr>
    <a:lvl7pPr marL="2986796" algn="l" defTabSz="497799" rtl="0" eaLnBrk="1" latinLnBrk="0" hangingPunct="1">
      <a:defRPr sz="1300" kern="1200">
        <a:solidFill>
          <a:schemeClr val="tx1"/>
        </a:solidFill>
        <a:latin typeface="+mn-lt"/>
        <a:ea typeface="+mn-ea"/>
        <a:cs typeface="+mn-cs"/>
      </a:defRPr>
    </a:lvl7pPr>
    <a:lvl8pPr marL="3484596" algn="l" defTabSz="497799" rtl="0" eaLnBrk="1" latinLnBrk="0" hangingPunct="1">
      <a:defRPr sz="1300" kern="1200">
        <a:solidFill>
          <a:schemeClr val="tx1"/>
        </a:solidFill>
        <a:latin typeface="+mn-lt"/>
        <a:ea typeface="+mn-ea"/>
        <a:cs typeface="+mn-cs"/>
      </a:defRPr>
    </a:lvl8pPr>
    <a:lvl9pPr marL="3982395" algn="l" defTabSz="49779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385763" y="701675"/>
            <a:ext cx="61626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a:lstStyle/>
          <a:p>
            <a:endParaRPr lang="en-US" dirty="0">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7603635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Date Placeholder 3"/>
          <p:cNvSpPr>
            <a:spLocks noGrp="1"/>
          </p:cNvSpPr>
          <p:nvPr>
            <p:ph type="dt" idx="1"/>
          </p:nvPr>
        </p:nvSpPr>
        <p:spPr/>
        <p:txBody>
          <a:bodyPr/>
          <a:lstStyle/>
          <a:p>
            <a:pPr>
              <a:defRPr/>
            </a:pPr>
            <a:r>
              <a:rPr lang="en-US"/>
              <a:t>&lt;month year&gt;</a:t>
            </a:r>
            <a:endParaRPr lang="en-US" dirty="0"/>
          </a:p>
        </p:txBody>
      </p:sp>
      <p:sp>
        <p:nvSpPr>
          <p:cNvPr id="5" name="Footer Placeholder 4"/>
          <p:cNvSpPr>
            <a:spLocks noGrp="1"/>
          </p:cNvSpPr>
          <p:nvPr>
            <p:ph type="ftr" sz="quarter" idx="4"/>
          </p:nvPr>
        </p:nvSpPr>
        <p:spPr/>
        <p:txBody>
          <a:bodyPr/>
          <a:lstStyle/>
          <a:p>
            <a:pPr lvl="4">
              <a:defRPr/>
            </a:pPr>
            <a:r>
              <a:rPr lang="en-US"/>
              <a:t>&lt;Pat Kinney&gt;, &lt;Kinney Consulting LLC&gt;</a:t>
            </a:r>
            <a:endParaRPr lang="en-US" dirty="0"/>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5</a:t>
            </a:fld>
            <a:endParaRPr lang="en-US" dirty="0"/>
          </a:p>
        </p:txBody>
      </p:sp>
    </p:spTree>
    <p:extLst>
      <p:ext uri="{BB962C8B-B14F-4D97-AF65-F5344CB8AC3E}">
        <p14:creationId xmlns:p14="http://schemas.microsoft.com/office/powerpoint/2010/main" val="164701945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Date Placeholder 3"/>
          <p:cNvSpPr>
            <a:spLocks noGrp="1"/>
          </p:cNvSpPr>
          <p:nvPr>
            <p:ph type="dt" idx="1"/>
          </p:nvPr>
        </p:nvSpPr>
        <p:spPr/>
        <p:txBody>
          <a:bodyPr/>
          <a:lstStyle/>
          <a:p>
            <a:pPr>
              <a:defRPr/>
            </a:pPr>
            <a:r>
              <a:rPr lang="en-US"/>
              <a:t>&lt;month year&gt;</a:t>
            </a:r>
            <a:endParaRPr lang="en-US" dirty="0"/>
          </a:p>
        </p:txBody>
      </p:sp>
      <p:sp>
        <p:nvSpPr>
          <p:cNvPr id="5" name="Footer Placeholder 4"/>
          <p:cNvSpPr>
            <a:spLocks noGrp="1"/>
          </p:cNvSpPr>
          <p:nvPr>
            <p:ph type="ftr" sz="quarter" idx="4"/>
          </p:nvPr>
        </p:nvSpPr>
        <p:spPr/>
        <p:txBody>
          <a:bodyPr/>
          <a:lstStyle/>
          <a:p>
            <a:pPr lvl="4">
              <a:defRPr/>
            </a:pPr>
            <a:r>
              <a:rPr lang="en-US"/>
              <a:t>&lt;Pat Kinney&gt;, &lt;Kinney Consulting LLC&gt;</a:t>
            </a:r>
            <a:endParaRPr lang="en-US" dirty="0"/>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6</a:t>
            </a:fld>
            <a:endParaRPr lang="en-US" dirty="0"/>
          </a:p>
        </p:txBody>
      </p:sp>
    </p:spTree>
    <p:extLst>
      <p:ext uri="{BB962C8B-B14F-4D97-AF65-F5344CB8AC3E}">
        <p14:creationId xmlns:p14="http://schemas.microsoft.com/office/powerpoint/2010/main" val="9698191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Date Placeholder 3"/>
          <p:cNvSpPr>
            <a:spLocks noGrp="1"/>
          </p:cNvSpPr>
          <p:nvPr>
            <p:ph type="dt" idx="1"/>
          </p:nvPr>
        </p:nvSpPr>
        <p:spPr/>
        <p:txBody>
          <a:bodyPr/>
          <a:lstStyle/>
          <a:p>
            <a:pPr>
              <a:defRPr/>
            </a:pPr>
            <a:r>
              <a:rPr lang="en-US"/>
              <a:t>&lt;month year&gt;</a:t>
            </a:r>
            <a:endParaRPr lang="en-US" dirty="0"/>
          </a:p>
        </p:txBody>
      </p:sp>
      <p:sp>
        <p:nvSpPr>
          <p:cNvPr id="5" name="Footer Placeholder 4"/>
          <p:cNvSpPr>
            <a:spLocks noGrp="1"/>
          </p:cNvSpPr>
          <p:nvPr>
            <p:ph type="ftr" sz="quarter" idx="4"/>
          </p:nvPr>
        </p:nvSpPr>
        <p:spPr/>
        <p:txBody>
          <a:bodyPr/>
          <a:lstStyle/>
          <a:p>
            <a:pPr lvl="4">
              <a:defRPr/>
            </a:pPr>
            <a:r>
              <a:rPr lang="en-US"/>
              <a:t>&lt;Pat Kinney&gt;, &lt;Kinney Consulting LLC&gt;</a:t>
            </a:r>
            <a:endParaRPr lang="en-US" dirty="0"/>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7</a:t>
            </a:fld>
            <a:endParaRPr lang="en-US" dirty="0"/>
          </a:p>
        </p:txBody>
      </p:sp>
    </p:spTree>
    <p:extLst>
      <p:ext uri="{BB962C8B-B14F-4D97-AF65-F5344CB8AC3E}">
        <p14:creationId xmlns:p14="http://schemas.microsoft.com/office/powerpoint/2010/main" val="39640600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e-AT" dirty="0"/>
          </a:p>
        </p:txBody>
      </p:sp>
      <p:sp>
        <p:nvSpPr>
          <p:cNvPr id="4" name="Date Placeholder 3"/>
          <p:cNvSpPr>
            <a:spLocks noGrp="1"/>
          </p:cNvSpPr>
          <p:nvPr>
            <p:ph type="dt" idx="1"/>
          </p:nvPr>
        </p:nvSpPr>
        <p:spPr/>
        <p:txBody>
          <a:bodyPr/>
          <a:lstStyle/>
          <a:p>
            <a:pPr>
              <a:defRPr/>
            </a:pPr>
            <a:r>
              <a:rPr lang="en-US"/>
              <a:t>&lt;month year&gt;</a:t>
            </a:r>
            <a:endParaRPr lang="en-US" dirty="0"/>
          </a:p>
        </p:txBody>
      </p:sp>
      <p:sp>
        <p:nvSpPr>
          <p:cNvPr id="5" name="Footer Placeholder 4"/>
          <p:cNvSpPr>
            <a:spLocks noGrp="1"/>
          </p:cNvSpPr>
          <p:nvPr>
            <p:ph type="ftr" sz="quarter" idx="4"/>
          </p:nvPr>
        </p:nvSpPr>
        <p:spPr/>
        <p:txBody>
          <a:bodyPr/>
          <a:lstStyle/>
          <a:p>
            <a:pPr lvl="4">
              <a:defRPr/>
            </a:pPr>
            <a:r>
              <a:rPr lang="en-US"/>
              <a:t>&lt;Pat Kinney&gt;, &lt;Kinney Consulting LLC&gt;</a:t>
            </a:r>
            <a:endParaRPr lang="en-US" dirty="0"/>
          </a:p>
        </p:txBody>
      </p:sp>
      <p:sp>
        <p:nvSpPr>
          <p:cNvPr id="6" name="Slide Number Placeholder 5"/>
          <p:cNvSpPr>
            <a:spLocks noGrp="1"/>
          </p:cNvSpPr>
          <p:nvPr>
            <p:ph type="sldNum" sz="quarter" idx="5"/>
          </p:nvPr>
        </p:nvSpPr>
        <p:spPr/>
        <p:txBody>
          <a:bodyPr/>
          <a:lstStyle/>
          <a:p>
            <a:pPr>
              <a:defRPr/>
            </a:pPr>
            <a:r>
              <a:rPr lang="en-US"/>
              <a:t>Page </a:t>
            </a:r>
            <a:fld id="{44150747-EEFC-F243-90C1-8A0124CC47EF}" type="slidenum">
              <a:rPr lang="en-US" smtClean="0"/>
              <a:pPr>
                <a:defRPr/>
              </a:pPr>
              <a:t>8</a:t>
            </a:fld>
            <a:endParaRPr lang="en-US" dirty="0"/>
          </a:p>
        </p:txBody>
      </p:sp>
    </p:spTree>
    <p:extLst>
      <p:ext uri="{BB962C8B-B14F-4D97-AF65-F5344CB8AC3E}">
        <p14:creationId xmlns:p14="http://schemas.microsoft.com/office/powerpoint/2010/main" val="7130731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4773649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6471871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282" y="685959"/>
            <a:ext cx="10361851" cy="10670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914282" y="1981659"/>
            <a:ext cx="10361851" cy="41157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xmlns="" val="1"/>
            </a:ext>
          </a:extLst>
        </p:spPr>
        <p:txBody>
          <a:bodyPr vert="horz" wrap="square" lIns="100251" tIns="50126" rIns="100251" bIns="50126"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1" name="Rectangle 7"/>
          <p:cNvSpPr>
            <a:spLocks noChangeArrowheads="1"/>
          </p:cNvSpPr>
          <p:nvPr/>
        </p:nvSpPr>
        <p:spPr bwMode="auto">
          <a:xfrm>
            <a:off x="6399967" y="229394"/>
            <a:ext cx="5282512"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500" b="1" dirty="0"/>
              <a:t>doc.: &lt;15-23-0266-00-04ab&gt;</a:t>
            </a:r>
          </a:p>
        </p:txBody>
      </p:sp>
      <p:sp>
        <p:nvSpPr>
          <p:cNvPr id="1033" name="Rectangle 9"/>
          <p:cNvSpPr>
            <a:spLocks noChangeArrowheads="1"/>
          </p:cNvSpPr>
          <p:nvPr/>
        </p:nvSpPr>
        <p:spPr bwMode="auto">
          <a:xfrm>
            <a:off x="507933"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dirty="0"/>
              <a:t>Submission</a:t>
            </a:r>
          </a:p>
        </p:txBody>
      </p:sp>
      <p:sp>
        <p:nvSpPr>
          <p:cNvPr id="1034" name="Line 10"/>
          <p:cNvSpPr>
            <a:spLocks noChangeShapeType="1"/>
          </p:cNvSpPr>
          <p:nvPr/>
        </p:nvSpPr>
        <p:spPr bwMode="auto">
          <a:xfrm>
            <a:off x="507934" y="6477794"/>
            <a:ext cx="11072959"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1" name="Rectangle 9"/>
          <p:cNvSpPr>
            <a:spLocks noChangeArrowheads="1"/>
          </p:cNvSpPr>
          <p:nvPr userDrawn="1"/>
        </p:nvSpPr>
        <p:spPr bwMode="auto">
          <a:xfrm>
            <a:off x="507935" y="229394"/>
            <a:ext cx="2031736" cy="2308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sz="1500" dirty="0"/>
              <a:t>May </a:t>
            </a:r>
            <a:r>
              <a:rPr lang="en-US" sz="1500" baseline="0" dirty="0"/>
              <a:t>2023</a:t>
            </a:r>
            <a:endParaRPr lang="en-US" sz="1500" dirty="0"/>
          </a:p>
        </p:txBody>
      </p:sp>
      <p:sp>
        <p:nvSpPr>
          <p:cNvPr id="15" name="Rectangle 7"/>
          <p:cNvSpPr>
            <a:spLocks noChangeArrowheads="1"/>
          </p:cNvSpPr>
          <p:nvPr userDrawn="1"/>
        </p:nvSpPr>
        <p:spPr bwMode="auto">
          <a:xfrm>
            <a:off x="6298381" y="6472367"/>
            <a:ext cx="5282512"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algn="r">
              <a:defRPr/>
            </a:pPr>
            <a:r>
              <a:rPr lang="en-US" altLang="en-US" dirty="0"/>
              <a:t>P. Corbalán </a:t>
            </a:r>
            <a:r>
              <a:rPr lang="en-US" altLang="en-US" i="1" dirty="0"/>
              <a:t>et al.</a:t>
            </a:r>
            <a:r>
              <a:rPr lang="en-US" altLang="en-US" dirty="0"/>
              <a:t>, </a:t>
            </a:r>
            <a:r>
              <a:rPr lang="en-US" dirty="0"/>
              <a:t>NXP Semiconductors</a:t>
            </a:r>
          </a:p>
        </p:txBody>
      </p:sp>
      <p:sp>
        <p:nvSpPr>
          <p:cNvPr id="16" name="Line 10"/>
          <p:cNvSpPr>
            <a:spLocks noChangeShapeType="1"/>
          </p:cNvSpPr>
          <p:nvPr userDrawn="1"/>
        </p:nvSpPr>
        <p:spPr bwMode="auto">
          <a:xfrm>
            <a:off x="507935" y="534194"/>
            <a:ext cx="11174546"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lIns="99560" tIns="49780" rIns="99560" bIns="49780" anchor="ctr"/>
          <a:lstStyle/>
          <a:p>
            <a:endParaRPr lang="en-US" dirty="0"/>
          </a:p>
        </p:txBody>
      </p:sp>
      <p:sp>
        <p:nvSpPr>
          <p:cNvPr id="17" name="Rectangle 9"/>
          <p:cNvSpPr>
            <a:spLocks noChangeArrowheads="1"/>
          </p:cNvSpPr>
          <p:nvPr userDrawn="1"/>
        </p:nvSpPr>
        <p:spPr bwMode="auto">
          <a:xfrm>
            <a:off x="5621135" y="6476914"/>
            <a:ext cx="948144" cy="2000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marL="0" marR="0" lvl="0" indent="0" algn="l" defTabSz="995599" rtl="0" eaLnBrk="0" fontAlgn="base" latinLnBrk="0" hangingPunct="0">
              <a:lnSpc>
                <a:spcPct val="100000"/>
              </a:lnSpc>
              <a:spcBef>
                <a:spcPct val="0"/>
              </a:spcBef>
              <a:spcAft>
                <a:spcPct val="0"/>
              </a:spcAft>
              <a:buClrTx/>
              <a:buSzTx/>
              <a:buFontTx/>
              <a:buNone/>
              <a:tabLst/>
              <a:defRPr/>
            </a:pPr>
            <a:r>
              <a:rPr lang="en-US" dirty="0"/>
              <a:t>Slide </a:t>
            </a:r>
            <a:fld id="{AD8365B0-1DCB-374B-8D2E-32E02956BE58}" type="slidenum">
              <a:rPr lang="en-US" smtClean="0"/>
              <a:pPr marL="0" marR="0" lvl="0" indent="0" algn="l" defTabSz="995599" rtl="0" eaLnBrk="0" fontAlgn="base" latinLnBrk="0" hangingPunct="0">
                <a:lnSpc>
                  <a:spcPct val="100000"/>
                </a:lnSpc>
                <a:spcBef>
                  <a:spcPct val="0"/>
                </a:spcBef>
                <a:spcAft>
                  <a:spcPct val="0"/>
                </a:spcAft>
                <a:buClrTx/>
                <a:buSzTx/>
                <a:buFontTx/>
                <a:buNone/>
                <a:tabLst/>
                <a:defRPr/>
              </a:pPr>
              <a:t>‹#›</a:t>
            </a:fld>
            <a:endParaRPr lang="en-US" dirty="0"/>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rtl="0" eaLnBrk="0" fontAlgn="base" hangingPunct="0">
        <a:spcBef>
          <a:spcPct val="0"/>
        </a:spcBef>
        <a:spcAft>
          <a:spcPct val="0"/>
        </a:spcAft>
        <a:defRPr sz="39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900">
          <a:solidFill>
            <a:schemeClr val="tx2"/>
          </a:solidFill>
          <a:latin typeface="Times New Roman" pitchFamily="-109" charset="0"/>
          <a:ea typeface="ＭＳ Ｐゴシック" pitchFamily="-65" charset="-128"/>
          <a:cs typeface="ＭＳ Ｐゴシック" pitchFamily="-65" charset="-128"/>
        </a:defRPr>
      </a:lvl5pPr>
      <a:lvl6pPr marL="497799" algn="ctr" rtl="0" eaLnBrk="0" fontAlgn="base" hangingPunct="0">
        <a:spcBef>
          <a:spcPct val="0"/>
        </a:spcBef>
        <a:spcAft>
          <a:spcPct val="0"/>
        </a:spcAft>
        <a:defRPr sz="3900">
          <a:solidFill>
            <a:schemeClr val="tx2"/>
          </a:solidFill>
          <a:latin typeface="Times New Roman" pitchFamily="-109" charset="0"/>
        </a:defRPr>
      </a:lvl6pPr>
      <a:lvl7pPr marL="995599" algn="ctr" rtl="0" eaLnBrk="0" fontAlgn="base" hangingPunct="0">
        <a:spcBef>
          <a:spcPct val="0"/>
        </a:spcBef>
        <a:spcAft>
          <a:spcPct val="0"/>
        </a:spcAft>
        <a:defRPr sz="3900">
          <a:solidFill>
            <a:schemeClr val="tx2"/>
          </a:solidFill>
          <a:latin typeface="Times New Roman" pitchFamily="-109" charset="0"/>
        </a:defRPr>
      </a:lvl7pPr>
      <a:lvl8pPr marL="1493398" algn="ctr" rtl="0" eaLnBrk="0" fontAlgn="base" hangingPunct="0">
        <a:spcBef>
          <a:spcPct val="0"/>
        </a:spcBef>
        <a:spcAft>
          <a:spcPct val="0"/>
        </a:spcAft>
        <a:defRPr sz="3900">
          <a:solidFill>
            <a:schemeClr val="tx2"/>
          </a:solidFill>
          <a:latin typeface="Times New Roman" pitchFamily="-109" charset="0"/>
        </a:defRPr>
      </a:lvl8pPr>
      <a:lvl9pPr marL="1991197" algn="ctr" rtl="0" eaLnBrk="0" fontAlgn="base" hangingPunct="0">
        <a:spcBef>
          <a:spcPct val="0"/>
        </a:spcBef>
        <a:spcAft>
          <a:spcPct val="0"/>
        </a:spcAft>
        <a:defRPr sz="3900">
          <a:solidFill>
            <a:schemeClr val="tx2"/>
          </a:solidFill>
          <a:latin typeface="Times New Roman" pitchFamily="-109" charset="0"/>
        </a:defRPr>
      </a:lvl9pPr>
    </p:titleStyle>
    <p:bodyStyle>
      <a:lvl1pPr marL="373350" indent="-373350" algn="l" rtl="0" eaLnBrk="0" fontAlgn="base" hangingPunct="0">
        <a:spcBef>
          <a:spcPct val="20000"/>
        </a:spcBef>
        <a:spcAft>
          <a:spcPct val="0"/>
        </a:spcAft>
        <a:buChar char="•"/>
        <a:defRPr sz="3500">
          <a:solidFill>
            <a:schemeClr val="tx1"/>
          </a:solidFill>
          <a:latin typeface="+mn-lt"/>
          <a:ea typeface="ＭＳ Ｐゴシック" pitchFamily="-65" charset="-128"/>
          <a:cs typeface="ＭＳ Ｐゴシック" pitchFamily="-65" charset="-128"/>
        </a:defRPr>
      </a:lvl1pPr>
      <a:lvl2pPr marL="808924" indent="-311125" algn="l" rtl="0" eaLnBrk="0" fontAlgn="base" hangingPunct="0">
        <a:spcBef>
          <a:spcPct val="20000"/>
        </a:spcBef>
        <a:spcAft>
          <a:spcPct val="0"/>
        </a:spcAft>
        <a:buChar char="–"/>
        <a:defRPr sz="3000">
          <a:solidFill>
            <a:schemeClr val="tx1"/>
          </a:solidFill>
          <a:latin typeface="+mn-lt"/>
          <a:ea typeface="ＭＳ Ｐゴシック" pitchFamily="-109" charset="-128"/>
        </a:defRPr>
      </a:lvl2pPr>
      <a:lvl3pPr marL="1182273" indent="-248900" algn="l" rtl="0" eaLnBrk="0" fontAlgn="base" hangingPunct="0">
        <a:spcBef>
          <a:spcPct val="20000"/>
        </a:spcBef>
        <a:spcAft>
          <a:spcPct val="0"/>
        </a:spcAft>
        <a:buChar char="•"/>
        <a:defRPr sz="2600">
          <a:solidFill>
            <a:schemeClr val="tx1"/>
          </a:solidFill>
          <a:latin typeface="+mn-lt"/>
          <a:ea typeface="ＭＳ Ｐゴシック" pitchFamily="-109" charset="-128"/>
        </a:defRPr>
      </a:lvl3pPr>
      <a:lvl4pPr marL="155562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4pPr>
      <a:lvl5pPr marL="1928973"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5pPr>
      <a:lvl6pPr marL="2426772"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6pPr>
      <a:lvl7pPr marL="29245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7pPr>
      <a:lvl8pPr marL="3422371"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8pPr>
      <a:lvl9pPr marL="3920170" indent="-248900" algn="l" rtl="0" eaLnBrk="0" fontAlgn="base" hangingPunct="0">
        <a:spcBef>
          <a:spcPct val="20000"/>
        </a:spcBef>
        <a:spcAft>
          <a:spcPct val="0"/>
        </a:spcAft>
        <a:buChar char="•"/>
        <a:defRPr sz="2200">
          <a:solidFill>
            <a:schemeClr val="tx1"/>
          </a:solidFill>
          <a:latin typeface="+mn-lt"/>
          <a:ea typeface="ＭＳ Ｐゴシック" pitchFamily="-109" charset="-128"/>
        </a:defRPr>
      </a:lvl9pPr>
    </p:bodyStyle>
    <p:otherStyle>
      <a:defPPr>
        <a:defRPr lang="en-US"/>
      </a:defPPr>
      <a:lvl1pPr marL="0" algn="l" defTabSz="497799" rtl="0" eaLnBrk="1" latinLnBrk="0" hangingPunct="1">
        <a:defRPr sz="2000" kern="1200">
          <a:solidFill>
            <a:schemeClr val="tx1"/>
          </a:solidFill>
          <a:latin typeface="+mn-lt"/>
          <a:ea typeface="+mn-ea"/>
          <a:cs typeface="+mn-cs"/>
        </a:defRPr>
      </a:lvl1pPr>
      <a:lvl2pPr marL="497799" algn="l" defTabSz="497799" rtl="0" eaLnBrk="1" latinLnBrk="0" hangingPunct="1">
        <a:defRPr sz="2000" kern="1200">
          <a:solidFill>
            <a:schemeClr val="tx1"/>
          </a:solidFill>
          <a:latin typeface="+mn-lt"/>
          <a:ea typeface="+mn-ea"/>
          <a:cs typeface="+mn-cs"/>
        </a:defRPr>
      </a:lvl2pPr>
      <a:lvl3pPr marL="995599" algn="l" defTabSz="497799" rtl="0" eaLnBrk="1" latinLnBrk="0" hangingPunct="1">
        <a:defRPr sz="2000" kern="1200">
          <a:solidFill>
            <a:schemeClr val="tx1"/>
          </a:solidFill>
          <a:latin typeface="+mn-lt"/>
          <a:ea typeface="+mn-ea"/>
          <a:cs typeface="+mn-cs"/>
        </a:defRPr>
      </a:lvl3pPr>
      <a:lvl4pPr marL="1493398" algn="l" defTabSz="497799" rtl="0" eaLnBrk="1" latinLnBrk="0" hangingPunct="1">
        <a:defRPr sz="2000" kern="1200">
          <a:solidFill>
            <a:schemeClr val="tx1"/>
          </a:solidFill>
          <a:latin typeface="+mn-lt"/>
          <a:ea typeface="+mn-ea"/>
          <a:cs typeface="+mn-cs"/>
        </a:defRPr>
      </a:lvl4pPr>
      <a:lvl5pPr marL="1991197" algn="l" defTabSz="497799" rtl="0" eaLnBrk="1" latinLnBrk="0" hangingPunct="1">
        <a:defRPr sz="2000" kern="1200">
          <a:solidFill>
            <a:schemeClr val="tx1"/>
          </a:solidFill>
          <a:latin typeface="+mn-lt"/>
          <a:ea typeface="+mn-ea"/>
          <a:cs typeface="+mn-cs"/>
        </a:defRPr>
      </a:lvl5pPr>
      <a:lvl6pPr marL="2488997" algn="l" defTabSz="497799" rtl="0" eaLnBrk="1" latinLnBrk="0" hangingPunct="1">
        <a:defRPr sz="2000" kern="1200">
          <a:solidFill>
            <a:schemeClr val="tx1"/>
          </a:solidFill>
          <a:latin typeface="+mn-lt"/>
          <a:ea typeface="+mn-ea"/>
          <a:cs typeface="+mn-cs"/>
        </a:defRPr>
      </a:lvl6pPr>
      <a:lvl7pPr marL="2986796" algn="l" defTabSz="497799" rtl="0" eaLnBrk="1" latinLnBrk="0" hangingPunct="1">
        <a:defRPr sz="2000" kern="1200">
          <a:solidFill>
            <a:schemeClr val="tx1"/>
          </a:solidFill>
          <a:latin typeface="+mn-lt"/>
          <a:ea typeface="+mn-ea"/>
          <a:cs typeface="+mn-cs"/>
        </a:defRPr>
      </a:lvl7pPr>
      <a:lvl8pPr marL="3484596" algn="l" defTabSz="497799" rtl="0" eaLnBrk="1" latinLnBrk="0" hangingPunct="1">
        <a:defRPr sz="2000" kern="1200">
          <a:solidFill>
            <a:schemeClr val="tx1"/>
          </a:solidFill>
          <a:latin typeface="+mn-lt"/>
          <a:ea typeface="+mn-ea"/>
          <a:cs typeface="+mn-cs"/>
        </a:defRPr>
      </a:lvl8pPr>
      <a:lvl9pPr marL="3982395" algn="l" defTabSz="497799" rtl="0" eaLnBrk="1" latinLnBrk="0" hangingPunct="1">
        <a:defRPr sz="20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5/documents?is_dcn=100&amp;is_group=04ab" TargetMode="External"/><Relationship Id="rId2" Type="http://schemas.openxmlformats.org/officeDocument/2006/relationships/hyperlink" Target="https://mentor.ieee.org/802.15/documents?is_dcn=381&amp;is_group=04ab"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5/documents?is_dcn=381&amp;is_group=04ab"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5/documents?is_dcn=381&amp;is_group=04ab"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emf"/><Relationship Id="rId4" Type="http://schemas.openxmlformats.org/officeDocument/2006/relationships/image" Target="../media/image3.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3"/>
          <p:cNvSpPr>
            <a:spLocks noChangeArrowheads="1"/>
          </p:cNvSpPr>
          <p:nvPr/>
        </p:nvSpPr>
        <p:spPr bwMode="auto">
          <a:xfrm>
            <a:off x="203173" y="838994"/>
            <a:ext cx="11784066" cy="4347849"/>
          </a:xfrm>
          <a:prstGeom prst="rect">
            <a:avLst/>
          </a:prstGeom>
          <a:noFill/>
          <a:ln w="12700">
            <a:noFill/>
            <a:miter lim="800000"/>
            <a:headEnd type="none" w="sm" len="sm"/>
            <a:tailEnd type="none" w="sm" len="sm"/>
          </a:ln>
          <a:effectLst/>
        </p:spPr>
        <p:txBody>
          <a:bodyPr lIns="99560" tIns="49780" rIns="99560" bIns="49780">
            <a:spAutoFit/>
          </a:bodyPr>
          <a:lstStyle/>
          <a:p>
            <a:pPr algn="ctr" eaLnBrk="0" hangingPunct="0">
              <a:defRPr/>
            </a:pPr>
            <a:r>
              <a:rPr lang="en-US" sz="20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700" b="1" dirty="0">
              <a:solidFill>
                <a:schemeClr val="tx2"/>
              </a:solidFill>
              <a:latin typeface="Times New Roman" pitchFamily="18" charset="0"/>
              <a:ea typeface="ＭＳ Ｐゴシック" pitchFamily="-65" charset="-128"/>
              <a:cs typeface="+mn-cs"/>
            </a:endParaRPr>
          </a:p>
          <a:p>
            <a:pPr eaLnBrk="0" hangingPunct="0">
              <a:defRPr/>
            </a:pPr>
            <a:endParaRPr lang="en-US" sz="1700" dirty="0">
              <a:solidFill>
                <a:schemeClr val="tx2"/>
              </a:solidFill>
              <a:latin typeface="Times New Roman" pitchFamily="18" charset="0"/>
              <a:ea typeface="ＭＳ Ｐゴシック" pitchFamily="-65" charset="-128"/>
              <a:cs typeface="+mn-cs"/>
            </a:endParaRPr>
          </a:p>
          <a:p>
            <a:pPr eaLnBrk="0" hangingPunct="0">
              <a:defRPr/>
            </a:pPr>
            <a:r>
              <a:rPr lang="en-US" sz="1700" b="1" dirty="0">
                <a:latin typeface="Times New Roman" pitchFamily="18" charset="0"/>
                <a:ea typeface="ＭＳ Ｐゴシック" pitchFamily="-65" charset="-128"/>
                <a:cs typeface="+mn-cs"/>
              </a:rPr>
              <a:t>Submission Title:</a:t>
            </a:r>
            <a:r>
              <a:rPr lang="en-US" sz="1700" dirty="0">
                <a:latin typeface="Times New Roman" pitchFamily="18" charset="0"/>
                <a:ea typeface="ＭＳ Ｐゴシック" pitchFamily="-65" charset="-128"/>
                <a:cs typeface="+mn-cs"/>
              </a:rPr>
              <a:t> [UWB-only Discovery and MMS]	</a:t>
            </a:r>
          </a:p>
          <a:p>
            <a:pPr eaLnBrk="0" hangingPunct="0">
              <a:defRPr/>
            </a:pPr>
            <a:r>
              <a:rPr lang="en-US" sz="1700" b="1" dirty="0">
                <a:latin typeface="Times New Roman" pitchFamily="18" charset="0"/>
                <a:ea typeface="ＭＳ Ｐゴシック" pitchFamily="-65" charset="-128"/>
                <a:cs typeface="+mn-cs"/>
              </a:rPr>
              <a:t>Date Submitted: </a:t>
            </a:r>
            <a:r>
              <a:rPr lang="en-US" sz="1700" dirty="0">
                <a:latin typeface="Times New Roman" pitchFamily="18" charset="0"/>
                <a:ea typeface="ＭＳ Ｐゴシック" pitchFamily="-65" charset="-128"/>
                <a:cs typeface="+mn-cs"/>
              </a:rPr>
              <a:t>[May 16, 2023]	</a:t>
            </a:r>
          </a:p>
          <a:p>
            <a:pPr eaLnBrk="0" hangingPunct="0">
              <a:defRPr/>
            </a:pPr>
            <a:r>
              <a:rPr lang="en-US" sz="1700" b="1" dirty="0">
                <a:latin typeface="Times New Roman" pitchFamily="18" charset="0"/>
                <a:ea typeface="ＭＳ Ｐゴシック" pitchFamily="-65" charset="-128"/>
                <a:cs typeface="+mn-cs"/>
              </a:rPr>
              <a:t>Source:</a:t>
            </a:r>
            <a:r>
              <a:rPr lang="en-US" sz="1700" dirty="0">
                <a:latin typeface="Times New Roman" pitchFamily="18" charset="0"/>
                <a:ea typeface="ＭＳ Ｐゴシック" pitchFamily="-65" charset="-128"/>
                <a:cs typeface="+mn-cs"/>
              </a:rPr>
              <a:t> [Pablo Corbalán, Riku Pirhonen, and Srivathsa M. Parthasarathi] Company [NXP Semiconductors]</a:t>
            </a:r>
          </a:p>
          <a:p>
            <a:pPr eaLnBrk="0" hangingPunct="0">
              <a:spcBef>
                <a:spcPts val="653"/>
              </a:spcBef>
              <a:spcAft>
                <a:spcPts val="653"/>
              </a:spcAft>
              <a:defRPr/>
            </a:pPr>
            <a:r>
              <a:rPr lang="en-US" sz="1700" b="1" dirty="0">
                <a:latin typeface="Times New Roman" pitchFamily="18" charset="0"/>
                <a:ea typeface="ＭＳ Ｐゴシック" pitchFamily="-65" charset="-128"/>
                <a:cs typeface="+mn-cs"/>
              </a:rPr>
              <a:t>Re:</a:t>
            </a:r>
            <a:r>
              <a:rPr lang="en-US" sz="1700" dirty="0">
                <a:latin typeface="Times New Roman" pitchFamily="18" charset="0"/>
                <a:ea typeface="ＭＳ Ｐゴシック" pitchFamily="-65" charset="-128"/>
                <a:cs typeface="+mn-cs"/>
              </a:rPr>
              <a:t> [</a:t>
            </a:r>
            <a:r>
              <a:rPr lang="en-US" altLang="en-US" sz="1700" dirty="0">
                <a:solidFill>
                  <a:schemeClr val="tx2"/>
                </a:solidFill>
                <a:latin typeface="Times New Roman" pitchFamily="18" charset="0"/>
                <a:ea typeface="ＭＳ Ｐゴシック" pitchFamily="-65" charset="-128"/>
                <a:cs typeface="+mn-cs"/>
              </a:rPr>
              <a:t>Input to the Working Group</a:t>
            </a:r>
            <a:r>
              <a:rPr lang="en-US" sz="1700" dirty="0">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Abstract:</a:t>
            </a:r>
            <a:r>
              <a:rPr lang="en-US" sz="1700" dirty="0">
                <a:solidFill>
                  <a:schemeClr val="tx2"/>
                </a:solidFill>
                <a:latin typeface="Times New Roman" pitchFamily="18" charset="0"/>
                <a:ea typeface="ＭＳ Ｐゴシック" pitchFamily="-65" charset="-128"/>
                <a:cs typeface="+mn-cs"/>
              </a:rPr>
              <a:t>	[Presentation, Discussion, UWB, Discovery, MMS]</a:t>
            </a:r>
          </a:p>
          <a:p>
            <a:pPr eaLnBrk="0" hangingPunct="0">
              <a:spcBef>
                <a:spcPts val="653"/>
              </a:spcBef>
              <a:spcAft>
                <a:spcPts val="653"/>
              </a:spcAft>
              <a:defRPr/>
            </a:pPr>
            <a:r>
              <a:rPr lang="en-US" sz="1700" b="1" dirty="0">
                <a:solidFill>
                  <a:schemeClr val="tx2"/>
                </a:solidFill>
                <a:latin typeface="Times New Roman" pitchFamily="18" charset="0"/>
                <a:ea typeface="ＭＳ Ｐゴシック" pitchFamily="-65" charset="-128"/>
                <a:cs typeface="+mn-cs"/>
              </a:rPr>
              <a:t>Purpose:</a:t>
            </a:r>
            <a:r>
              <a:rPr lang="en-US" sz="1700" dirty="0">
                <a:solidFill>
                  <a:schemeClr val="tx2"/>
                </a:solidFill>
                <a:latin typeface="Times New Roman" pitchFamily="18" charset="0"/>
                <a:ea typeface="ＭＳ Ｐゴシック" pitchFamily="-65" charset="-128"/>
                <a:cs typeface="+mn-cs"/>
              </a:rPr>
              <a:t>	[Propose UWB-only solutions for Discovery, Session Establishment, and MMS.]</a:t>
            </a:r>
          </a:p>
          <a:p>
            <a:pPr eaLnBrk="0" hangingPunct="0">
              <a:defRPr/>
            </a:pPr>
            <a:r>
              <a:rPr lang="en-US" sz="1700" b="1" dirty="0">
                <a:solidFill>
                  <a:schemeClr val="tx2"/>
                </a:solidFill>
                <a:latin typeface="Times New Roman" pitchFamily="18" charset="0"/>
                <a:ea typeface="ＭＳ Ｐゴシック" pitchFamily="-65" charset="-128"/>
                <a:cs typeface="+mn-cs"/>
              </a:rPr>
              <a:t>Notice:</a:t>
            </a:r>
            <a:r>
              <a:rPr lang="en-US" sz="17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700" b="1" dirty="0">
              <a:solidFill>
                <a:schemeClr val="tx2"/>
              </a:solidFill>
              <a:latin typeface="Times New Roman" pitchFamily="18" charset="0"/>
              <a:ea typeface="ＭＳ Ｐゴシック" pitchFamily="-65" charset="-128"/>
              <a:cs typeface="+mn-cs"/>
            </a:endParaRPr>
          </a:p>
          <a:p>
            <a:pPr eaLnBrk="0" hangingPunct="0">
              <a:defRPr/>
            </a:pPr>
            <a:r>
              <a:rPr lang="en-US" sz="1700" b="1" dirty="0">
                <a:solidFill>
                  <a:schemeClr val="tx2"/>
                </a:solidFill>
                <a:latin typeface="Times New Roman" pitchFamily="18" charset="0"/>
                <a:ea typeface="ＭＳ Ｐゴシック" pitchFamily="-65" charset="-128"/>
                <a:cs typeface="+mn-cs"/>
              </a:rPr>
              <a:t>Release:</a:t>
            </a:r>
            <a:r>
              <a:rPr lang="en-US" sz="17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84FC2988-DD6C-A6C7-A28F-6891729F22FE}"/>
              </a:ext>
            </a:extLst>
          </p:cNvPr>
          <p:cNvGraphicFramePr>
            <a:graphicFrameLocks noGrp="1"/>
          </p:cNvGraphicFramePr>
          <p:nvPr>
            <p:extLst>
              <p:ext uri="{D42A27DB-BD31-4B8C-83A1-F6EECF244321}">
                <p14:modId xmlns:p14="http://schemas.microsoft.com/office/powerpoint/2010/main" val="987883568"/>
              </p:ext>
            </p:extLst>
          </p:nvPr>
        </p:nvGraphicFramePr>
        <p:xfrm>
          <a:off x="2018903" y="686594"/>
          <a:ext cx="8152605" cy="5625947"/>
        </p:xfrm>
        <a:graphic>
          <a:graphicData uri="http://schemas.openxmlformats.org/drawingml/2006/table">
            <a:tbl>
              <a:tblPr firstRow="1" bandRow="1">
                <a:tableStyleId>{5940675A-B579-460E-94D1-54222C63F5DA}</a:tableStyleId>
              </a:tblPr>
              <a:tblGrid>
                <a:gridCol w="4391072">
                  <a:extLst>
                    <a:ext uri="{9D8B030D-6E8A-4147-A177-3AD203B41FA5}">
                      <a16:colId xmlns:a16="http://schemas.microsoft.com/office/drawing/2014/main" val="1745747388"/>
                    </a:ext>
                  </a:extLst>
                </a:gridCol>
                <a:gridCol w="3761533">
                  <a:extLst>
                    <a:ext uri="{9D8B030D-6E8A-4147-A177-3AD203B41FA5}">
                      <a16:colId xmlns:a16="http://schemas.microsoft.com/office/drawing/2014/main" val="1336621721"/>
                    </a:ext>
                  </a:extLst>
                </a:gridCol>
              </a:tblGrid>
              <a:tr h="263490">
                <a:tc>
                  <a:txBody>
                    <a:bodyPr/>
                    <a:lstStyle/>
                    <a:p>
                      <a:pPr>
                        <a:lnSpc>
                          <a:spcPct val="107000"/>
                        </a:lnSpc>
                        <a:spcAft>
                          <a:spcPts val="800"/>
                        </a:spcAft>
                      </a:pPr>
                      <a:r>
                        <a:rPr lang="en-US" sz="1300">
                          <a:effectLst/>
                        </a:rPr>
                        <a:t>PAR Objective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Proposed Solution (how addressed)</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516017004"/>
                  </a:ext>
                </a:extLst>
              </a:tr>
              <a:tr h="605344">
                <a:tc>
                  <a:txBody>
                    <a:bodyPr/>
                    <a:lstStyle/>
                    <a:p>
                      <a:pPr>
                        <a:lnSpc>
                          <a:spcPct val="107000"/>
                        </a:lnSpc>
                        <a:spcAft>
                          <a:spcPts val="800"/>
                        </a:spcAft>
                      </a:pPr>
                      <a:r>
                        <a:rPr lang="en-US" sz="1300">
                          <a:effectLst/>
                        </a:rPr>
                        <a:t>Safeguards so that the high throughput data use cases will not cause significant disruption to low duty-cycle ranging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2336347152"/>
                  </a:ext>
                </a:extLst>
              </a:tr>
              <a:tr h="400123">
                <a:tc>
                  <a:txBody>
                    <a:bodyPr/>
                    <a:lstStyle/>
                    <a:p>
                      <a:pPr>
                        <a:lnSpc>
                          <a:spcPct val="107000"/>
                        </a:lnSpc>
                        <a:spcAft>
                          <a:spcPts val="800"/>
                        </a:spcAft>
                      </a:pPr>
                      <a:r>
                        <a:rPr lang="en-US" sz="1300">
                          <a:effectLst/>
                        </a:rPr>
                        <a:t>Interference mitigation techniques to support higher density and higher traffic use cases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712880846"/>
                  </a:ext>
                </a:extLst>
              </a:tr>
              <a:tr h="263490">
                <a:tc>
                  <a:txBody>
                    <a:bodyPr/>
                    <a:lstStyle/>
                    <a:p>
                      <a:pPr>
                        <a:lnSpc>
                          <a:spcPct val="107000"/>
                        </a:lnSpc>
                        <a:spcAft>
                          <a:spcPts val="800"/>
                        </a:spcAft>
                      </a:pPr>
                      <a:r>
                        <a:rPr lang="en-US" sz="1300">
                          <a:effectLst/>
                        </a:rPr>
                        <a:t>Other coexistence improvement</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550120941"/>
                  </a:ext>
                </a:extLst>
              </a:tr>
              <a:tr h="400123">
                <a:tc>
                  <a:txBody>
                    <a:bodyPr/>
                    <a:lstStyle/>
                    <a:p>
                      <a:pPr>
                        <a:lnSpc>
                          <a:spcPct val="107000"/>
                        </a:lnSpc>
                        <a:spcAft>
                          <a:spcPts val="800"/>
                        </a:spcAft>
                      </a:pPr>
                      <a:r>
                        <a:rPr lang="en-US" sz="1300">
                          <a:effectLst/>
                        </a:rPr>
                        <a:t>Backward compatibility with enhanced ranging capable devices (ERDEVs)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229274704"/>
                  </a:ext>
                </a:extLst>
              </a:tr>
              <a:tr h="263490">
                <a:tc>
                  <a:txBody>
                    <a:bodyPr/>
                    <a:lstStyle/>
                    <a:p>
                      <a:pPr>
                        <a:lnSpc>
                          <a:spcPct val="107000"/>
                        </a:lnSpc>
                        <a:spcAft>
                          <a:spcPts val="800"/>
                        </a:spcAft>
                      </a:pPr>
                      <a:r>
                        <a:rPr lang="en-US" sz="1300">
                          <a:effectLst/>
                        </a:rPr>
                        <a:t>Improved link budget and/or reduced air-time</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402719402"/>
                  </a:ext>
                </a:extLst>
              </a:tr>
              <a:tr h="263490">
                <a:tc>
                  <a:txBody>
                    <a:bodyPr/>
                    <a:lstStyle/>
                    <a:p>
                      <a:pPr>
                        <a:lnSpc>
                          <a:spcPct val="107000"/>
                        </a:lnSpc>
                        <a:spcAft>
                          <a:spcPts val="800"/>
                        </a:spcAft>
                      </a:pPr>
                      <a:r>
                        <a:rPr lang="en-US" sz="1300">
                          <a:effectLst/>
                        </a:rPr>
                        <a:t>Additional channels and operating frequencies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770140464"/>
                  </a:ext>
                </a:extLst>
              </a:tr>
              <a:tr h="401387">
                <a:tc>
                  <a:txBody>
                    <a:bodyPr/>
                    <a:lstStyle/>
                    <a:p>
                      <a:pPr>
                        <a:lnSpc>
                          <a:spcPct val="107000"/>
                        </a:lnSpc>
                        <a:spcAft>
                          <a:spcPts val="800"/>
                        </a:spcAft>
                      </a:pPr>
                      <a:r>
                        <a:rPr lang="en-US" sz="1300">
                          <a:effectLst/>
                        </a:rPr>
                        <a:t>Improvements to accuracy / precision / reliability and interoperability for high-integrity ranging</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dirty="0">
                          <a:effectLst/>
                          <a:latin typeface="+mn-lt"/>
                          <a:ea typeface="Calibri" panose="020F0502020204030204" pitchFamily="34" charset="0"/>
                          <a:cs typeface="Times New Roman" panose="02020603050405020304" pitchFamily="18" charset="0"/>
                        </a:rPr>
                        <a:t>Ranging improvements based on UWB-only MMS compared to legacy ranging</a:t>
                      </a:r>
                    </a:p>
                  </a:txBody>
                  <a:tcPr marL="65221" marR="65221" marT="0" marB="0"/>
                </a:tc>
                <a:extLst>
                  <a:ext uri="{0D108BD9-81ED-4DB2-BD59-A6C34878D82A}">
                    <a16:rowId xmlns:a16="http://schemas.microsoft.com/office/drawing/2014/main" val="313926360"/>
                  </a:ext>
                </a:extLst>
              </a:tr>
              <a:tr h="263490">
                <a:tc>
                  <a:txBody>
                    <a:bodyPr/>
                    <a:lstStyle/>
                    <a:p>
                      <a:pPr>
                        <a:lnSpc>
                          <a:spcPct val="107000"/>
                        </a:lnSpc>
                        <a:spcAft>
                          <a:spcPts val="800"/>
                        </a:spcAft>
                      </a:pPr>
                      <a:r>
                        <a:rPr lang="en-US" sz="1300">
                          <a:effectLst/>
                        </a:rPr>
                        <a:t>Reduced complexity and power consumption</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006555623"/>
                  </a:ext>
                </a:extLst>
              </a:tr>
              <a:tr h="263490">
                <a:tc>
                  <a:txBody>
                    <a:bodyPr/>
                    <a:lstStyle/>
                    <a:p>
                      <a:pPr>
                        <a:lnSpc>
                          <a:spcPct val="107000"/>
                        </a:lnSpc>
                        <a:spcAft>
                          <a:spcPts val="800"/>
                        </a:spcAft>
                      </a:pPr>
                      <a:r>
                        <a:rPr lang="en-US" sz="1300" dirty="0">
                          <a:effectLst/>
                        </a:rPr>
                        <a:t>Hybrid operation with narrowband signaling to assist UWB</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1409934918"/>
                  </a:ext>
                </a:extLst>
              </a:tr>
              <a:tr h="400123">
                <a:tc>
                  <a:txBody>
                    <a:bodyPr/>
                    <a:lstStyle/>
                    <a:p>
                      <a:pPr>
                        <a:lnSpc>
                          <a:spcPct val="107000"/>
                        </a:lnSpc>
                        <a:spcAft>
                          <a:spcPts val="800"/>
                        </a:spcAft>
                      </a:pPr>
                      <a:r>
                        <a:rPr lang="en-US" sz="1300">
                          <a:effectLst/>
                        </a:rPr>
                        <a:t>Enhanced native discovery and connection setup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dirty="0">
                          <a:effectLst/>
                        </a:rPr>
                        <a:t>UWB-only alternative for discovery and session establishment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157165867"/>
                  </a:ext>
                </a:extLst>
              </a:tr>
              <a:tr h="400123">
                <a:tc>
                  <a:txBody>
                    <a:bodyPr/>
                    <a:lstStyle/>
                    <a:p>
                      <a:pPr>
                        <a:lnSpc>
                          <a:spcPct val="107000"/>
                        </a:lnSpc>
                        <a:spcAft>
                          <a:spcPts val="800"/>
                        </a:spcAft>
                      </a:pPr>
                      <a:r>
                        <a:rPr lang="en-US" sz="1300" dirty="0">
                          <a:effectLst/>
                        </a:rPr>
                        <a:t>Sensing capabilities to support presence detection and environment mapping</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78912419"/>
                  </a:ext>
                </a:extLst>
              </a:tr>
              <a:tr h="263490">
                <a:tc>
                  <a:txBody>
                    <a:bodyPr/>
                    <a:lstStyle/>
                    <a:p>
                      <a:pPr>
                        <a:lnSpc>
                          <a:spcPct val="107000"/>
                        </a:lnSpc>
                        <a:spcAft>
                          <a:spcPts val="800"/>
                        </a:spcAft>
                      </a:pPr>
                      <a:r>
                        <a:rPr lang="en-US" sz="1300" dirty="0">
                          <a:effectLst/>
                        </a:rPr>
                        <a:t>Low-power low-latency streaming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1576344013"/>
                  </a:ext>
                </a:extLst>
              </a:tr>
              <a:tr h="400123">
                <a:tc>
                  <a:txBody>
                    <a:bodyPr/>
                    <a:lstStyle/>
                    <a:p>
                      <a:pPr>
                        <a:lnSpc>
                          <a:spcPct val="107000"/>
                        </a:lnSpc>
                        <a:spcAft>
                          <a:spcPts val="800"/>
                        </a:spcAft>
                      </a:pPr>
                      <a:r>
                        <a:rPr lang="en-US" sz="1300" dirty="0">
                          <a:effectLst/>
                        </a:rPr>
                        <a:t>Higher data-rate streaming allowing at least 50 Mbit/s of throughput</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a:effectLst/>
                        </a:rPr>
                        <a:t> </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863466228"/>
                  </a:ext>
                </a:extLst>
              </a:tr>
              <a:tr h="400123">
                <a:tc>
                  <a:txBody>
                    <a:bodyPr/>
                    <a:lstStyle/>
                    <a:p>
                      <a:pPr>
                        <a:lnSpc>
                          <a:spcPct val="107000"/>
                        </a:lnSpc>
                        <a:spcAft>
                          <a:spcPts val="800"/>
                        </a:spcAft>
                      </a:pPr>
                      <a:r>
                        <a:rPr lang="en-US" sz="1300" dirty="0">
                          <a:effectLst/>
                        </a:rPr>
                        <a:t>Support for peer-to-peer, peer-to-multi-peer, and station-to-infrastructure protocols</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dirty="0">
                          <a:effectLst/>
                        </a:rPr>
                        <a:t> Multi-device discovery</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3794586688"/>
                  </a:ext>
                </a:extLst>
              </a:tr>
              <a:tr h="263490">
                <a:tc>
                  <a:txBody>
                    <a:bodyPr/>
                    <a:lstStyle/>
                    <a:p>
                      <a:pPr>
                        <a:lnSpc>
                          <a:spcPct val="107000"/>
                        </a:lnSpc>
                        <a:spcAft>
                          <a:spcPts val="800"/>
                        </a:spcAft>
                      </a:pPr>
                      <a:r>
                        <a:rPr lang="en-US" sz="1300">
                          <a:effectLst/>
                        </a:rPr>
                        <a:t>Infrastructure synchronization mechanisms</a:t>
                      </a:r>
                      <a:endParaRPr lang="en-US" sz="130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tc>
                  <a:txBody>
                    <a:bodyPr/>
                    <a:lstStyle/>
                    <a:p>
                      <a:pPr>
                        <a:lnSpc>
                          <a:spcPct val="107000"/>
                        </a:lnSpc>
                        <a:spcAft>
                          <a:spcPts val="800"/>
                        </a:spcAft>
                      </a:pPr>
                      <a:r>
                        <a:rPr lang="en-US" sz="1300" dirty="0">
                          <a:effectLst/>
                        </a:rPr>
                        <a:t> </a:t>
                      </a:r>
                      <a:endParaRPr lang="en-US" sz="1300" dirty="0">
                        <a:effectLst/>
                        <a:latin typeface="Calibri" panose="020F0502020204030204" pitchFamily="34" charset="0"/>
                        <a:ea typeface="Calibri" panose="020F0502020204030204" pitchFamily="34" charset="0"/>
                        <a:cs typeface="Times New Roman" panose="02020603050405020304" pitchFamily="18" charset="0"/>
                      </a:endParaRPr>
                    </a:p>
                  </a:txBody>
                  <a:tcPr marL="65221" marR="65221" marT="0" marB="0"/>
                </a:tc>
                <a:extLst>
                  <a:ext uri="{0D108BD9-81ED-4DB2-BD59-A6C34878D82A}">
                    <a16:rowId xmlns:a16="http://schemas.microsoft.com/office/drawing/2014/main" val="1541787244"/>
                  </a:ext>
                </a:extLst>
              </a:tr>
            </a:tbl>
          </a:graphicData>
        </a:graphic>
      </p:graphicFrame>
    </p:spTree>
    <p:extLst>
      <p:ext uri="{BB962C8B-B14F-4D97-AF65-F5344CB8AC3E}">
        <p14:creationId xmlns:p14="http://schemas.microsoft.com/office/powerpoint/2010/main" val="33368402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0B03-174F-EC6F-0225-32762756C7C1}"/>
              </a:ext>
            </a:extLst>
          </p:cNvPr>
          <p:cNvSpPr>
            <a:spLocks noGrp="1"/>
          </p:cNvSpPr>
          <p:nvPr>
            <p:ph type="title"/>
          </p:nvPr>
        </p:nvSpPr>
        <p:spPr/>
        <p:txBody>
          <a:bodyPr/>
          <a:lstStyle/>
          <a:p>
            <a:r>
              <a:rPr lang="es-ES" dirty="0" err="1"/>
              <a:t>References</a:t>
            </a:r>
            <a:endParaRPr lang="de-AT" dirty="0"/>
          </a:p>
        </p:txBody>
      </p:sp>
      <p:sp>
        <p:nvSpPr>
          <p:cNvPr id="3" name="Content Placeholder 2">
            <a:extLst>
              <a:ext uri="{FF2B5EF4-FFF2-40B4-BE49-F238E27FC236}">
                <a16:creationId xmlns:a16="http://schemas.microsoft.com/office/drawing/2014/main" id="{85D61FF4-B235-E6E0-A835-355A50DFB31B}"/>
              </a:ext>
            </a:extLst>
          </p:cNvPr>
          <p:cNvSpPr>
            <a:spLocks noGrp="1"/>
          </p:cNvSpPr>
          <p:nvPr>
            <p:ph idx="1"/>
          </p:nvPr>
        </p:nvSpPr>
        <p:spPr/>
        <p:txBody>
          <a:bodyPr/>
          <a:lstStyle/>
          <a:p>
            <a:pPr marL="0" indent="0">
              <a:buNone/>
            </a:pPr>
            <a:r>
              <a:rPr lang="en-US" sz="2000" dirty="0"/>
              <a:t>[1] A. Krebs et al. </a:t>
            </a:r>
            <a:r>
              <a:rPr lang="en-US" sz="2000" b="1" dirty="0"/>
              <a:t>NBA-MMS-UWB ranging text proposal for 15.4ab TFD</a:t>
            </a:r>
            <a:r>
              <a:rPr lang="en-US" sz="2000" dirty="0"/>
              <a:t>. IEEE 802.15 contribution with number P802.15-22-0381-02. February 2023. </a:t>
            </a:r>
            <a:r>
              <a:rPr lang="en-US" sz="2000" dirty="0">
                <a:solidFill>
                  <a:srgbClr val="0070C0"/>
                </a:solidFill>
                <a:hlinkClick r:id="rId2">
                  <a:extLst>
                    <a:ext uri="{A12FA001-AC4F-418D-AE19-62706E023703}">
                      <ahyp:hlinkClr xmlns:ahyp="http://schemas.microsoft.com/office/drawing/2018/hyperlinkcolor" val="tx"/>
                    </a:ext>
                  </a:extLst>
                </a:hlinkClick>
              </a:rPr>
              <a:t>Link</a:t>
            </a:r>
            <a:r>
              <a:rPr lang="en-US" sz="2000" dirty="0">
                <a:solidFill>
                  <a:srgbClr val="0070C0"/>
                </a:solidFill>
              </a:rPr>
              <a:t>.</a:t>
            </a:r>
          </a:p>
          <a:p>
            <a:pPr marL="0" indent="0">
              <a:buNone/>
            </a:pPr>
            <a:r>
              <a:rPr lang="en-US" sz="2000" dirty="0"/>
              <a:t>[2] X. Luo et al. </a:t>
            </a:r>
            <a:r>
              <a:rPr lang="en-US" sz="2000" b="1" dirty="0"/>
              <a:t>NBA-UWB Technical Framework (for Draft0)</a:t>
            </a:r>
            <a:r>
              <a:rPr lang="en-US" sz="2000" dirty="0"/>
              <a:t>. IEEE 802.15 contribution with number P802.15-23-0100-02. March 2023. </a:t>
            </a:r>
            <a:r>
              <a:rPr lang="en-US" sz="2000" dirty="0">
                <a:solidFill>
                  <a:srgbClr val="0070C0"/>
                </a:solidFill>
                <a:hlinkClick r:id="rId3">
                  <a:extLst>
                    <a:ext uri="{A12FA001-AC4F-418D-AE19-62706E023703}">
                      <ahyp:hlinkClr xmlns:ahyp="http://schemas.microsoft.com/office/drawing/2018/hyperlinkcolor" val="tx"/>
                    </a:ext>
                  </a:extLst>
                </a:hlinkClick>
              </a:rPr>
              <a:t>Link.</a:t>
            </a:r>
            <a:endParaRPr lang="en-US" sz="2000" dirty="0">
              <a:solidFill>
                <a:srgbClr val="0070C0"/>
              </a:solidFill>
            </a:endParaRPr>
          </a:p>
          <a:p>
            <a:pPr marL="0" indent="0">
              <a:buNone/>
            </a:pPr>
            <a:endParaRPr lang="de-AT" sz="2000" dirty="0"/>
          </a:p>
        </p:txBody>
      </p:sp>
    </p:spTree>
    <p:extLst>
      <p:ext uri="{BB962C8B-B14F-4D97-AF65-F5344CB8AC3E}">
        <p14:creationId xmlns:p14="http://schemas.microsoft.com/office/powerpoint/2010/main" val="3540589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510B03-174F-EC6F-0225-32762756C7C1}"/>
              </a:ext>
            </a:extLst>
          </p:cNvPr>
          <p:cNvSpPr>
            <a:spLocks noGrp="1"/>
          </p:cNvSpPr>
          <p:nvPr>
            <p:ph type="title"/>
          </p:nvPr>
        </p:nvSpPr>
        <p:spPr/>
        <p:txBody>
          <a:bodyPr/>
          <a:lstStyle/>
          <a:p>
            <a:r>
              <a:rPr lang="es-ES" dirty="0" err="1"/>
              <a:t>Purpose</a:t>
            </a:r>
            <a:endParaRPr lang="de-AT" dirty="0"/>
          </a:p>
        </p:txBody>
      </p:sp>
      <p:sp>
        <p:nvSpPr>
          <p:cNvPr id="3" name="Content Placeholder 2">
            <a:extLst>
              <a:ext uri="{FF2B5EF4-FFF2-40B4-BE49-F238E27FC236}">
                <a16:creationId xmlns:a16="http://schemas.microsoft.com/office/drawing/2014/main" id="{85D61FF4-B235-E6E0-A835-355A50DFB31B}"/>
              </a:ext>
            </a:extLst>
          </p:cNvPr>
          <p:cNvSpPr>
            <a:spLocks noGrp="1"/>
          </p:cNvSpPr>
          <p:nvPr>
            <p:ph idx="1"/>
          </p:nvPr>
        </p:nvSpPr>
        <p:spPr/>
        <p:txBody>
          <a:bodyPr/>
          <a:lstStyle/>
          <a:p>
            <a:pPr marL="0" indent="0">
              <a:buNone/>
            </a:pPr>
            <a:r>
              <a:rPr lang="en-US" sz="2400" dirty="0"/>
              <a:t>This slide deck presents a short overview at possible UWB-only solutions for discovery and multi-millisecond ranging (MMS) that could be considered by the working group.</a:t>
            </a:r>
          </a:p>
          <a:p>
            <a:pPr marL="0" indent="0">
              <a:buNone/>
            </a:pPr>
            <a:endParaRPr lang="en-US" sz="2400" dirty="0"/>
          </a:p>
          <a:p>
            <a:pPr marL="0" indent="0">
              <a:buNone/>
            </a:pPr>
            <a:r>
              <a:rPr lang="en-US" sz="2400" dirty="0"/>
              <a:t>The content of this slide deck proposes a UWB-only alternative to the </a:t>
            </a:r>
            <a:br>
              <a:rPr lang="en-US" sz="2400" dirty="0"/>
            </a:br>
            <a:r>
              <a:rPr lang="en-US" sz="2400" dirty="0"/>
              <a:t>NBA-MMS-UWB MAC techniques in </a:t>
            </a:r>
            <a:r>
              <a:rPr lang="en-US" sz="2400" dirty="0">
                <a:solidFill>
                  <a:srgbClr val="0070C0"/>
                </a:solidFill>
                <a:hlinkClick r:id="rId2">
                  <a:extLst>
                    <a:ext uri="{A12FA001-AC4F-418D-AE19-62706E023703}">
                      <ahyp:hlinkClr xmlns:ahyp="http://schemas.microsoft.com/office/drawing/2018/hyperlinkcolor" val="tx"/>
                    </a:ext>
                  </a:extLst>
                </a:hlinkClick>
              </a:rPr>
              <a:t>[1]</a:t>
            </a:r>
            <a:r>
              <a:rPr lang="en-US" sz="2400" dirty="0"/>
              <a:t>.</a:t>
            </a:r>
          </a:p>
          <a:p>
            <a:pPr marL="0" indent="0">
              <a:buNone/>
            </a:pPr>
            <a:endParaRPr lang="de-AT" sz="2400" dirty="0"/>
          </a:p>
        </p:txBody>
      </p:sp>
    </p:spTree>
    <p:extLst>
      <p:ext uri="{BB962C8B-B14F-4D97-AF65-F5344CB8AC3E}">
        <p14:creationId xmlns:p14="http://schemas.microsoft.com/office/powerpoint/2010/main" val="17518356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02059-AE27-A750-A63A-460D60EC22EF}"/>
              </a:ext>
            </a:extLst>
          </p:cNvPr>
          <p:cNvSpPr>
            <a:spLocks noGrp="1"/>
          </p:cNvSpPr>
          <p:nvPr>
            <p:ph type="title"/>
          </p:nvPr>
        </p:nvSpPr>
        <p:spPr/>
        <p:txBody>
          <a:bodyPr/>
          <a:lstStyle/>
          <a:p>
            <a:r>
              <a:rPr lang="es-ES" dirty="0"/>
              <a:t>UWB-</a:t>
            </a:r>
            <a:r>
              <a:rPr lang="es-ES" dirty="0" err="1"/>
              <a:t>only</a:t>
            </a:r>
            <a:r>
              <a:rPr lang="es-ES" dirty="0"/>
              <a:t> Discovery &amp; </a:t>
            </a:r>
            <a:r>
              <a:rPr lang="es-ES" dirty="0" err="1"/>
              <a:t>Session</a:t>
            </a:r>
            <a:r>
              <a:rPr lang="es-ES" dirty="0"/>
              <a:t> Establishment</a:t>
            </a:r>
            <a:endParaRPr lang="de-AT" dirty="0"/>
          </a:p>
        </p:txBody>
      </p:sp>
      <p:sp>
        <p:nvSpPr>
          <p:cNvPr id="3" name="Content Placeholder 2">
            <a:extLst>
              <a:ext uri="{FF2B5EF4-FFF2-40B4-BE49-F238E27FC236}">
                <a16:creationId xmlns:a16="http://schemas.microsoft.com/office/drawing/2014/main" id="{422480BF-B1CC-3342-16B2-8017AE7AE396}"/>
              </a:ext>
            </a:extLst>
          </p:cNvPr>
          <p:cNvSpPr>
            <a:spLocks noGrp="1"/>
          </p:cNvSpPr>
          <p:nvPr>
            <p:ph idx="1"/>
          </p:nvPr>
        </p:nvSpPr>
        <p:spPr/>
        <p:txBody>
          <a:bodyPr/>
          <a:lstStyle/>
          <a:p>
            <a:pPr marL="0" indent="0">
              <a:buNone/>
            </a:pPr>
            <a:r>
              <a:rPr lang="en-US" sz="2000" dirty="0"/>
              <a:t>Our main idea is to adopt the same scheme as in </a:t>
            </a:r>
            <a:r>
              <a:rPr lang="en-US" sz="2000" dirty="0">
                <a:solidFill>
                  <a:srgbClr val="0070C0"/>
                </a:solidFill>
                <a:hlinkClick r:id="rId3">
                  <a:extLst>
                    <a:ext uri="{A12FA001-AC4F-418D-AE19-62706E023703}">
                      <ahyp:hlinkClr xmlns:ahyp="http://schemas.microsoft.com/office/drawing/2018/hyperlinkcolor" val="tx"/>
                    </a:ext>
                  </a:extLst>
                </a:hlinkClick>
              </a:rPr>
              <a:t>[1]</a:t>
            </a:r>
            <a:r>
              <a:rPr lang="en-US" sz="2000" dirty="0">
                <a:solidFill>
                  <a:srgbClr val="0070C0"/>
                </a:solidFill>
              </a:rPr>
              <a:t> </a:t>
            </a:r>
            <a:r>
              <a:rPr lang="en-US" sz="2000" dirty="0"/>
              <a:t>but with a few modifications </a:t>
            </a:r>
            <a:br>
              <a:rPr lang="en-US" sz="2000" dirty="0"/>
            </a:br>
            <a:r>
              <a:rPr lang="en-US" sz="2000" dirty="0"/>
              <a:t>for UWB-only solutions:</a:t>
            </a:r>
          </a:p>
          <a:p>
            <a:pPr>
              <a:buFontTx/>
              <a:buChar char="-"/>
            </a:pPr>
            <a:r>
              <a:rPr lang="en-US" sz="2000" b="1" dirty="0"/>
              <a:t>Generic discovery mechanism </a:t>
            </a:r>
            <a:r>
              <a:rPr lang="en-US" sz="2000" dirty="0"/>
              <a:t>for diverse sessions (ranging, MMS, data, sensing)</a:t>
            </a:r>
          </a:p>
          <a:p>
            <a:pPr>
              <a:buFontTx/>
              <a:buChar char="-"/>
            </a:pPr>
            <a:r>
              <a:rPr lang="en-US" sz="2000" dirty="0"/>
              <a:t>Exchange should be performed over the </a:t>
            </a:r>
            <a:r>
              <a:rPr lang="en-US" sz="2000" b="1" dirty="0"/>
              <a:t>baseline (default) PHY/MAC configuration</a:t>
            </a:r>
            <a:endParaRPr lang="en-US" sz="2000" dirty="0"/>
          </a:p>
          <a:p>
            <a:pPr>
              <a:buFontTx/>
              <a:buChar char="-"/>
            </a:pPr>
            <a:r>
              <a:rPr lang="en-US" sz="2000" b="1" dirty="0"/>
              <a:t>UWB messages </a:t>
            </a:r>
            <a:r>
              <a:rPr lang="en-US" sz="2000" dirty="0"/>
              <a:t>following</a:t>
            </a:r>
            <a:r>
              <a:rPr lang="en-US" sz="2000" b="1" dirty="0"/>
              <a:t> IEEE MAC Frame Format </a:t>
            </a:r>
          </a:p>
          <a:p>
            <a:pPr lvl="1">
              <a:buFontTx/>
              <a:buChar char="-"/>
            </a:pPr>
            <a:r>
              <a:rPr lang="en-US" sz="2000" b="1" dirty="0"/>
              <a:t>IEs</a:t>
            </a:r>
            <a:r>
              <a:rPr lang="en-US" sz="2000" dirty="0"/>
              <a:t> with the content of the </a:t>
            </a:r>
            <a:r>
              <a:rPr lang="en-US" sz="2000" b="1" dirty="0"/>
              <a:t>ADV-POLL, ADV-RESP, and SOR messages</a:t>
            </a:r>
          </a:p>
          <a:p>
            <a:pPr lvl="1">
              <a:buFontTx/>
              <a:buChar char="-"/>
            </a:pPr>
            <a:r>
              <a:rPr lang="en-US" sz="2000" dirty="0"/>
              <a:t>Method to exchange </a:t>
            </a:r>
            <a:r>
              <a:rPr lang="en-US" sz="2000" b="1" dirty="0"/>
              <a:t>UWB PHY-MAC capabilities </a:t>
            </a:r>
            <a:r>
              <a:rPr lang="en-US" sz="2000" dirty="0"/>
              <a:t>to establish the session </a:t>
            </a:r>
          </a:p>
          <a:p>
            <a:pPr lvl="1">
              <a:buFontTx/>
              <a:buChar char="-"/>
            </a:pPr>
            <a:r>
              <a:rPr lang="en-US" sz="2000" dirty="0"/>
              <a:t>IEEE MAC primitives</a:t>
            </a:r>
          </a:p>
          <a:p>
            <a:pPr marL="0" indent="0">
              <a:buNone/>
            </a:pPr>
            <a:endParaRPr lang="de-AT" dirty="0"/>
          </a:p>
        </p:txBody>
      </p:sp>
      <p:pic>
        <p:nvPicPr>
          <p:cNvPr id="4" name="Picture 3">
            <a:extLst>
              <a:ext uri="{FF2B5EF4-FFF2-40B4-BE49-F238E27FC236}">
                <a16:creationId xmlns:a16="http://schemas.microsoft.com/office/drawing/2014/main" id="{BEE9E638-424B-BB20-97F1-33E5327E5D6C}"/>
              </a:ext>
            </a:extLst>
          </p:cNvPr>
          <p:cNvPicPr>
            <a:picLocks noChangeAspect="1"/>
          </p:cNvPicPr>
          <p:nvPr/>
        </p:nvPicPr>
        <p:blipFill>
          <a:blip r:embed="rId4"/>
          <a:stretch>
            <a:fillRect/>
          </a:stretch>
        </p:blipFill>
        <p:spPr>
          <a:xfrm>
            <a:off x="1033118" y="4877594"/>
            <a:ext cx="10243013" cy="1625875"/>
          </a:xfrm>
          <a:prstGeom prst="rect">
            <a:avLst/>
          </a:prstGeom>
        </p:spPr>
      </p:pic>
    </p:spTree>
    <p:extLst>
      <p:ext uri="{BB962C8B-B14F-4D97-AF65-F5344CB8AC3E}">
        <p14:creationId xmlns:p14="http://schemas.microsoft.com/office/powerpoint/2010/main" val="8926868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02059-AE27-A750-A63A-460D60EC22EF}"/>
              </a:ext>
            </a:extLst>
          </p:cNvPr>
          <p:cNvSpPr>
            <a:spLocks noGrp="1"/>
          </p:cNvSpPr>
          <p:nvPr>
            <p:ph type="title"/>
          </p:nvPr>
        </p:nvSpPr>
        <p:spPr/>
        <p:txBody>
          <a:bodyPr/>
          <a:lstStyle/>
          <a:p>
            <a:r>
              <a:rPr lang="es-ES" dirty="0"/>
              <a:t>UWB-</a:t>
            </a:r>
            <a:r>
              <a:rPr lang="es-ES" dirty="0" err="1"/>
              <a:t>only</a:t>
            </a:r>
            <a:r>
              <a:rPr lang="es-ES" dirty="0"/>
              <a:t> Discovery &amp; </a:t>
            </a:r>
            <a:r>
              <a:rPr lang="es-ES" dirty="0" err="1"/>
              <a:t>Session</a:t>
            </a:r>
            <a:r>
              <a:rPr lang="es-ES" dirty="0"/>
              <a:t> Establishment</a:t>
            </a:r>
            <a:endParaRPr lang="de-AT" dirty="0"/>
          </a:p>
        </p:txBody>
      </p:sp>
      <p:sp>
        <p:nvSpPr>
          <p:cNvPr id="3" name="Content Placeholder 2">
            <a:extLst>
              <a:ext uri="{FF2B5EF4-FFF2-40B4-BE49-F238E27FC236}">
                <a16:creationId xmlns:a16="http://schemas.microsoft.com/office/drawing/2014/main" id="{422480BF-B1CC-3342-16B2-8017AE7AE396}"/>
              </a:ext>
            </a:extLst>
          </p:cNvPr>
          <p:cNvSpPr>
            <a:spLocks noGrp="1"/>
          </p:cNvSpPr>
          <p:nvPr>
            <p:ph idx="1"/>
          </p:nvPr>
        </p:nvSpPr>
        <p:spPr/>
        <p:txBody>
          <a:bodyPr/>
          <a:lstStyle/>
          <a:p>
            <a:pPr marL="0" indent="0">
              <a:buNone/>
            </a:pPr>
            <a:r>
              <a:rPr lang="en-US" sz="2000" b="1" dirty="0"/>
              <a:t>Discovery Messages: </a:t>
            </a:r>
            <a:r>
              <a:rPr lang="en-US" sz="2000" dirty="0"/>
              <a:t>following IEEE MAC Frame Format</a:t>
            </a:r>
          </a:p>
          <a:p>
            <a:r>
              <a:rPr lang="en-US" sz="2000" dirty="0"/>
              <a:t>Define different IEs for ADV-POLL, ADV-RESP, SOR</a:t>
            </a:r>
          </a:p>
          <a:p>
            <a:r>
              <a:rPr lang="en-US" sz="2000" dirty="0"/>
              <a:t>Use common table of UWB PHY/MAC Capabilities for the messages</a:t>
            </a:r>
          </a:p>
        </p:txBody>
      </p:sp>
      <p:pic>
        <p:nvPicPr>
          <p:cNvPr id="5" name="Picture 4">
            <a:extLst>
              <a:ext uri="{FF2B5EF4-FFF2-40B4-BE49-F238E27FC236}">
                <a16:creationId xmlns:a16="http://schemas.microsoft.com/office/drawing/2014/main" id="{258F342D-DF65-9A76-69B7-7BFDB57AECEA}"/>
              </a:ext>
            </a:extLst>
          </p:cNvPr>
          <p:cNvPicPr>
            <a:picLocks noChangeAspect="1"/>
          </p:cNvPicPr>
          <p:nvPr/>
        </p:nvPicPr>
        <p:blipFill>
          <a:blip r:embed="rId3"/>
          <a:stretch>
            <a:fillRect/>
          </a:stretch>
        </p:blipFill>
        <p:spPr>
          <a:xfrm>
            <a:off x="3230245" y="3379522"/>
            <a:ext cx="5731510" cy="1733550"/>
          </a:xfrm>
          <a:prstGeom prst="rect">
            <a:avLst/>
          </a:prstGeom>
        </p:spPr>
      </p:pic>
      <p:pic>
        <p:nvPicPr>
          <p:cNvPr id="6" name="Picture 5">
            <a:extLst>
              <a:ext uri="{FF2B5EF4-FFF2-40B4-BE49-F238E27FC236}">
                <a16:creationId xmlns:a16="http://schemas.microsoft.com/office/drawing/2014/main" id="{6FF56196-3EE3-83FD-B120-60EB40A66527}"/>
              </a:ext>
            </a:extLst>
          </p:cNvPr>
          <p:cNvPicPr>
            <a:picLocks noChangeAspect="1"/>
          </p:cNvPicPr>
          <p:nvPr/>
        </p:nvPicPr>
        <p:blipFill>
          <a:blip r:embed="rId4"/>
          <a:stretch>
            <a:fillRect/>
          </a:stretch>
        </p:blipFill>
        <p:spPr>
          <a:xfrm>
            <a:off x="596312" y="5255387"/>
            <a:ext cx="4592320" cy="1191895"/>
          </a:xfrm>
          <a:prstGeom prst="rect">
            <a:avLst/>
          </a:prstGeom>
        </p:spPr>
      </p:pic>
      <p:cxnSp>
        <p:nvCxnSpPr>
          <p:cNvPr id="7" name="Straight Connector 6">
            <a:extLst>
              <a:ext uri="{FF2B5EF4-FFF2-40B4-BE49-F238E27FC236}">
                <a16:creationId xmlns:a16="http://schemas.microsoft.com/office/drawing/2014/main" id="{5E42C5E6-0CA6-95D0-2006-977466775704}"/>
              </a:ext>
            </a:extLst>
          </p:cNvPr>
          <p:cNvCxnSpPr>
            <a:cxnSpLocks/>
          </p:cNvCxnSpPr>
          <p:nvPr/>
        </p:nvCxnSpPr>
        <p:spPr>
          <a:xfrm flipV="1">
            <a:off x="651708" y="4813069"/>
            <a:ext cx="2640132" cy="493033"/>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cxnSp>
        <p:nvCxnSpPr>
          <p:cNvPr id="8" name="Straight Connector 7">
            <a:extLst>
              <a:ext uri="{FF2B5EF4-FFF2-40B4-BE49-F238E27FC236}">
                <a16:creationId xmlns:a16="http://schemas.microsoft.com/office/drawing/2014/main" id="{E4F75EB1-E596-3FBB-E009-2C04728794B8}"/>
              </a:ext>
            </a:extLst>
          </p:cNvPr>
          <p:cNvCxnSpPr>
            <a:cxnSpLocks/>
          </p:cNvCxnSpPr>
          <p:nvPr/>
        </p:nvCxnSpPr>
        <p:spPr>
          <a:xfrm flipH="1" flipV="1">
            <a:off x="3790604" y="4826540"/>
            <a:ext cx="1349661" cy="477055"/>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sp>
        <p:nvSpPr>
          <p:cNvPr id="9" name="Rectangle 8">
            <a:extLst>
              <a:ext uri="{FF2B5EF4-FFF2-40B4-BE49-F238E27FC236}">
                <a16:creationId xmlns:a16="http://schemas.microsoft.com/office/drawing/2014/main" id="{256B6CBE-DFB3-057E-3A3B-29109617C132}"/>
              </a:ext>
            </a:extLst>
          </p:cNvPr>
          <p:cNvSpPr/>
          <p:nvPr/>
        </p:nvSpPr>
        <p:spPr>
          <a:xfrm>
            <a:off x="7169824" y="4567126"/>
            <a:ext cx="733545" cy="259414"/>
          </a:xfrm>
          <a:prstGeom prst="rect">
            <a:avLst/>
          </a:prstGeom>
          <a:noFill/>
          <a:ln w="38100">
            <a:solidFill>
              <a:srgbClr val="FF9B09"/>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lstStyle/>
          <a:p>
            <a:pPr algn="l"/>
            <a:endParaRPr lang="de-AT" dirty="0">
              <a:solidFill>
                <a:schemeClr val="bg1"/>
              </a:solidFill>
              <a:latin typeface="+mj-lt"/>
            </a:endParaRPr>
          </a:p>
        </p:txBody>
      </p:sp>
      <p:sp>
        <p:nvSpPr>
          <p:cNvPr id="10" name="Rectangle 9">
            <a:extLst>
              <a:ext uri="{FF2B5EF4-FFF2-40B4-BE49-F238E27FC236}">
                <a16:creationId xmlns:a16="http://schemas.microsoft.com/office/drawing/2014/main" id="{9D1D6B96-0641-8651-BF71-CC4CD0E5850E}"/>
              </a:ext>
            </a:extLst>
          </p:cNvPr>
          <p:cNvSpPr/>
          <p:nvPr/>
        </p:nvSpPr>
        <p:spPr>
          <a:xfrm>
            <a:off x="627227" y="5306102"/>
            <a:ext cx="4525797" cy="1098866"/>
          </a:xfrm>
          <a:prstGeom prst="rect">
            <a:avLst/>
          </a:prstGeom>
          <a:noFill/>
          <a:ln w="38100">
            <a:solidFill>
              <a:srgbClr val="FF9B09"/>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lstStyle/>
          <a:p>
            <a:pPr algn="l"/>
            <a:endParaRPr lang="de-AT" dirty="0">
              <a:solidFill>
                <a:schemeClr val="bg1"/>
              </a:solidFill>
              <a:latin typeface="+mj-lt"/>
            </a:endParaRPr>
          </a:p>
        </p:txBody>
      </p:sp>
      <p:sp>
        <p:nvSpPr>
          <p:cNvPr id="11" name="TextBox 10">
            <a:extLst>
              <a:ext uri="{FF2B5EF4-FFF2-40B4-BE49-F238E27FC236}">
                <a16:creationId xmlns:a16="http://schemas.microsoft.com/office/drawing/2014/main" id="{0288EC4A-7986-462E-E133-77E2EAE794D2}"/>
              </a:ext>
            </a:extLst>
          </p:cNvPr>
          <p:cNvSpPr txBox="1"/>
          <p:nvPr/>
        </p:nvSpPr>
        <p:spPr>
          <a:xfrm>
            <a:off x="7341422" y="5289230"/>
            <a:ext cx="1487897" cy="827115"/>
          </a:xfrm>
          <a:prstGeom prst="rect">
            <a:avLst/>
          </a:prstGeom>
          <a:noFill/>
        </p:spPr>
        <p:txBody>
          <a:bodyPr wrap="square" lIns="91440" tIns="45720" rIns="91440" rtlCol="0" anchor="t">
            <a:noAutofit/>
          </a:bodyPr>
          <a:lstStyle/>
          <a:p>
            <a:pPr>
              <a:spcBef>
                <a:spcPts val="600"/>
              </a:spcBef>
            </a:pPr>
            <a:r>
              <a:rPr lang="es-ES" sz="1200" b="1" dirty="0">
                <a:solidFill>
                  <a:srgbClr val="FF9B09"/>
                </a:solidFill>
                <a:latin typeface="Arial" panose="020B0604020202020204" pitchFamily="34" charset="0"/>
                <a:cs typeface="Arial" panose="020B0604020202020204" pitchFamily="34" charset="0"/>
              </a:rPr>
              <a:t>ADV-POLL IE</a:t>
            </a:r>
          </a:p>
          <a:p>
            <a:pPr>
              <a:spcBef>
                <a:spcPts val="600"/>
              </a:spcBef>
            </a:pPr>
            <a:r>
              <a:rPr lang="es-ES" sz="1200" b="1" dirty="0">
                <a:solidFill>
                  <a:srgbClr val="FF9B09"/>
                </a:solidFill>
                <a:latin typeface="Arial" panose="020B0604020202020204" pitchFamily="34" charset="0"/>
                <a:cs typeface="Arial" panose="020B0604020202020204" pitchFamily="34" charset="0"/>
              </a:rPr>
              <a:t>ADV-RESP IE</a:t>
            </a:r>
          </a:p>
          <a:p>
            <a:pPr>
              <a:spcBef>
                <a:spcPts val="600"/>
              </a:spcBef>
            </a:pPr>
            <a:r>
              <a:rPr lang="es-ES" sz="1200" b="1" dirty="0">
                <a:solidFill>
                  <a:srgbClr val="FF9B09"/>
                </a:solidFill>
                <a:latin typeface="Arial" panose="020B0604020202020204" pitchFamily="34" charset="0"/>
                <a:cs typeface="Arial" panose="020B0604020202020204" pitchFamily="34" charset="0"/>
              </a:rPr>
              <a:t>SOR IE</a:t>
            </a:r>
            <a:endParaRPr lang="de-AT" sz="1200" b="1" dirty="0">
              <a:solidFill>
                <a:srgbClr val="FF9B09"/>
              </a:solidFill>
              <a:latin typeface="Arial" panose="020B0604020202020204" pitchFamily="34" charset="0"/>
              <a:cs typeface="Arial" panose="020B0604020202020204" pitchFamily="34" charset="0"/>
            </a:endParaRPr>
          </a:p>
        </p:txBody>
      </p:sp>
      <p:sp>
        <p:nvSpPr>
          <p:cNvPr id="12" name="Rectangle 11">
            <a:extLst>
              <a:ext uri="{FF2B5EF4-FFF2-40B4-BE49-F238E27FC236}">
                <a16:creationId xmlns:a16="http://schemas.microsoft.com/office/drawing/2014/main" id="{CA429E28-A3EE-FDCD-8782-0B3C42EA68E6}"/>
              </a:ext>
            </a:extLst>
          </p:cNvPr>
          <p:cNvSpPr/>
          <p:nvPr/>
        </p:nvSpPr>
        <p:spPr>
          <a:xfrm>
            <a:off x="3264694" y="3848100"/>
            <a:ext cx="525911" cy="978440"/>
          </a:xfrm>
          <a:prstGeom prst="rect">
            <a:avLst/>
          </a:prstGeom>
          <a:noFill/>
          <a:ln w="38100">
            <a:solidFill>
              <a:srgbClr val="FF9B09"/>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lstStyle/>
          <a:p>
            <a:pPr algn="l"/>
            <a:endParaRPr lang="de-AT" dirty="0">
              <a:solidFill>
                <a:schemeClr val="bg1"/>
              </a:solidFill>
              <a:latin typeface="+mj-lt"/>
            </a:endParaRPr>
          </a:p>
        </p:txBody>
      </p:sp>
      <p:cxnSp>
        <p:nvCxnSpPr>
          <p:cNvPr id="13" name="Straight Connector 12">
            <a:extLst>
              <a:ext uri="{FF2B5EF4-FFF2-40B4-BE49-F238E27FC236}">
                <a16:creationId xmlns:a16="http://schemas.microsoft.com/office/drawing/2014/main" id="{A48B721B-EE0F-6F4C-D53D-13FF88318255}"/>
              </a:ext>
            </a:extLst>
          </p:cNvPr>
          <p:cNvCxnSpPr>
            <a:cxnSpLocks/>
          </p:cNvCxnSpPr>
          <p:nvPr/>
        </p:nvCxnSpPr>
        <p:spPr>
          <a:xfrm flipV="1">
            <a:off x="7168945" y="4826540"/>
            <a:ext cx="0" cy="1266285"/>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cxnSp>
        <p:nvCxnSpPr>
          <p:cNvPr id="14" name="Straight Connector 13">
            <a:extLst>
              <a:ext uri="{FF2B5EF4-FFF2-40B4-BE49-F238E27FC236}">
                <a16:creationId xmlns:a16="http://schemas.microsoft.com/office/drawing/2014/main" id="{32E5C3C9-01D6-B0E7-650D-9B3B8EE9A298}"/>
              </a:ext>
            </a:extLst>
          </p:cNvPr>
          <p:cNvCxnSpPr>
            <a:cxnSpLocks/>
          </p:cNvCxnSpPr>
          <p:nvPr/>
        </p:nvCxnSpPr>
        <p:spPr>
          <a:xfrm flipH="1">
            <a:off x="7168945" y="5422669"/>
            <a:ext cx="206580" cy="0"/>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cxnSp>
        <p:nvCxnSpPr>
          <p:cNvPr id="15" name="Straight Connector 14">
            <a:extLst>
              <a:ext uri="{FF2B5EF4-FFF2-40B4-BE49-F238E27FC236}">
                <a16:creationId xmlns:a16="http://schemas.microsoft.com/office/drawing/2014/main" id="{ABAF27D1-E775-6298-D909-50736F75A854}"/>
              </a:ext>
            </a:extLst>
          </p:cNvPr>
          <p:cNvCxnSpPr>
            <a:cxnSpLocks/>
          </p:cNvCxnSpPr>
          <p:nvPr/>
        </p:nvCxnSpPr>
        <p:spPr>
          <a:xfrm flipH="1">
            <a:off x="7148385" y="5704733"/>
            <a:ext cx="206580" cy="0"/>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cxnSp>
        <p:nvCxnSpPr>
          <p:cNvPr id="16" name="Straight Connector 15">
            <a:extLst>
              <a:ext uri="{FF2B5EF4-FFF2-40B4-BE49-F238E27FC236}">
                <a16:creationId xmlns:a16="http://schemas.microsoft.com/office/drawing/2014/main" id="{BEE09286-CDFB-F6F5-45F6-5970F1878256}"/>
              </a:ext>
            </a:extLst>
          </p:cNvPr>
          <p:cNvCxnSpPr>
            <a:cxnSpLocks/>
          </p:cNvCxnSpPr>
          <p:nvPr/>
        </p:nvCxnSpPr>
        <p:spPr>
          <a:xfrm flipH="1">
            <a:off x="7146875" y="5961908"/>
            <a:ext cx="206580" cy="0"/>
          </a:xfrm>
          <a:prstGeom prst="line">
            <a:avLst/>
          </a:prstGeom>
          <a:ln w="38100">
            <a:solidFill>
              <a:srgbClr val="FF9B09"/>
            </a:solidFill>
          </a:ln>
        </p:spPr>
        <p:style>
          <a:lnRef idx="1">
            <a:schemeClr val="accent4"/>
          </a:lnRef>
          <a:fillRef idx="0">
            <a:schemeClr val="accent4"/>
          </a:fillRef>
          <a:effectRef idx="0">
            <a:schemeClr val="accent4"/>
          </a:effectRef>
          <a:fontRef idx="minor">
            <a:schemeClr val="tx1"/>
          </a:fontRef>
        </p:style>
      </p:cxnSp>
      <p:sp>
        <p:nvSpPr>
          <p:cNvPr id="17" name="Left Brace 16">
            <a:extLst>
              <a:ext uri="{FF2B5EF4-FFF2-40B4-BE49-F238E27FC236}">
                <a16:creationId xmlns:a16="http://schemas.microsoft.com/office/drawing/2014/main" id="{CEF754A2-4179-A5A7-DA64-9875EBA91D26}"/>
              </a:ext>
            </a:extLst>
          </p:cNvPr>
          <p:cNvSpPr/>
          <p:nvPr/>
        </p:nvSpPr>
        <p:spPr>
          <a:xfrm flipH="1">
            <a:off x="8457967" y="5247015"/>
            <a:ext cx="206582" cy="911544"/>
          </a:xfrm>
          <a:prstGeom prst="leftBrace">
            <a:avLst>
              <a:gd name="adj1" fmla="val 48414"/>
              <a:gd name="adj2" fmla="val 50000"/>
            </a:avLst>
          </a:prstGeom>
          <a:ln w="38100">
            <a:solidFill>
              <a:srgbClr val="FF9B09"/>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a:p>
        </p:txBody>
      </p:sp>
      <p:sp>
        <p:nvSpPr>
          <p:cNvPr id="18" name="TextBox 17">
            <a:extLst>
              <a:ext uri="{FF2B5EF4-FFF2-40B4-BE49-F238E27FC236}">
                <a16:creationId xmlns:a16="http://schemas.microsoft.com/office/drawing/2014/main" id="{B92EAF7C-15B3-BA14-5867-CA0B665444F0}"/>
              </a:ext>
            </a:extLst>
          </p:cNvPr>
          <p:cNvSpPr txBox="1"/>
          <p:nvPr/>
        </p:nvSpPr>
        <p:spPr>
          <a:xfrm>
            <a:off x="8794604" y="5390424"/>
            <a:ext cx="1854788" cy="827115"/>
          </a:xfrm>
          <a:prstGeom prst="rect">
            <a:avLst/>
          </a:prstGeom>
          <a:noFill/>
        </p:spPr>
        <p:txBody>
          <a:bodyPr wrap="square" lIns="91440" tIns="45720" rIns="91440" rtlCol="0" anchor="t">
            <a:noAutofit/>
          </a:bodyPr>
          <a:lstStyle/>
          <a:p>
            <a:pPr>
              <a:spcBef>
                <a:spcPts val="600"/>
              </a:spcBef>
            </a:pPr>
            <a:r>
              <a:rPr lang="es-ES" sz="1200" b="1" dirty="0" err="1">
                <a:solidFill>
                  <a:srgbClr val="FF9B09"/>
                </a:solidFill>
                <a:latin typeface="Arial" panose="020B0604020202020204" pitchFamily="34" charset="0"/>
                <a:cs typeface="Arial" panose="020B0604020202020204" pitchFamily="34" charset="0"/>
              </a:rPr>
              <a:t>Exploit</a:t>
            </a:r>
            <a:r>
              <a:rPr lang="es-ES" sz="1200" b="1" dirty="0">
                <a:solidFill>
                  <a:srgbClr val="FF9B09"/>
                </a:solidFill>
                <a:latin typeface="Arial" panose="020B0604020202020204" pitchFamily="34" charset="0"/>
                <a:cs typeface="Arial" panose="020B0604020202020204" pitchFamily="34" charset="0"/>
              </a:rPr>
              <a:t> </a:t>
            </a:r>
            <a:r>
              <a:rPr lang="es-ES" sz="1200" b="1" dirty="0" err="1">
                <a:solidFill>
                  <a:srgbClr val="FF9B09"/>
                </a:solidFill>
                <a:latin typeface="Arial" panose="020B0604020202020204" pitchFamily="34" charset="0"/>
                <a:cs typeface="Arial" panose="020B0604020202020204" pitchFamily="34" charset="0"/>
              </a:rPr>
              <a:t>common</a:t>
            </a:r>
            <a:r>
              <a:rPr lang="es-ES" sz="1200" b="1" dirty="0">
                <a:solidFill>
                  <a:srgbClr val="FF9B09"/>
                </a:solidFill>
                <a:latin typeface="Arial" panose="020B0604020202020204" pitchFamily="34" charset="0"/>
                <a:cs typeface="Arial" panose="020B0604020202020204" pitchFamily="34" charset="0"/>
              </a:rPr>
              <a:t> table </a:t>
            </a:r>
            <a:r>
              <a:rPr lang="es-ES" sz="1200" b="1" dirty="0" err="1">
                <a:solidFill>
                  <a:srgbClr val="FF9B09"/>
                </a:solidFill>
                <a:latin typeface="Arial" panose="020B0604020202020204" pitchFamily="34" charset="0"/>
                <a:cs typeface="Arial" panose="020B0604020202020204" pitchFamily="34" charset="0"/>
              </a:rPr>
              <a:t>of</a:t>
            </a:r>
            <a:r>
              <a:rPr lang="es-ES" sz="1200" b="1" dirty="0">
                <a:solidFill>
                  <a:srgbClr val="FF9B09"/>
                </a:solidFill>
                <a:latin typeface="Arial" panose="020B0604020202020204" pitchFamily="34" charset="0"/>
                <a:cs typeface="Arial" panose="020B0604020202020204" pitchFamily="34" charset="0"/>
              </a:rPr>
              <a:t> UWB PHY/MAC </a:t>
            </a:r>
            <a:r>
              <a:rPr lang="es-ES" sz="1200" b="1" dirty="0" err="1">
                <a:solidFill>
                  <a:srgbClr val="FF9B09"/>
                </a:solidFill>
                <a:latin typeface="Arial" panose="020B0604020202020204" pitchFamily="34" charset="0"/>
                <a:cs typeface="Arial" panose="020B0604020202020204" pitchFamily="34" charset="0"/>
              </a:rPr>
              <a:t>capabilities</a:t>
            </a:r>
            <a:endParaRPr lang="de-AT" sz="1200" b="1" dirty="0">
              <a:solidFill>
                <a:srgbClr val="FF9B09"/>
              </a:solidFill>
              <a:latin typeface="Arial" panose="020B0604020202020204" pitchFamily="34" charset="0"/>
              <a:cs typeface="Arial" panose="020B0604020202020204" pitchFamily="34" charset="0"/>
            </a:endParaRPr>
          </a:p>
        </p:txBody>
      </p:sp>
      <p:cxnSp>
        <p:nvCxnSpPr>
          <p:cNvPr id="19" name="Straight Connector 18">
            <a:extLst>
              <a:ext uri="{FF2B5EF4-FFF2-40B4-BE49-F238E27FC236}">
                <a16:creationId xmlns:a16="http://schemas.microsoft.com/office/drawing/2014/main" id="{DB59DB41-D6A6-B12B-5531-8AB513BB9790}"/>
              </a:ext>
            </a:extLst>
          </p:cNvPr>
          <p:cNvCxnSpPr>
            <a:cxnSpLocks/>
          </p:cNvCxnSpPr>
          <p:nvPr/>
        </p:nvCxnSpPr>
        <p:spPr>
          <a:xfrm flipV="1">
            <a:off x="4982005" y="3429000"/>
            <a:ext cx="367235" cy="1147771"/>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0" name="Straight Connector 19">
            <a:extLst>
              <a:ext uri="{FF2B5EF4-FFF2-40B4-BE49-F238E27FC236}">
                <a16:creationId xmlns:a16="http://schemas.microsoft.com/office/drawing/2014/main" id="{1F5E193F-B5DA-F6E8-DA6A-4D8D0469FC91}"/>
              </a:ext>
            </a:extLst>
          </p:cNvPr>
          <p:cNvCxnSpPr>
            <a:cxnSpLocks/>
          </p:cNvCxnSpPr>
          <p:nvPr/>
        </p:nvCxnSpPr>
        <p:spPr>
          <a:xfrm flipV="1">
            <a:off x="4189351" y="3429000"/>
            <a:ext cx="367235" cy="1147771"/>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1" name="Straight Connector 20">
            <a:extLst>
              <a:ext uri="{FF2B5EF4-FFF2-40B4-BE49-F238E27FC236}">
                <a16:creationId xmlns:a16="http://schemas.microsoft.com/office/drawing/2014/main" id="{3C802CE6-D0FC-B682-F5AA-542F399D50A2}"/>
              </a:ext>
            </a:extLst>
          </p:cNvPr>
          <p:cNvCxnSpPr>
            <a:cxnSpLocks/>
          </p:cNvCxnSpPr>
          <p:nvPr/>
        </p:nvCxnSpPr>
        <p:spPr>
          <a:xfrm flipH="1" flipV="1">
            <a:off x="4982005" y="3429000"/>
            <a:ext cx="367235" cy="1147771"/>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2" name="Straight Connector 21">
            <a:extLst>
              <a:ext uri="{FF2B5EF4-FFF2-40B4-BE49-F238E27FC236}">
                <a16:creationId xmlns:a16="http://schemas.microsoft.com/office/drawing/2014/main" id="{DDEBA7B6-1410-7CC8-4F87-6065F0802BA8}"/>
              </a:ext>
            </a:extLst>
          </p:cNvPr>
          <p:cNvCxnSpPr>
            <a:cxnSpLocks/>
          </p:cNvCxnSpPr>
          <p:nvPr/>
        </p:nvCxnSpPr>
        <p:spPr>
          <a:xfrm flipH="1" flipV="1">
            <a:off x="4189350" y="3429000"/>
            <a:ext cx="367235" cy="1147771"/>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3" name="Straight Connector 22">
            <a:extLst>
              <a:ext uri="{FF2B5EF4-FFF2-40B4-BE49-F238E27FC236}">
                <a16:creationId xmlns:a16="http://schemas.microsoft.com/office/drawing/2014/main" id="{E8650E8B-953F-500B-D742-8093DA2A6241}"/>
              </a:ext>
            </a:extLst>
          </p:cNvPr>
          <p:cNvCxnSpPr>
            <a:cxnSpLocks/>
          </p:cNvCxnSpPr>
          <p:nvPr/>
        </p:nvCxnSpPr>
        <p:spPr>
          <a:xfrm flipV="1">
            <a:off x="3789988" y="3429000"/>
            <a:ext cx="383607" cy="1406017"/>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4" name="Straight Connector 23">
            <a:extLst>
              <a:ext uri="{FF2B5EF4-FFF2-40B4-BE49-F238E27FC236}">
                <a16:creationId xmlns:a16="http://schemas.microsoft.com/office/drawing/2014/main" id="{7126AEF1-55F8-64E4-C88D-139F7EED2F39}"/>
              </a:ext>
            </a:extLst>
          </p:cNvPr>
          <p:cNvCxnSpPr>
            <a:cxnSpLocks/>
          </p:cNvCxnSpPr>
          <p:nvPr/>
        </p:nvCxnSpPr>
        <p:spPr>
          <a:xfrm flipH="1" flipV="1">
            <a:off x="3806359" y="3429000"/>
            <a:ext cx="367235" cy="1397539"/>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5" name="Straight Connector 24">
            <a:extLst>
              <a:ext uri="{FF2B5EF4-FFF2-40B4-BE49-F238E27FC236}">
                <a16:creationId xmlns:a16="http://schemas.microsoft.com/office/drawing/2014/main" id="{C468FBAC-A784-3CAE-3046-4474701FBFEE}"/>
              </a:ext>
            </a:extLst>
          </p:cNvPr>
          <p:cNvCxnSpPr>
            <a:cxnSpLocks/>
          </p:cNvCxnSpPr>
          <p:nvPr/>
        </p:nvCxnSpPr>
        <p:spPr>
          <a:xfrm flipV="1">
            <a:off x="5877604" y="3429000"/>
            <a:ext cx="596439" cy="1406017"/>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cxnSp>
        <p:nvCxnSpPr>
          <p:cNvPr id="26" name="Straight Connector 25">
            <a:extLst>
              <a:ext uri="{FF2B5EF4-FFF2-40B4-BE49-F238E27FC236}">
                <a16:creationId xmlns:a16="http://schemas.microsoft.com/office/drawing/2014/main" id="{82EEAF22-C40B-2C9E-634B-CBFF192655C7}"/>
              </a:ext>
            </a:extLst>
          </p:cNvPr>
          <p:cNvCxnSpPr>
            <a:cxnSpLocks/>
          </p:cNvCxnSpPr>
          <p:nvPr/>
        </p:nvCxnSpPr>
        <p:spPr>
          <a:xfrm flipH="1" flipV="1">
            <a:off x="5893975" y="3429000"/>
            <a:ext cx="580068" cy="1406017"/>
          </a:xfrm>
          <a:prstGeom prst="line">
            <a:avLst/>
          </a:prstGeom>
          <a:ln w="28575">
            <a:solidFill>
              <a:srgbClr val="2496DC"/>
            </a:solidFill>
          </a:ln>
        </p:spPr>
        <p:style>
          <a:lnRef idx="1">
            <a:schemeClr val="accent4"/>
          </a:lnRef>
          <a:fillRef idx="0">
            <a:schemeClr val="accent4"/>
          </a:fillRef>
          <a:effectRef idx="0">
            <a:schemeClr val="accent4"/>
          </a:effectRef>
          <a:fontRef idx="minor">
            <a:schemeClr val="tx1"/>
          </a:fontRef>
        </p:style>
      </p:cxnSp>
      <p:sp>
        <p:nvSpPr>
          <p:cNvPr id="27" name="Left Brace 26">
            <a:extLst>
              <a:ext uri="{FF2B5EF4-FFF2-40B4-BE49-F238E27FC236}">
                <a16:creationId xmlns:a16="http://schemas.microsoft.com/office/drawing/2014/main" id="{E83F66CE-FB4F-189F-EA8B-B37A2F7FA1FD}"/>
              </a:ext>
            </a:extLst>
          </p:cNvPr>
          <p:cNvSpPr/>
          <p:nvPr/>
        </p:nvSpPr>
        <p:spPr>
          <a:xfrm flipH="1">
            <a:off x="9044707" y="3429000"/>
            <a:ext cx="206582" cy="1665593"/>
          </a:xfrm>
          <a:prstGeom prst="leftBrace">
            <a:avLst>
              <a:gd name="adj1" fmla="val 48414"/>
              <a:gd name="adj2" fmla="val 50000"/>
            </a:avLst>
          </a:prstGeom>
          <a:ln w="38100">
            <a:solidFill>
              <a:srgbClr val="2496DC"/>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de-AT" dirty="0">
              <a:solidFill>
                <a:srgbClr val="2496DC"/>
              </a:solidFill>
            </a:endParaRPr>
          </a:p>
        </p:txBody>
      </p:sp>
      <p:sp>
        <p:nvSpPr>
          <p:cNvPr id="28" name="TextBox 27">
            <a:extLst>
              <a:ext uri="{FF2B5EF4-FFF2-40B4-BE49-F238E27FC236}">
                <a16:creationId xmlns:a16="http://schemas.microsoft.com/office/drawing/2014/main" id="{401F4F5D-F96A-AB0C-9B38-CFF26E454B28}"/>
              </a:ext>
            </a:extLst>
          </p:cNvPr>
          <p:cNvSpPr txBox="1"/>
          <p:nvPr/>
        </p:nvSpPr>
        <p:spPr>
          <a:xfrm>
            <a:off x="9302526" y="3869718"/>
            <a:ext cx="1854788" cy="827115"/>
          </a:xfrm>
          <a:prstGeom prst="rect">
            <a:avLst/>
          </a:prstGeom>
          <a:noFill/>
        </p:spPr>
        <p:txBody>
          <a:bodyPr wrap="square" lIns="91440" tIns="45720" rIns="91440" rtlCol="0" anchor="t">
            <a:noAutofit/>
          </a:bodyPr>
          <a:lstStyle/>
          <a:p>
            <a:pPr>
              <a:spcBef>
                <a:spcPts val="600"/>
              </a:spcBef>
            </a:pPr>
            <a:r>
              <a:rPr lang="es-ES" sz="1200" b="1" dirty="0" err="1">
                <a:solidFill>
                  <a:srgbClr val="2496DC"/>
                </a:solidFill>
                <a:latin typeface="Arial" panose="020B0604020202020204" pitchFamily="34" charset="0"/>
                <a:cs typeface="Arial" panose="020B0604020202020204" pitchFamily="34" charset="0"/>
              </a:rPr>
              <a:t>Some</a:t>
            </a:r>
            <a:r>
              <a:rPr lang="es-ES" sz="1200" b="1" dirty="0">
                <a:solidFill>
                  <a:srgbClr val="2496DC"/>
                </a:solidFill>
                <a:latin typeface="Arial" panose="020B0604020202020204" pitchFamily="34" charset="0"/>
                <a:cs typeface="Arial" panose="020B0604020202020204" pitchFamily="34" charset="0"/>
              </a:rPr>
              <a:t> </a:t>
            </a:r>
            <a:r>
              <a:rPr lang="es-ES" sz="1200" b="1" dirty="0" err="1">
                <a:solidFill>
                  <a:srgbClr val="2496DC"/>
                </a:solidFill>
                <a:latin typeface="Arial" panose="020B0604020202020204" pitchFamily="34" charset="0"/>
                <a:cs typeface="Arial" panose="020B0604020202020204" pitchFamily="34" charset="0"/>
              </a:rPr>
              <a:t>fields</a:t>
            </a:r>
            <a:r>
              <a:rPr lang="es-ES" sz="1200" b="1" dirty="0">
                <a:solidFill>
                  <a:srgbClr val="2496DC"/>
                </a:solidFill>
                <a:latin typeface="Arial" panose="020B0604020202020204" pitchFamily="34" charset="0"/>
                <a:cs typeface="Arial" panose="020B0604020202020204" pitchFamily="34" charset="0"/>
              </a:rPr>
              <a:t> can be </a:t>
            </a:r>
            <a:r>
              <a:rPr lang="es-ES" sz="1200" b="1" dirty="0" err="1">
                <a:solidFill>
                  <a:srgbClr val="2496DC"/>
                </a:solidFill>
                <a:latin typeface="Arial" panose="020B0604020202020204" pitchFamily="34" charset="0"/>
                <a:cs typeface="Arial" panose="020B0604020202020204" pitchFamily="34" charset="0"/>
              </a:rPr>
              <a:t>omitted</a:t>
            </a:r>
            <a:r>
              <a:rPr lang="es-ES" sz="1200" b="1" dirty="0">
                <a:solidFill>
                  <a:srgbClr val="2496DC"/>
                </a:solidFill>
                <a:latin typeface="Arial" panose="020B0604020202020204" pitchFamily="34" charset="0"/>
                <a:cs typeface="Arial" panose="020B0604020202020204" pitchFamily="34" charset="0"/>
              </a:rPr>
              <a:t> to reduce </a:t>
            </a:r>
            <a:r>
              <a:rPr lang="es-ES" sz="1200" b="1" dirty="0" err="1">
                <a:solidFill>
                  <a:srgbClr val="2496DC"/>
                </a:solidFill>
                <a:latin typeface="Arial" panose="020B0604020202020204" pitchFamily="34" charset="0"/>
                <a:cs typeface="Arial" panose="020B0604020202020204" pitchFamily="34" charset="0"/>
              </a:rPr>
              <a:t>packet</a:t>
            </a:r>
            <a:r>
              <a:rPr lang="es-ES" sz="1200" b="1" dirty="0">
                <a:solidFill>
                  <a:srgbClr val="2496DC"/>
                </a:solidFill>
                <a:latin typeface="Arial" panose="020B0604020202020204" pitchFamily="34" charset="0"/>
                <a:cs typeface="Arial" panose="020B0604020202020204" pitchFamily="34" charset="0"/>
              </a:rPr>
              <a:t> </a:t>
            </a:r>
            <a:r>
              <a:rPr lang="es-ES" sz="1200" b="1" dirty="0" err="1">
                <a:solidFill>
                  <a:srgbClr val="2496DC"/>
                </a:solidFill>
                <a:latin typeface="Arial" panose="020B0604020202020204" pitchFamily="34" charset="0"/>
                <a:cs typeface="Arial" panose="020B0604020202020204" pitchFamily="34" charset="0"/>
              </a:rPr>
              <a:t>length</a:t>
            </a:r>
            <a:endParaRPr lang="de-AT" sz="1200" b="1" dirty="0">
              <a:solidFill>
                <a:srgbClr val="2496DC"/>
              </a:solidFill>
              <a:latin typeface="Arial" panose="020B0604020202020204" pitchFamily="34" charset="0"/>
              <a:cs typeface="Arial" panose="020B0604020202020204" pitchFamily="34" charset="0"/>
            </a:endParaRPr>
          </a:p>
        </p:txBody>
      </p:sp>
      <p:cxnSp>
        <p:nvCxnSpPr>
          <p:cNvPr id="29" name="Straight Connector 28">
            <a:extLst>
              <a:ext uri="{FF2B5EF4-FFF2-40B4-BE49-F238E27FC236}">
                <a16:creationId xmlns:a16="http://schemas.microsoft.com/office/drawing/2014/main" id="{9ABD53E1-2AEA-A245-FD98-C365FC6408D3}"/>
              </a:ext>
            </a:extLst>
          </p:cNvPr>
          <p:cNvCxnSpPr>
            <a:cxnSpLocks/>
          </p:cNvCxnSpPr>
          <p:nvPr/>
        </p:nvCxnSpPr>
        <p:spPr>
          <a:xfrm flipV="1">
            <a:off x="4573293" y="3410208"/>
            <a:ext cx="367235" cy="1147771"/>
          </a:xfrm>
          <a:prstGeom prst="line">
            <a:avLst/>
          </a:prstGeom>
          <a:ln w="28575">
            <a:solidFill>
              <a:srgbClr val="2496DC"/>
            </a:solidFill>
          </a:ln>
        </p:spPr>
        <p:style>
          <a:lnRef idx="1">
            <a:schemeClr val="accent3"/>
          </a:lnRef>
          <a:fillRef idx="0">
            <a:schemeClr val="accent3"/>
          </a:fillRef>
          <a:effectRef idx="0">
            <a:schemeClr val="accent3"/>
          </a:effectRef>
          <a:fontRef idx="minor">
            <a:schemeClr val="tx1"/>
          </a:fontRef>
        </p:style>
      </p:cxnSp>
      <p:cxnSp>
        <p:nvCxnSpPr>
          <p:cNvPr id="30" name="Straight Connector 29">
            <a:extLst>
              <a:ext uri="{FF2B5EF4-FFF2-40B4-BE49-F238E27FC236}">
                <a16:creationId xmlns:a16="http://schemas.microsoft.com/office/drawing/2014/main" id="{FE61338A-0E6A-5E61-0772-1DB498544ECA}"/>
              </a:ext>
            </a:extLst>
          </p:cNvPr>
          <p:cNvCxnSpPr>
            <a:cxnSpLocks/>
          </p:cNvCxnSpPr>
          <p:nvPr/>
        </p:nvCxnSpPr>
        <p:spPr>
          <a:xfrm flipH="1" flipV="1">
            <a:off x="4573293" y="3410208"/>
            <a:ext cx="367235" cy="1147771"/>
          </a:xfrm>
          <a:prstGeom prst="line">
            <a:avLst/>
          </a:prstGeom>
          <a:ln w="28575">
            <a:solidFill>
              <a:srgbClr val="2496DC"/>
            </a:solidFill>
          </a:ln>
        </p:spPr>
        <p:style>
          <a:lnRef idx="1">
            <a:schemeClr val="accent3"/>
          </a:lnRef>
          <a:fillRef idx="0">
            <a:schemeClr val="accent3"/>
          </a:fillRef>
          <a:effectRef idx="0">
            <a:schemeClr val="accent3"/>
          </a:effectRef>
          <a:fontRef idx="minor">
            <a:schemeClr val="tx1"/>
          </a:fontRef>
        </p:style>
      </p:cxnSp>
      <p:sp>
        <p:nvSpPr>
          <p:cNvPr id="31" name="Rectangle 30">
            <a:extLst>
              <a:ext uri="{FF2B5EF4-FFF2-40B4-BE49-F238E27FC236}">
                <a16:creationId xmlns:a16="http://schemas.microsoft.com/office/drawing/2014/main" id="{342C32A6-B0C3-A8A1-4712-58A765656879}"/>
              </a:ext>
            </a:extLst>
          </p:cNvPr>
          <p:cNvSpPr/>
          <p:nvPr/>
        </p:nvSpPr>
        <p:spPr>
          <a:xfrm>
            <a:off x="6477452" y="4562279"/>
            <a:ext cx="669424" cy="259414"/>
          </a:xfrm>
          <a:prstGeom prst="rect">
            <a:avLst/>
          </a:prstGeom>
          <a:noFill/>
          <a:ln w="38100">
            <a:solidFill>
              <a:srgbClr val="98B81E"/>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lstStyle/>
          <a:p>
            <a:pPr algn="l"/>
            <a:endParaRPr lang="de-AT" dirty="0">
              <a:solidFill>
                <a:schemeClr val="bg1"/>
              </a:solidFill>
              <a:latin typeface="+mj-lt"/>
            </a:endParaRPr>
          </a:p>
        </p:txBody>
      </p:sp>
      <p:sp>
        <p:nvSpPr>
          <p:cNvPr id="32" name="Rectangle 31">
            <a:extLst>
              <a:ext uri="{FF2B5EF4-FFF2-40B4-BE49-F238E27FC236}">
                <a16:creationId xmlns:a16="http://schemas.microsoft.com/office/drawing/2014/main" id="{C3BE4D6A-6489-FF34-E727-F217173301B9}"/>
              </a:ext>
            </a:extLst>
          </p:cNvPr>
          <p:cNvSpPr/>
          <p:nvPr/>
        </p:nvSpPr>
        <p:spPr>
          <a:xfrm>
            <a:off x="7922656" y="3869718"/>
            <a:ext cx="580068" cy="951975"/>
          </a:xfrm>
          <a:prstGeom prst="rect">
            <a:avLst/>
          </a:prstGeom>
          <a:noFill/>
          <a:ln w="38100">
            <a:solidFill>
              <a:srgbClr val="98B81E"/>
            </a:solidFill>
          </a:ln>
        </p:spPr>
        <p:style>
          <a:lnRef idx="2">
            <a:schemeClr val="accent1">
              <a:shade val="50000"/>
            </a:schemeClr>
          </a:lnRef>
          <a:fillRef idx="1">
            <a:schemeClr val="accent1"/>
          </a:fillRef>
          <a:effectRef idx="0">
            <a:schemeClr val="accent1"/>
          </a:effectRef>
          <a:fontRef idx="minor">
            <a:schemeClr val="lt1"/>
          </a:fontRef>
        </p:style>
        <p:txBody>
          <a:bodyPr lIns="182880" tIns="182880" rIns="182880" bIns="182880" rtlCol="0" anchor="t"/>
          <a:lstStyle/>
          <a:p>
            <a:pPr algn="l"/>
            <a:endParaRPr lang="de-AT" dirty="0">
              <a:solidFill>
                <a:schemeClr val="bg1"/>
              </a:solidFill>
              <a:latin typeface="+mj-lt"/>
            </a:endParaRPr>
          </a:p>
        </p:txBody>
      </p:sp>
      <p:pic>
        <p:nvPicPr>
          <p:cNvPr id="33" name="Picture 32">
            <a:extLst>
              <a:ext uri="{FF2B5EF4-FFF2-40B4-BE49-F238E27FC236}">
                <a16:creationId xmlns:a16="http://schemas.microsoft.com/office/drawing/2014/main" id="{DB59464F-E20A-DA55-34A5-1EDE310BA05B}"/>
              </a:ext>
            </a:extLst>
          </p:cNvPr>
          <p:cNvPicPr>
            <a:picLocks noChangeAspect="1"/>
          </p:cNvPicPr>
          <p:nvPr/>
        </p:nvPicPr>
        <p:blipFill>
          <a:blip r:embed="rId5"/>
          <a:stretch>
            <a:fillRect/>
          </a:stretch>
        </p:blipFill>
        <p:spPr>
          <a:xfrm>
            <a:off x="7903369" y="1734379"/>
            <a:ext cx="4181475" cy="1276350"/>
          </a:xfrm>
          <a:prstGeom prst="rect">
            <a:avLst/>
          </a:prstGeom>
        </p:spPr>
      </p:pic>
      <p:cxnSp>
        <p:nvCxnSpPr>
          <p:cNvPr id="34" name="Straight Arrow Connector 33">
            <a:extLst>
              <a:ext uri="{FF2B5EF4-FFF2-40B4-BE49-F238E27FC236}">
                <a16:creationId xmlns:a16="http://schemas.microsoft.com/office/drawing/2014/main" id="{8346332E-E19E-85BA-6365-F6A84A551260}"/>
              </a:ext>
            </a:extLst>
          </p:cNvPr>
          <p:cNvCxnSpPr>
            <a:cxnSpLocks/>
          </p:cNvCxnSpPr>
          <p:nvPr/>
        </p:nvCxnSpPr>
        <p:spPr>
          <a:xfrm flipV="1">
            <a:off x="8967888" y="2924827"/>
            <a:ext cx="665457" cy="453990"/>
          </a:xfrm>
          <a:prstGeom prst="straightConnector1">
            <a:avLst/>
          </a:prstGeom>
          <a:ln w="38100">
            <a:headEnd type="none" w="med" len="med"/>
            <a:tailEnd type="arrow" w="med" len="med"/>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427932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D02059-AE27-A750-A63A-460D60EC22EF}"/>
              </a:ext>
            </a:extLst>
          </p:cNvPr>
          <p:cNvSpPr>
            <a:spLocks noGrp="1"/>
          </p:cNvSpPr>
          <p:nvPr>
            <p:ph type="title"/>
          </p:nvPr>
        </p:nvSpPr>
        <p:spPr/>
        <p:txBody>
          <a:bodyPr/>
          <a:lstStyle/>
          <a:p>
            <a:r>
              <a:rPr lang="es-ES" dirty="0"/>
              <a:t>UWB-</a:t>
            </a:r>
            <a:r>
              <a:rPr lang="es-ES" dirty="0" err="1"/>
              <a:t>only</a:t>
            </a:r>
            <a:r>
              <a:rPr lang="es-ES" dirty="0"/>
              <a:t> Discovery &amp; </a:t>
            </a:r>
            <a:r>
              <a:rPr lang="es-ES" dirty="0" err="1"/>
              <a:t>Session</a:t>
            </a:r>
            <a:r>
              <a:rPr lang="es-ES" dirty="0"/>
              <a:t> Establishment</a:t>
            </a:r>
            <a:endParaRPr lang="de-AT" dirty="0"/>
          </a:p>
        </p:txBody>
      </p:sp>
      <p:sp>
        <p:nvSpPr>
          <p:cNvPr id="3" name="Content Placeholder 2">
            <a:extLst>
              <a:ext uri="{FF2B5EF4-FFF2-40B4-BE49-F238E27FC236}">
                <a16:creationId xmlns:a16="http://schemas.microsoft.com/office/drawing/2014/main" id="{422480BF-B1CC-3342-16B2-8017AE7AE396}"/>
              </a:ext>
            </a:extLst>
          </p:cNvPr>
          <p:cNvSpPr>
            <a:spLocks noGrp="1"/>
          </p:cNvSpPr>
          <p:nvPr>
            <p:ph idx="1"/>
          </p:nvPr>
        </p:nvSpPr>
        <p:spPr/>
        <p:txBody>
          <a:bodyPr/>
          <a:lstStyle/>
          <a:p>
            <a:pPr marL="0" indent="0">
              <a:buNone/>
            </a:pPr>
            <a:r>
              <a:rPr lang="en-US" sz="2000" b="1" dirty="0"/>
              <a:t>Capability List: TLV structure </a:t>
            </a:r>
            <a:r>
              <a:rPr lang="en-US" sz="2000" dirty="0"/>
              <a:t>adding the possibility to report optimized structures for particular applications (e.g., MMS or low-latency data exchange) or individual parameters</a:t>
            </a:r>
            <a:endParaRPr lang="en-US" sz="2000" b="1" dirty="0"/>
          </a:p>
        </p:txBody>
      </p:sp>
      <p:graphicFrame>
        <p:nvGraphicFramePr>
          <p:cNvPr id="4" name="Table 2">
            <a:extLst>
              <a:ext uri="{FF2B5EF4-FFF2-40B4-BE49-F238E27FC236}">
                <a16:creationId xmlns:a16="http://schemas.microsoft.com/office/drawing/2014/main" id="{F39887BD-8D99-30B8-2C00-42FAAD6F24EC}"/>
              </a:ext>
            </a:extLst>
          </p:cNvPr>
          <p:cNvGraphicFramePr>
            <a:graphicFrameLocks noGrp="1"/>
          </p:cNvGraphicFramePr>
          <p:nvPr>
            <p:extLst>
              <p:ext uri="{D42A27DB-BD31-4B8C-83A1-F6EECF244321}">
                <p14:modId xmlns:p14="http://schemas.microsoft.com/office/powerpoint/2010/main" val="1513821912"/>
              </p:ext>
            </p:extLst>
          </p:nvPr>
        </p:nvGraphicFramePr>
        <p:xfrm>
          <a:off x="914280" y="3048794"/>
          <a:ext cx="10462675" cy="3048619"/>
        </p:xfrm>
        <a:graphic>
          <a:graphicData uri="http://schemas.openxmlformats.org/drawingml/2006/table">
            <a:tbl>
              <a:tblPr firstRow="1" bandRow="1">
                <a:tableStyleId>{5C22544A-7EE6-4342-B048-85BDC9FD1C3A}</a:tableStyleId>
              </a:tblPr>
              <a:tblGrid>
                <a:gridCol w="998575">
                  <a:extLst>
                    <a:ext uri="{9D8B030D-6E8A-4147-A177-3AD203B41FA5}">
                      <a16:colId xmlns:a16="http://schemas.microsoft.com/office/drawing/2014/main" val="2850142735"/>
                    </a:ext>
                  </a:extLst>
                </a:gridCol>
                <a:gridCol w="1299661">
                  <a:extLst>
                    <a:ext uri="{9D8B030D-6E8A-4147-A177-3AD203B41FA5}">
                      <a16:colId xmlns:a16="http://schemas.microsoft.com/office/drawing/2014/main" val="467273274"/>
                    </a:ext>
                  </a:extLst>
                </a:gridCol>
                <a:gridCol w="8164439">
                  <a:extLst>
                    <a:ext uri="{9D8B030D-6E8A-4147-A177-3AD203B41FA5}">
                      <a16:colId xmlns:a16="http://schemas.microsoft.com/office/drawing/2014/main" val="178403550"/>
                    </a:ext>
                  </a:extLst>
                </a:gridCol>
              </a:tblGrid>
              <a:tr h="435517">
                <a:tc>
                  <a:txBody>
                    <a:bodyPr/>
                    <a:lstStyle/>
                    <a:p>
                      <a:r>
                        <a:rPr lang="es-ES" sz="1600" dirty="0"/>
                        <a:t>Tag</a:t>
                      </a:r>
                      <a:endParaRPr lang="de-AT" sz="1600" dirty="0"/>
                    </a:p>
                  </a:txBody>
                  <a:tcPr/>
                </a:tc>
                <a:tc>
                  <a:txBody>
                    <a:bodyPr/>
                    <a:lstStyle/>
                    <a:p>
                      <a:r>
                        <a:rPr lang="es-ES" sz="1600" dirty="0" err="1"/>
                        <a:t>Length</a:t>
                      </a:r>
                      <a:endParaRPr lang="de-AT" sz="1600" dirty="0"/>
                    </a:p>
                  </a:txBody>
                  <a:tcPr/>
                </a:tc>
                <a:tc>
                  <a:txBody>
                    <a:bodyPr/>
                    <a:lstStyle/>
                    <a:p>
                      <a:r>
                        <a:rPr lang="es-ES" sz="1600" dirty="0" err="1"/>
                        <a:t>Value</a:t>
                      </a:r>
                      <a:r>
                        <a:rPr lang="es-ES" sz="1600" dirty="0"/>
                        <a:t> &amp; </a:t>
                      </a:r>
                      <a:r>
                        <a:rPr lang="es-ES" sz="1600" dirty="0" err="1"/>
                        <a:t>Description</a:t>
                      </a:r>
                      <a:endParaRPr lang="de-AT" sz="1600" dirty="0"/>
                    </a:p>
                  </a:txBody>
                  <a:tcPr/>
                </a:tc>
                <a:extLst>
                  <a:ext uri="{0D108BD9-81ED-4DB2-BD59-A6C34878D82A}">
                    <a16:rowId xmlns:a16="http://schemas.microsoft.com/office/drawing/2014/main" val="4104124501"/>
                  </a:ext>
                </a:extLst>
              </a:tr>
              <a:tr h="435517">
                <a:tc>
                  <a:txBody>
                    <a:bodyPr/>
                    <a:lstStyle/>
                    <a:p>
                      <a:r>
                        <a:rPr lang="es-ES" sz="1600" dirty="0"/>
                        <a:t>0x01</a:t>
                      </a:r>
                      <a:endParaRPr lang="de-AT" sz="1600" dirty="0"/>
                    </a:p>
                  </a:txBody>
                  <a:tcPr/>
                </a:tc>
                <a:tc>
                  <a:txBody>
                    <a:bodyPr/>
                    <a:lstStyle/>
                    <a:p>
                      <a:r>
                        <a:rPr lang="es-ES" sz="1600" dirty="0"/>
                        <a:t>16b</a:t>
                      </a:r>
                      <a:endParaRPr lang="de-AT" sz="1600" dirty="0"/>
                    </a:p>
                  </a:txBody>
                  <a:tcPr/>
                </a:tc>
                <a:tc>
                  <a:txBody>
                    <a:bodyPr/>
                    <a:lstStyle/>
                    <a:p>
                      <a:r>
                        <a:rPr lang="es-ES" sz="1600" dirty="0"/>
                        <a:t>UWB </a:t>
                      </a:r>
                      <a:r>
                        <a:rPr lang="es-ES" sz="1600" dirty="0" err="1"/>
                        <a:t>Channel</a:t>
                      </a:r>
                      <a:r>
                        <a:rPr lang="es-ES" sz="1600" dirty="0"/>
                        <a:t>: {b0: Ch0, b1: Ch1, … b15: Ch15}</a:t>
                      </a:r>
                      <a:endParaRPr lang="de-AT" sz="1600" dirty="0"/>
                    </a:p>
                  </a:txBody>
                  <a:tcPr/>
                </a:tc>
                <a:extLst>
                  <a:ext uri="{0D108BD9-81ED-4DB2-BD59-A6C34878D82A}">
                    <a16:rowId xmlns:a16="http://schemas.microsoft.com/office/drawing/2014/main" val="1777715046"/>
                  </a:ext>
                </a:extLst>
              </a:tr>
              <a:tr h="435517">
                <a:tc>
                  <a:txBody>
                    <a:bodyPr/>
                    <a:lstStyle/>
                    <a:p>
                      <a:r>
                        <a:rPr lang="es-ES" sz="1600" dirty="0"/>
                        <a:t>0x02</a:t>
                      </a:r>
                      <a:endParaRPr lang="de-AT" sz="1600" dirty="0"/>
                    </a:p>
                  </a:txBody>
                  <a:tcPr/>
                </a:tc>
                <a:tc>
                  <a:txBody>
                    <a:bodyPr/>
                    <a:lstStyle/>
                    <a:p>
                      <a:r>
                        <a:rPr lang="es-ES" sz="1600" dirty="0"/>
                        <a:t>32b</a:t>
                      </a:r>
                      <a:endParaRPr lang="de-AT" sz="1600" dirty="0"/>
                    </a:p>
                  </a:txBody>
                  <a:tcPr/>
                </a:tc>
                <a:tc>
                  <a:txBody>
                    <a:bodyPr/>
                    <a:lstStyle/>
                    <a:p>
                      <a:r>
                        <a:rPr lang="es-ES" sz="1600" dirty="0" err="1"/>
                        <a:t>Preamble</a:t>
                      </a:r>
                      <a:r>
                        <a:rPr lang="es-ES" sz="1600" dirty="0"/>
                        <a:t> Codes: {b0: </a:t>
                      </a:r>
                      <a:r>
                        <a:rPr lang="es-ES" sz="1600" dirty="0" err="1"/>
                        <a:t>code</a:t>
                      </a:r>
                      <a:r>
                        <a:rPr lang="es-ES" sz="1600" dirty="0"/>
                        <a:t> 1, b1: </a:t>
                      </a:r>
                      <a:r>
                        <a:rPr lang="es-ES" sz="1600" dirty="0" err="1"/>
                        <a:t>code</a:t>
                      </a:r>
                      <a:r>
                        <a:rPr lang="es-ES" sz="1600" dirty="0"/>
                        <a:t> 2, …}</a:t>
                      </a:r>
                      <a:endParaRPr lang="de-AT" sz="1600" dirty="0"/>
                    </a:p>
                  </a:txBody>
                  <a:tcPr/>
                </a:tc>
                <a:extLst>
                  <a:ext uri="{0D108BD9-81ED-4DB2-BD59-A6C34878D82A}">
                    <a16:rowId xmlns:a16="http://schemas.microsoft.com/office/drawing/2014/main" val="1441064459"/>
                  </a:ext>
                </a:extLst>
              </a:tr>
              <a:tr h="435517">
                <a:tc>
                  <a:txBody>
                    <a:bodyPr/>
                    <a:lstStyle/>
                    <a:p>
                      <a:r>
                        <a:rPr lang="es-ES" sz="1600" dirty="0"/>
                        <a:t>…</a:t>
                      </a:r>
                      <a:endParaRPr lang="de-AT" sz="1600" dirty="0"/>
                    </a:p>
                  </a:txBody>
                  <a:tcPr/>
                </a:tc>
                <a:tc>
                  <a:txBody>
                    <a:bodyPr/>
                    <a:lstStyle/>
                    <a:p>
                      <a:r>
                        <a:rPr lang="es-ES" sz="1600" dirty="0"/>
                        <a:t>…</a:t>
                      </a:r>
                      <a:endParaRPr lang="de-AT" sz="1600" dirty="0"/>
                    </a:p>
                  </a:txBody>
                  <a:tcPr/>
                </a:tc>
                <a:tc>
                  <a:txBody>
                    <a:bodyPr/>
                    <a:lstStyle/>
                    <a:p>
                      <a:r>
                        <a:rPr lang="es-ES" sz="1600" dirty="0"/>
                        <a:t>…</a:t>
                      </a:r>
                      <a:endParaRPr lang="de-AT" sz="1600" dirty="0"/>
                    </a:p>
                  </a:txBody>
                  <a:tcPr/>
                </a:tc>
                <a:extLst>
                  <a:ext uri="{0D108BD9-81ED-4DB2-BD59-A6C34878D82A}">
                    <a16:rowId xmlns:a16="http://schemas.microsoft.com/office/drawing/2014/main" val="789334491"/>
                  </a:ext>
                </a:extLst>
              </a:tr>
              <a:tr h="435517">
                <a:tc>
                  <a:txBody>
                    <a:bodyPr/>
                    <a:lstStyle/>
                    <a:p>
                      <a:r>
                        <a:rPr lang="es-ES" sz="1600" dirty="0"/>
                        <a:t>0xC0</a:t>
                      </a:r>
                      <a:endParaRPr lang="de-AT" sz="1600" dirty="0"/>
                    </a:p>
                  </a:txBody>
                  <a:tcPr/>
                </a:tc>
                <a:tc>
                  <a:txBody>
                    <a:bodyPr/>
                    <a:lstStyle/>
                    <a:p>
                      <a:r>
                        <a:rPr lang="es-ES" sz="1600" dirty="0"/>
                        <a:t>TBD</a:t>
                      </a:r>
                      <a:endParaRPr lang="de-AT" sz="1600" dirty="0"/>
                    </a:p>
                  </a:txBody>
                  <a:tcPr/>
                </a:tc>
                <a:tc>
                  <a:txBody>
                    <a:bodyPr/>
                    <a:lstStyle/>
                    <a:p>
                      <a:r>
                        <a:rPr lang="es-ES" sz="1600" dirty="0"/>
                        <a:t>(</a:t>
                      </a:r>
                      <a:r>
                        <a:rPr lang="es-ES" sz="1600" dirty="0" err="1"/>
                        <a:t>optimized</a:t>
                      </a:r>
                      <a:r>
                        <a:rPr lang="es-ES" sz="1600" dirty="0"/>
                        <a:t>) </a:t>
                      </a:r>
                      <a:r>
                        <a:rPr lang="es-ES" sz="1600" dirty="0" err="1"/>
                        <a:t>Ranging</a:t>
                      </a:r>
                      <a:r>
                        <a:rPr lang="es-ES" sz="1600" dirty="0"/>
                        <a:t> </a:t>
                      </a:r>
                      <a:r>
                        <a:rPr lang="es-ES" sz="1600" dirty="0" err="1"/>
                        <a:t>Structure</a:t>
                      </a:r>
                      <a:endParaRPr lang="de-AT" sz="1600" dirty="0"/>
                    </a:p>
                  </a:txBody>
                  <a:tcPr/>
                </a:tc>
                <a:extLst>
                  <a:ext uri="{0D108BD9-81ED-4DB2-BD59-A6C34878D82A}">
                    <a16:rowId xmlns:a16="http://schemas.microsoft.com/office/drawing/2014/main" val="306725421"/>
                  </a:ext>
                </a:extLst>
              </a:tr>
              <a:tr h="435517">
                <a:tc>
                  <a:txBody>
                    <a:bodyPr/>
                    <a:lstStyle/>
                    <a:p>
                      <a:r>
                        <a:rPr lang="es-ES" sz="1600" dirty="0"/>
                        <a:t>0xC1</a:t>
                      </a:r>
                      <a:endParaRPr lang="de-AT" sz="1600" dirty="0"/>
                    </a:p>
                  </a:txBody>
                  <a:tcPr/>
                </a:tc>
                <a:tc>
                  <a:txBody>
                    <a:bodyPr/>
                    <a:lstStyle/>
                    <a:p>
                      <a:r>
                        <a:rPr lang="es-ES" sz="1600" dirty="0"/>
                        <a:t>TBD</a:t>
                      </a:r>
                      <a:endParaRPr lang="de-AT" sz="1600" dirty="0"/>
                    </a:p>
                  </a:txBody>
                  <a:tcPr/>
                </a:tc>
                <a:tc>
                  <a:txBody>
                    <a:bodyPr/>
                    <a:lstStyle/>
                    <a:p>
                      <a:r>
                        <a:rPr lang="es-ES" sz="1600" dirty="0"/>
                        <a:t>(</a:t>
                      </a:r>
                      <a:r>
                        <a:rPr lang="es-ES" sz="1600" dirty="0" err="1"/>
                        <a:t>optimized</a:t>
                      </a:r>
                      <a:r>
                        <a:rPr lang="es-ES" sz="1600" dirty="0"/>
                        <a:t>) UWB-</a:t>
                      </a:r>
                      <a:r>
                        <a:rPr lang="es-ES" sz="1600" dirty="0" err="1"/>
                        <a:t>only</a:t>
                      </a:r>
                      <a:r>
                        <a:rPr lang="es-ES" sz="1600" dirty="0"/>
                        <a:t> MMS </a:t>
                      </a:r>
                      <a:r>
                        <a:rPr lang="es-ES" sz="1600" dirty="0" err="1"/>
                        <a:t>Structure</a:t>
                      </a:r>
                      <a:endParaRPr lang="de-AT" sz="1600" dirty="0"/>
                    </a:p>
                  </a:txBody>
                  <a:tcPr/>
                </a:tc>
                <a:extLst>
                  <a:ext uri="{0D108BD9-81ED-4DB2-BD59-A6C34878D82A}">
                    <a16:rowId xmlns:a16="http://schemas.microsoft.com/office/drawing/2014/main" val="3639069462"/>
                  </a:ext>
                </a:extLst>
              </a:tr>
              <a:tr h="435517">
                <a:tc>
                  <a:txBody>
                    <a:bodyPr/>
                    <a:lstStyle/>
                    <a:p>
                      <a:r>
                        <a:rPr lang="es-ES" sz="1600" dirty="0"/>
                        <a:t>…</a:t>
                      </a:r>
                      <a:endParaRPr lang="de-AT" sz="1600" dirty="0"/>
                    </a:p>
                  </a:txBody>
                  <a:tcPr/>
                </a:tc>
                <a:tc>
                  <a:txBody>
                    <a:bodyPr/>
                    <a:lstStyle/>
                    <a:p>
                      <a:r>
                        <a:rPr lang="es-ES" sz="1600" dirty="0"/>
                        <a:t>…</a:t>
                      </a:r>
                      <a:endParaRPr lang="de-AT" sz="1600" dirty="0"/>
                    </a:p>
                  </a:txBody>
                  <a:tcPr/>
                </a:tc>
                <a:tc>
                  <a:txBody>
                    <a:bodyPr/>
                    <a:lstStyle/>
                    <a:p>
                      <a:r>
                        <a:rPr lang="es-ES" sz="1600" dirty="0"/>
                        <a:t>…</a:t>
                      </a:r>
                      <a:endParaRPr lang="de-AT" sz="1600" dirty="0"/>
                    </a:p>
                  </a:txBody>
                  <a:tcPr/>
                </a:tc>
                <a:extLst>
                  <a:ext uri="{0D108BD9-81ED-4DB2-BD59-A6C34878D82A}">
                    <a16:rowId xmlns:a16="http://schemas.microsoft.com/office/drawing/2014/main" val="3310126377"/>
                  </a:ext>
                </a:extLst>
              </a:tr>
            </a:tbl>
          </a:graphicData>
        </a:graphic>
      </p:graphicFrame>
      <p:sp>
        <p:nvSpPr>
          <p:cNvPr id="35" name="TextBox 34">
            <a:extLst>
              <a:ext uri="{FF2B5EF4-FFF2-40B4-BE49-F238E27FC236}">
                <a16:creationId xmlns:a16="http://schemas.microsoft.com/office/drawing/2014/main" id="{648DE396-992A-0AAF-0AB9-6EBEA1E8F463}"/>
              </a:ext>
            </a:extLst>
          </p:cNvPr>
          <p:cNvSpPr txBox="1"/>
          <p:nvPr/>
        </p:nvSpPr>
        <p:spPr>
          <a:xfrm rot="2261738">
            <a:off x="9452793" y="3357158"/>
            <a:ext cx="2490976" cy="495187"/>
          </a:xfrm>
          <a:prstGeom prst="rect">
            <a:avLst/>
          </a:prstGeom>
          <a:solidFill>
            <a:schemeClr val="bg1"/>
          </a:solidFill>
        </p:spPr>
        <p:txBody>
          <a:bodyPr wrap="square" lIns="91440" tIns="45720" rIns="91440" rtlCol="0" anchor="t">
            <a:noAutofit/>
          </a:bodyPr>
          <a:lstStyle/>
          <a:p>
            <a:pPr algn="ctr">
              <a:spcBef>
                <a:spcPts val="600"/>
              </a:spcBef>
            </a:pPr>
            <a:r>
              <a:rPr lang="es-ES" sz="2400" b="1" dirty="0">
                <a:solidFill>
                  <a:srgbClr val="FF9B09"/>
                </a:solidFill>
                <a:latin typeface="Arial" panose="020B0604020202020204" pitchFamily="34" charset="0"/>
                <a:cs typeface="Arial" panose="020B0604020202020204" pitchFamily="34" charset="0"/>
              </a:rPr>
              <a:t>EXAMPLE</a:t>
            </a:r>
            <a:endParaRPr lang="de-AT" sz="2400" b="1" dirty="0">
              <a:solidFill>
                <a:srgbClr val="FF9B09"/>
              </a:solidFill>
              <a:latin typeface="Arial" panose="020B0604020202020204" pitchFamily="34" charset="0"/>
              <a:cs typeface="Arial" panose="020B0604020202020204" pitchFamily="34" charset="0"/>
            </a:endParaRPr>
          </a:p>
        </p:txBody>
      </p:sp>
      <p:sp>
        <p:nvSpPr>
          <p:cNvPr id="36" name="TextBox 35">
            <a:extLst>
              <a:ext uri="{FF2B5EF4-FFF2-40B4-BE49-F238E27FC236}">
                <a16:creationId xmlns:a16="http://schemas.microsoft.com/office/drawing/2014/main" id="{684BF887-1270-F537-C3F5-49B583BDA177}"/>
              </a:ext>
            </a:extLst>
          </p:cNvPr>
          <p:cNvSpPr txBox="1"/>
          <p:nvPr/>
        </p:nvSpPr>
        <p:spPr>
          <a:xfrm>
            <a:off x="7390606" y="5168124"/>
            <a:ext cx="3043522" cy="654049"/>
          </a:xfrm>
          <a:prstGeom prst="rect">
            <a:avLst/>
          </a:prstGeom>
          <a:noFill/>
        </p:spPr>
        <p:txBody>
          <a:bodyPr wrap="square" lIns="91440" tIns="45720" rIns="91440" rtlCol="0" anchor="t">
            <a:noAutofit/>
          </a:bodyPr>
          <a:lstStyle/>
          <a:p>
            <a:pPr algn="ctr">
              <a:spcBef>
                <a:spcPts val="600"/>
              </a:spcBef>
            </a:pPr>
            <a:r>
              <a:rPr lang="es-ES" sz="1400" b="1" dirty="0">
                <a:solidFill>
                  <a:srgbClr val="FF9B09"/>
                </a:solidFill>
                <a:latin typeface="Arial" panose="020B0604020202020204" pitchFamily="34" charset="0"/>
                <a:cs typeface="Arial" panose="020B0604020202020204" pitchFamily="34" charset="0"/>
              </a:rPr>
              <a:t>UWB-</a:t>
            </a:r>
            <a:r>
              <a:rPr lang="es-ES" sz="1400" b="1" dirty="0" err="1">
                <a:solidFill>
                  <a:srgbClr val="FF9B09"/>
                </a:solidFill>
                <a:latin typeface="Arial" panose="020B0604020202020204" pitchFamily="34" charset="0"/>
                <a:cs typeface="Arial" panose="020B0604020202020204" pitchFamily="34" charset="0"/>
              </a:rPr>
              <a:t>related</a:t>
            </a:r>
            <a:r>
              <a:rPr lang="es-ES" sz="1400" b="1" dirty="0">
                <a:solidFill>
                  <a:srgbClr val="FF9B09"/>
                </a:solidFill>
                <a:latin typeface="Arial" panose="020B0604020202020204" pitchFamily="34" charset="0"/>
                <a:cs typeface="Arial" panose="020B0604020202020204" pitchFamily="34" charset="0"/>
              </a:rPr>
              <a:t> </a:t>
            </a:r>
            <a:r>
              <a:rPr lang="es-ES" sz="1400" b="1" dirty="0" err="1">
                <a:solidFill>
                  <a:srgbClr val="FF9B09"/>
                </a:solidFill>
                <a:latin typeface="Arial" panose="020B0604020202020204" pitchFamily="34" charset="0"/>
                <a:cs typeface="Arial" panose="020B0604020202020204" pitchFamily="34" charset="0"/>
              </a:rPr>
              <a:t>content</a:t>
            </a:r>
            <a:r>
              <a:rPr lang="es-ES" sz="1400" b="1" dirty="0">
                <a:solidFill>
                  <a:srgbClr val="FF9B09"/>
                </a:solidFill>
                <a:latin typeface="Arial" panose="020B0604020202020204" pitchFamily="34" charset="0"/>
                <a:cs typeface="Arial" panose="020B0604020202020204" pitchFamily="34" charset="0"/>
              </a:rPr>
              <a:t> </a:t>
            </a:r>
            <a:r>
              <a:rPr lang="es-ES" sz="1400" b="1" dirty="0" err="1">
                <a:solidFill>
                  <a:srgbClr val="FF9B09"/>
                </a:solidFill>
                <a:latin typeface="Arial" panose="020B0604020202020204" pitchFamily="34" charset="0"/>
                <a:cs typeface="Arial" panose="020B0604020202020204" pitchFamily="34" charset="0"/>
              </a:rPr>
              <a:t>used</a:t>
            </a:r>
            <a:r>
              <a:rPr lang="es-ES" sz="1400" b="1" dirty="0">
                <a:solidFill>
                  <a:srgbClr val="FF9B09"/>
                </a:solidFill>
                <a:latin typeface="Arial" panose="020B0604020202020204" pitchFamily="34" charset="0"/>
                <a:cs typeface="Arial" panose="020B0604020202020204" pitchFamily="34" charset="0"/>
              </a:rPr>
              <a:t> in NB Compressed PSDU</a:t>
            </a:r>
            <a:endParaRPr lang="de-AT" sz="1400" b="1" dirty="0">
              <a:solidFill>
                <a:srgbClr val="FF9B09"/>
              </a:solidFill>
              <a:latin typeface="Arial" panose="020B0604020202020204" pitchFamily="34" charset="0"/>
              <a:cs typeface="Arial" panose="020B0604020202020204" pitchFamily="34" charset="0"/>
            </a:endParaRPr>
          </a:p>
        </p:txBody>
      </p:sp>
      <p:cxnSp>
        <p:nvCxnSpPr>
          <p:cNvPr id="37" name="Straight Arrow Connector 36">
            <a:extLst>
              <a:ext uri="{FF2B5EF4-FFF2-40B4-BE49-F238E27FC236}">
                <a16:creationId xmlns:a16="http://schemas.microsoft.com/office/drawing/2014/main" id="{2A1615A2-A9E0-A65B-B575-011BC71EC5D8}"/>
              </a:ext>
            </a:extLst>
          </p:cNvPr>
          <p:cNvCxnSpPr>
            <a:cxnSpLocks/>
          </p:cNvCxnSpPr>
          <p:nvPr/>
        </p:nvCxnSpPr>
        <p:spPr>
          <a:xfrm flipH="1">
            <a:off x="6933406" y="5470065"/>
            <a:ext cx="799085" cy="0"/>
          </a:xfrm>
          <a:prstGeom prst="straightConnector1">
            <a:avLst/>
          </a:prstGeom>
          <a:ln w="38100">
            <a:solidFill>
              <a:srgbClr val="FF9B09"/>
            </a:solidFill>
            <a:tailEnd type="triangle"/>
          </a:ln>
        </p:spPr>
        <p:style>
          <a:lnRef idx="1">
            <a:schemeClr val="accent4"/>
          </a:lnRef>
          <a:fillRef idx="0">
            <a:schemeClr val="accent4"/>
          </a:fillRef>
          <a:effectRef idx="0">
            <a:schemeClr val="accent4"/>
          </a:effectRef>
          <a:fontRef idx="minor">
            <a:schemeClr val="tx1"/>
          </a:fontRef>
        </p:style>
      </p:cxnSp>
    </p:spTree>
    <p:extLst>
      <p:ext uri="{BB962C8B-B14F-4D97-AF65-F5344CB8AC3E}">
        <p14:creationId xmlns:p14="http://schemas.microsoft.com/office/powerpoint/2010/main" val="8932647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A50684E5-9CC5-35AB-7EAB-757EC86D174E}"/>
              </a:ext>
            </a:extLst>
          </p:cNvPr>
          <p:cNvPicPr>
            <a:picLocks noChangeAspect="1"/>
          </p:cNvPicPr>
          <p:nvPr/>
        </p:nvPicPr>
        <p:blipFill>
          <a:blip r:embed="rId3"/>
          <a:stretch>
            <a:fillRect/>
          </a:stretch>
        </p:blipFill>
        <p:spPr>
          <a:xfrm>
            <a:off x="896921" y="3201194"/>
            <a:ext cx="10682565" cy="2816387"/>
          </a:xfrm>
          <a:prstGeom prst="rect">
            <a:avLst/>
          </a:prstGeom>
        </p:spPr>
      </p:pic>
      <p:sp>
        <p:nvSpPr>
          <p:cNvPr id="2" name="Title 1">
            <a:extLst>
              <a:ext uri="{FF2B5EF4-FFF2-40B4-BE49-F238E27FC236}">
                <a16:creationId xmlns:a16="http://schemas.microsoft.com/office/drawing/2014/main" id="{38D02059-AE27-A750-A63A-460D60EC22EF}"/>
              </a:ext>
            </a:extLst>
          </p:cNvPr>
          <p:cNvSpPr>
            <a:spLocks noGrp="1"/>
          </p:cNvSpPr>
          <p:nvPr>
            <p:ph type="title"/>
          </p:nvPr>
        </p:nvSpPr>
        <p:spPr/>
        <p:txBody>
          <a:bodyPr/>
          <a:lstStyle/>
          <a:p>
            <a:r>
              <a:rPr lang="es-ES" dirty="0"/>
              <a:t>UWB-</a:t>
            </a:r>
            <a:r>
              <a:rPr lang="es-ES" dirty="0" err="1"/>
              <a:t>only</a:t>
            </a:r>
            <a:r>
              <a:rPr lang="es-ES" dirty="0"/>
              <a:t> MMS </a:t>
            </a:r>
            <a:r>
              <a:rPr lang="es-ES" dirty="0" err="1"/>
              <a:t>Extensions</a:t>
            </a:r>
            <a:endParaRPr lang="de-AT" dirty="0"/>
          </a:p>
        </p:txBody>
      </p:sp>
      <p:sp>
        <p:nvSpPr>
          <p:cNvPr id="3" name="Content Placeholder 2">
            <a:extLst>
              <a:ext uri="{FF2B5EF4-FFF2-40B4-BE49-F238E27FC236}">
                <a16:creationId xmlns:a16="http://schemas.microsoft.com/office/drawing/2014/main" id="{422480BF-B1CC-3342-16B2-8017AE7AE396}"/>
              </a:ext>
            </a:extLst>
          </p:cNvPr>
          <p:cNvSpPr>
            <a:spLocks noGrp="1"/>
          </p:cNvSpPr>
          <p:nvPr>
            <p:ph idx="1"/>
          </p:nvPr>
        </p:nvSpPr>
        <p:spPr/>
        <p:txBody>
          <a:bodyPr/>
          <a:lstStyle/>
          <a:p>
            <a:pPr marL="0" indent="0">
              <a:buNone/>
            </a:pPr>
            <a:r>
              <a:rPr lang="en-US" sz="2000" b="1" dirty="0"/>
              <a:t>1. </a:t>
            </a:r>
            <a:r>
              <a:rPr lang="en-US" sz="2000" dirty="0"/>
              <a:t>Replace SYNC fragment with SP0 in case control information needs to be exchanged. </a:t>
            </a:r>
          </a:p>
          <a:p>
            <a:pPr marL="0" indent="0">
              <a:buNone/>
            </a:pPr>
            <a:r>
              <a:rPr lang="en-US" sz="2000" b="1" dirty="0"/>
              <a:t>2. </a:t>
            </a:r>
            <a:r>
              <a:rPr lang="en-US" sz="2000" dirty="0"/>
              <a:t>Use SP0 Measurement Report messages. </a:t>
            </a:r>
          </a:p>
        </p:txBody>
      </p:sp>
      <p:sp>
        <p:nvSpPr>
          <p:cNvPr id="12" name="Oval 11">
            <a:extLst>
              <a:ext uri="{FF2B5EF4-FFF2-40B4-BE49-F238E27FC236}">
                <a16:creationId xmlns:a16="http://schemas.microsoft.com/office/drawing/2014/main" id="{1CF6F402-3172-56B2-8E69-163F67B65040}"/>
              </a:ext>
            </a:extLst>
          </p:cNvPr>
          <p:cNvSpPr/>
          <p:nvPr/>
        </p:nvSpPr>
        <p:spPr bwMode="auto">
          <a:xfrm>
            <a:off x="2056606" y="4039535"/>
            <a:ext cx="1143000" cy="838200"/>
          </a:xfrm>
          <a:prstGeom prst="ellipse">
            <a:avLst/>
          </a:prstGeom>
          <a:noFill/>
          <a:ln w="57150" cap="flat" cmpd="sng" algn="ctr">
            <a:solidFill>
              <a:srgbClr val="FF9B0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AT" sz="1200" b="0" i="0" u="none" strike="noStrike" cap="none" normalizeH="0" baseline="0">
              <a:ln>
                <a:noFill/>
              </a:ln>
              <a:solidFill>
                <a:schemeClr val="tx1"/>
              </a:solidFill>
              <a:effectLst/>
              <a:latin typeface="Times New Roman" pitchFamily="-109" charset="0"/>
            </a:endParaRPr>
          </a:p>
        </p:txBody>
      </p:sp>
      <p:sp>
        <p:nvSpPr>
          <p:cNvPr id="14" name="Oval 13">
            <a:extLst>
              <a:ext uri="{FF2B5EF4-FFF2-40B4-BE49-F238E27FC236}">
                <a16:creationId xmlns:a16="http://schemas.microsoft.com/office/drawing/2014/main" id="{80F3400F-55D7-7956-0DAD-47D5983D132F}"/>
              </a:ext>
            </a:extLst>
          </p:cNvPr>
          <p:cNvSpPr/>
          <p:nvPr/>
        </p:nvSpPr>
        <p:spPr bwMode="auto">
          <a:xfrm>
            <a:off x="8000206" y="5106388"/>
            <a:ext cx="990602" cy="685606"/>
          </a:xfrm>
          <a:prstGeom prst="ellipse">
            <a:avLst/>
          </a:prstGeom>
          <a:noFill/>
          <a:ln w="57150" cap="flat" cmpd="sng" algn="ctr">
            <a:solidFill>
              <a:srgbClr val="FF9B0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AT" sz="1200" b="0" i="0" u="none" strike="noStrike" cap="none" normalizeH="0" baseline="0">
              <a:ln>
                <a:noFill/>
              </a:ln>
              <a:solidFill>
                <a:schemeClr val="tx1"/>
              </a:solidFill>
              <a:effectLst/>
              <a:latin typeface="Times New Roman" pitchFamily="-109" charset="0"/>
            </a:endParaRPr>
          </a:p>
        </p:txBody>
      </p:sp>
      <p:sp>
        <p:nvSpPr>
          <p:cNvPr id="15" name="Oval 14">
            <a:extLst>
              <a:ext uri="{FF2B5EF4-FFF2-40B4-BE49-F238E27FC236}">
                <a16:creationId xmlns:a16="http://schemas.microsoft.com/office/drawing/2014/main" id="{019C8DE9-1277-4019-13DC-A6201663395A}"/>
              </a:ext>
            </a:extLst>
          </p:cNvPr>
          <p:cNvSpPr/>
          <p:nvPr/>
        </p:nvSpPr>
        <p:spPr bwMode="auto">
          <a:xfrm>
            <a:off x="8990806" y="4115788"/>
            <a:ext cx="990602" cy="685606"/>
          </a:xfrm>
          <a:prstGeom prst="ellipse">
            <a:avLst/>
          </a:prstGeom>
          <a:noFill/>
          <a:ln w="57150" cap="flat" cmpd="sng" algn="ctr">
            <a:solidFill>
              <a:srgbClr val="FF9B09"/>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de-AT" sz="1200" b="0" i="0" u="none" strike="noStrike" cap="none" normalizeH="0" baseline="0">
              <a:ln>
                <a:noFill/>
              </a:ln>
              <a:solidFill>
                <a:schemeClr val="tx1"/>
              </a:solidFill>
              <a:effectLst/>
              <a:latin typeface="Times New Roman" pitchFamily="-109" charset="0"/>
            </a:endParaRPr>
          </a:p>
        </p:txBody>
      </p:sp>
    </p:spTree>
    <p:extLst>
      <p:ext uri="{BB962C8B-B14F-4D97-AF65-F5344CB8AC3E}">
        <p14:creationId xmlns:p14="http://schemas.microsoft.com/office/powerpoint/2010/main" val="1454632234"/>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WrappedLabelHistory xmlns:xsd="http://www.w3.org/2001/XMLSchema" xmlns:xsi="http://www.w3.org/2001/XMLSchema-instance" xmlns="http://www.boldonjames.com/2016/02/Classifier/internal/wrappedLabelHistory">
  <Value>PD94bWwgdmVyc2lvbj0iMS4wIiBlbmNvZGluZz0idXMtYXNjaWkiPz48bGFiZWxIaXN0b3J5IHhtbG5zOnhzZD0iaHR0cDovL3d3dy53My5vcmcvMjAwMS9YTUxTY2hlbWEiIHhtbG5zOnhzaT0iaHR0cDovL3d3dy53My5vcmcvMjAwMS9YTUxTY2hlbWEtaW5zdGFuY2UiIHhtbG5zPSJodHRwOi8vd3d3LmJvbGRvbmphbWVzLmNvbS8yMDE2LzAyL0NsYXNzaWZpZXIvaW50ZXJuYWwvbGFiZWxIaXN0b3J5Ij48aXRlbT48c2lzbCBzaXNsVmVyc2lvbj0iMCIgcG9saWN5PSI4MjA0OTQxMy0yZDNlLTQwODMtYTU5Mi1hYzIzZjkxNTc1MzkiIG9yaWdpbj0idXNlclNlbGVjdGVkIj48ZWxlbWVudCB1aWQ9ImVlNzFlNDNjLTY5NTItNGFhMC1iYTkzLTFjMzk4MTQzOWEwNSIgdmFsdWU9IiIgeG1sbnM9Imh0dHA6Ly93d3cuYm9sZG9uamFtZXMuY29tLzIwMDgvMDEvc2llL2ludGVybmFsL2xhYmVsIiAvPjwvc2lzbD48VXNlck5hbWU+Q09SUFxidjA4MDI0NzwvVXNlck5hbWU+PERhdGVUaW1lPjA4LzAxLzIwMjEgMTI6NTk6MDI8L0RhdGVUaW1lPjxMYWJlbFN0cmluZz5VTlJFU1RSSUNURUQ8L0xhYmVsU3RyaW5nPjwvaXRlbT48L2xhYmVsSGlzdG9yeT4=</Value>
</WrappedLabelHistory>
</file>

<file path=customXml/item2.xml><?xml version="1.0" encoding="utf-8"?>
<sisl xmlns:xsd="http://www.w3.org/2001/XMLSchema" xmlns:xsi="http://www.w3.org/2001/XMLSchema-instance" xmlns="http://www.boldonjames.com/2008/01/sie/internal/label" sislVersion="0" policy="82049413-2d3e-4083-a592-ac23f9157539" origin="userSelected">
  <element uid="ee71e43c-6952-4aa0-ba93-1c3981439a05" value=""/>
</sisl>
</file>

<file path=customXml/itemProps1.xml><?xml version="1.0" encoding="utf-8"?>
<ds:datastoreItem xmlns:ds="http://schemas.openxmlformats.org/officeDocument/2006/customXml" ds:itemID="{D356AA49-1F13-4EB0-AA8E-57FAD09BD349}">
  <ds:schemaRefs>
    <ds:schemaRef ds:uri="http://www.w3.org/2001/XMLSchema"/>
    <ds:schemaRef ds:uri="http://www.boldonjames.com/2016/02/Classifier/internal/wrappedLabelHistory"/>
  </ds:schemaRefs>
</ds:datastoreItem>
</file>

<file path=customXml/itemProps2.xml><?xml version="1.0" encoding="utf-8"?>
<ds:datastoreItem xmlns:ds="http://schemas.openxmlformats.org/officeDocument/2006/customXml" ds:itemID="{ED4D96D9-CB50-4645-9D48-2DC393ACBBFC}">
  <ds:schemaRefs>
    <ds:schemaRef ds:uri="http://www.w3.org/2001/XMLSchema"/>
    <ds:schemaRef ds:uri="http://www.boldonjames.com/2008/01/sie/internal/label"/>
  </ds:schemaRefs>
</ds:datastoreItem>
</file>

<file path=docProps/app.xml><?xml version="1.0" encoding="utf-8"?>
<Properties xmlns="http://schemas.openxmlformats.org/officeDocument/2006/extended-properties" xmlns:vt="http://schemas.openxmlformats.org/officeDocument/2006/docPropsVTypes">
  <Template/>
  <TotalTime>0</TotalTime>
  <Words>811</Words>
  <Application>Microsoft Office PowerPoint</Application>
  <PresentationFormat>Custom</PresentationFormat>
  <Paragraphs>105</Paragraphs>
  <Slides>8</Slides>
  <Notes>5</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Times New Roman</vt:lpstr>
      <vt:lpstr>Default Design</vt:lpstr>
      <vt:lpstr>PowerPoint Presentation</vt:lpstr>
      <vt:lpstr>PowerPoint Presentation</vt:lpstr>
      <vt:lpstr>References</vt:lpstr>
      <vt:lpstr>Purpose</vt:lpstr>
      <vt:lpstr>UWB-only Discovery &amp; Session Establishment</vt:lpstr>
      <vt:lpstr>UWB-only Discovery &amp; Session Establishment</vt:lpstr>
      <vt:lpstr>UWB-only Discovery &amp; Session Establishment</vt:lpstr>
      <vt:lpstr>UWB-only MMS Extensions</vt:lpstr>
    </vt:vector>
  </TitlesOfParts>
  <Company>Decawave Ltd</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Localisation architecture review and proposal for TG12 ULI</dc:title>
  <dc:subject>IEEE 802.15 &lt;TG12 ULI&gt;</dc:subject>
  <dc:creator>Billy Verso</dc:creator>
  <dc:description>&lt;15-16-xxxx-00-0012&gt;</dc:description>
  <cp:lastModifiedBy>Pablo Corbalán Pelegrín</cp:lastModifiedBy>
  <cp:revision>1188</cp:revision>
  <cp:lastPrinted>2015-07-14T16:02:16Z</cp:lastPrinted>
  <dcterms:created xsi:type="dcterms:W3CDTF">2009-07-12T16:25:16Z</dcterms:created>
  <dcterms:modified xsi:type="dcterms:W3CDTF">2023-05-16T11:53:18Z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docIndexRef">
    <vt:lpwstr>ee06a485-f73e-4c41-8f85-b8c2bdda1341</vt:lpwstr>
  </property>
  <property fmtid="{D5CDD505-2E9C-101B-9397-08002B2CF9AE}" pid="3" name="bjClsUserRVM">
    <vt:lpwstr>[]</vt:lpwstr>
  </property>
  <property fmtid="{D5CDD505-2E9C-101B-9397-08002B2CF9AE}" pid="4" name="bjSaver">
    <vt:lpwstr>iwBQqIGM6YJfvP+wd87oT95wYEBiIJN0</vt:lpwstr>
  </property>
  <property fmtid="{D5CDD505-2E9C-101B-9397-08002B2CF9AE}" pid="5" name="bjDocumentLabelXML">
    <vt:lpwstr>&lt;?xml version="1.0" encoding="us-ascii"?&gt;&lt;sisl xmlns:xsd="http://www.w3.org/2001/XMLSchema" xmlns:xsi="http://www.w3.org/2001/XMLSchema-instance" sislVersion="0" policy="82049413-2d3e-4083-a592-ac23f9157539" origin="userSelected" xmlns="http://www.boldonj</vt:lpwstr>
  </property>
  <property fmtid="{D5CDD505-2E9C-101B-9397-08002B2CF9AE}" pid="6" name="bjDocumentLabelXML-0">
    <vt:lpwstr>ames.com/2008/01/sie/internal/label"&gt;&lt;element uid="ee71e43c-6952-4aa0-ba93-1c3981439a05" value="" /&gt;&lt;/sisl&gt;</vt:lpwstr>
  </property>
  <property fmtid="{D5CDD505-2E9C-101B-9397-08002B2CF9AE}" pid="7" name="bjDocumentSecurityLabel">
    <vt:lpwstr>UNRESTRICTED</vt:lpwstr>
  </property>
  <property fmtid="{D5CDD505-2E9C-101B-9397-08002B2CF9AE}" pid="8" name="bjLabelHistoryID">
    <vt:lpwstr>{D356AA49-1F13-4EB0-AA8E-57FAD09BD349}</vt:lpwstr>
  </property>
</Properties>
</file>