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95" r:id="rId4"/>
    <p:sldId id="300" r:id="rId5"/>
    <p:sldId id="306" r:id="rId6"/>
    <p:sldId id="310" r:id="rId7"/>
    <p:sldId id="312" r:id="rId8"/>
    <p:sldId id="311" r:id="rId9"/>
    <p:sldId id="31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36BE2"/>
    <a:srgbClr val="FF40FF"/>
    <a:srgbClr val="FF0000"/>
    <a:srgbClr val="00FD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p:restoredTop sz="95915"/>
  </p:normalViewPr>
  <p:slideViewPr>
    <p:cSldViewPr>
      <p:cViewPr varScale="1">
        <p:scale>
          <a:sx n="128" d="100"/>
          <a:sy n="128" d="100"/>
        </p:scale>
        <p:origin x="2360"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18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Minimal 4ab </a:t>
            </a:r>
            <a:r>
              <a:rPr lang="en-US" sz="1400" dirty="0"/>
              <a:t>feature set</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May,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Carlos Aldana,  </a:t>
            </a:r>
            <a:r>
              <a:rPr lang="en-US" altLang="en-US" sz="1400" dirty="0" err="1">
                <a:latin typeface="+mj-lt"/>
              </a:rPr>
              <a:t>Kangjin</a:t>
            </a:r>
            <a:r>
              <a:rPr lang="en-US" altLang="en-US" sz="1400" dirty="0">
                <a:latin typeface="+mj-lt"/>
              </a:rPr>
              <a:t> Yoon, Claudio da Silva, </a:t>
            </a:r>
            <a:r>
              <a:rPr lang="en-US" altLang="en-US" sz="1400" dirty="0" err="1">
                <a:latin typeface="+mj-lt"/>
              </a:rPr>
              <a:t>Guoqing</a:t>
            </a:r>
            <a:r>
              <a:rPr lang="en-US" altLang="en-US" sz="1400" dirty="0">
                <a:latin typeface="+mj-lt"/>
              </a:rPr>
              <a:t> Li (Meta) </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333"/>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701"/>
            <a:ext cx="3943074" cy="241087"/>
            <a:chOff x="1877626" y="1752600"/>
            <a:chExt cx="4410254" cy="462751"/>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Next steps</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marL="0" indent="0">
              <a:buNone/>
            </a:pPr>
            <a:endParaRPr lang="en-US" sz="2000" dirty="0"/>
          </a:p>
          <a:p>
            <a:pPr lvl="1"/>
            <a:endParaRPr lang="en-US" sz="2000" dirty="0"/>
          </a:p>
          <a:p>
            <a:r>
              <a:rPr lang="en-US" sz="2000" dirty="0"/>
              <a:t>Breakout session planned for further discussions and convergence</a:t>
            </a:r>
          </a:p>
          <a:p>
            <a:pPr lvl="1"/>
            <a:r>
              <a:rPr lang="en-US" sz="1600" dirty="0"/>
              <a:t>Define the operating parameter sets with the identified minimal feature set</a:t>
            </a:r>
          </a:p>
          <a:p>
            <a:pPr lvl="1"/>
            <a:r>
              <a:rPr lang="en-US" sz="1600" dirty="0"/>
              <a:t>Discuss 4ab device(s) feature sets</a:t>
            </a:r>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15-23-0263-02-04ab</a:t>
            </a:r>
            <a:endParaRPr lang="en-US" altLang="en-US" sz="1400" b="1" dirty="0"/>
          </a:p>
        </p:txBody>
      </p:sp>
    </p:spTree>
    <p:extLst>
      <p:ext uri="{BB962C8B-B14F-4D97-AF65-F5344CB8AC3E}">
        <p14:creationId xmlns:p14="http://schemas.microsoft.com/office/powerpoint/2010/main" val="9664714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61485</TotalTime>
  <Words>1092</Words>
  <Application>Microsoft Macintosh PowerPoint</Application>
  <PresentationFormat>On-screen Show (4:3)</PresentationFormat>
  <Paragraphs>194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1455</cp:revision>
  <cp:lastPrinted>1998-02-10T13:28:06Z</cp:lastPrinted>
  <dcterms:created xsi:type="dcterms:W3CDTF">2021-07-16T20:39:58Z</dcterms:created>
  <dcterms:modified xsi:type="dcterms:W3CDTF">2023-05-16T04:10:33Z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