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648" r:id="rId1"/>
    <p:sldMasterId id="2147483829" r:id="rId2"/>
  </p:sldMasterIdLst>
  <p:notesMasterIdLst>
    <p:notesMasterId r:id="rId34"/>
  </p:notesMasterIdLst>
  <p:sldIdLst>
    <p:sldId id="2425" r:id="rId3"/>
    <p:sldId id="322" r:id="rId4"/>
    <p:sldId id="2429" r:id="rId5"/>
    <p:sldId id="365" r:id="rId6"/>
    <p:sldId id="304" r:id="rId7"/>
    <p:sldId id="369" r:id="rId8"/>
    <p:sldId id="370" r:id="rId9"/>
    <p:sldId id="371" r:id="rId10"/>
    <p:sldId id="2422" r:id="rId11"/>
    <p:sldId id="2423" r:id="rId12"/>
    <p:sldId id="2424" r:id="rId13"/>
    <p:sldId id="401" r:id="rId14"/>
    <p:sldId id="402" r:id="rId15"/>
    <p:sldId id="2430" r:id="rId16"/>
    <p:sldId id="317" r:id="rId17"/>
    <p:sldId id="2431" r:id="rId18"/>
    <p:sldId id="289" r:id="rId19"/>
    <p:sldId id="288" r:id="rId20"/>
    <p:sldId id="2426" r:id="rId21"/>
    <p:sldId id="301" r:id="rId22"/>
    <p:sldId id="299" r:id="rId23"/>
    <p:sldId id="2427" r:id="rId24"/>
    <p:sldId id="303" r:id="rId25"/>
    <p:sldId id="2428" r:id="rId26"/>
    <p:sldId id="300" r:id="rId27"/>
    <p:sldId id="297" r:id="rId28"/>
    <p:sldId id="2432" r:id="rId29"/>
    <p:sldId id="2433" r:id="rId30"/>
    <p:sldId id="620" r:id="rId31"/>
    <p:sldId id="643" r:id="rId32"/>
    <p:sldId id="296" r:id="rId33"/>
  </p:sldIdLst>
  <p:sldSz cx="9144000" cy="6858000" type="screen4x3"/>
  <p:notesSz cx="6858000" cy="9237663"/>
  <p:defaultTextStyle>
    <a:defPPr>
      <a:defRPr lang="en-GB"/>
    </a:defPPr>
    <a:lvl1pPr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1pPr>
    <a:lvl2pPr marL="742950" indent="-28575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2pPr>
    <a:lvl3pPr marL="11430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3pPr>
    <a:lvl4pPr marL="16002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4pPr>
    <a:lvl5pPr marL="20574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enjamin Rolfe" initials="BR"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AEE98"/>
    <a:srgbClr val="C3EC8F"/>
    <a:srgbClr val="0000FF"/>
    <a:srgbClr val="EAEC3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6" autoAdjust="0"/>
    <p:restoredTop sz="94646" autoAdjust="0"/>
  </p:normalViewPr>
  <p:slideViewPr>
    <p:cSldViewPr>
      <p:cViewPr varScale="1">
        <p:scale>
          <a:sx n="114" d="100"/>
          <a:sy n="114" d="100"/>
        </p:scale>
        <p:origin x="1569" y="57"/>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85" d="100"/>
          <a:sy n="85" d="100"/>
        </p:scale>
        <p:origin x="3876" y="3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tableStyles" Target="tableStyles.xml"/><Relationship Id="rId21" Type="http://schemas.openxmlformats.org/officeDocument/2006/relationships/slide" Target="slides/slide19.xml"/><Relationship Id="rId34" Type="http://schemas.openxmlformats.org/officeDocument/2006/relationships/notesMaster" Target="notesMasters/notes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commentAuthors" Target="commentAuthors.xml"/><Relationship Id="rId8" Type="http://schemas.openxmlformats.org/officeDocument/2006/relationships/slide" Target="slides/slide6.xml"/><Relationship Id="rId3"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74" name="AutoShape 1">
            <a:extLst>
              <a:ext uri="{FF2B5EF4-FFF2-40B4-BE49-F238E27FC236}">
                <a16:creationId xmlns:a16="http://schemas.microsoft.com/office/drawing/2014/main" id="{1FAD8B0C-1BCA-4B4B-86AE-C637127452A1}"/>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5" name="AutoShape 2">
            <a:extLst>
              <a:ext uri="{FF2B5EF4-FFF2-40B4-BE49-F238E27FC236}">
                <a16:creationId xmlns:a16="http://schemas.microsoft.com/office/drawing/2014/main" id="{B58C36BB-FB5B-4752-861B-050CB2D2169D}"/>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6" name="AutoShape 3">
            <a:extLst>
              <a:ext uri="{FF2B5EF4-FFF2-40B4-BE49-F238E27FC236}">
                <a16:creationId xmlns:a16="http://schemas.microsoft.com/office/drawing/2014/main" id="{849DF383-6460-403D-AF77-5FFF96D9EF81}"/>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7" name="AutoShape 4">
            <a:extLst>
              <a:ext uri="{FF2B5EF4-FFF2-40B4-BE49-F238E27FC236}">
                <a16:creationId xmlns:a16="http://schemas.microsoft.com/office/drawing/2014/main" id="{9E279C52-D4F4-4280-B302-F741933E0195}"/>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8" name="AutoShape 5">
            <a:extLst>
              <a:ext uri="{FF2B5EF4-FFF2-40B4-BE49-F238E27FC236}">
                <a16:creationId xmlns:a16="http://schemas.microsoft.com/office/drawing/2014/main" id="{798152AC-16A6-47DC-A055-B74C14C5EC2B}"/>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9" name="Text Box 6">
            <a:extLst>
              <a:ext uri="{FF2B5EF4-FFF2-40B4-BE49-F238E27FC236}">
                <a16:creationId xmlns:a16="http://schemas.microsoft.com/office/drawing/2014/main" id="{7B12017D-B53A-4443-ACCE-293205F1A8AB}"/>
              </a:ext>
            </a:extLst>
          </p:cNvPr>
          <p:cNvSpPr txBox="1">
            <a:spLocks noChangeArrowheads="1"/>
          </p:cNvSpPr>
          <p:nvPr/>
        </p:nvSpPr>
        <p:spPr bwMode="auto">
          <a:xfrm>
            <a:off x="3429000" y="95250"/>
            <a:ext cx="27844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2" name="Rectangle 7">
            <a:extLst>
              <a:ext uri="{FF2B5EF4-FFF2-40B4-BE49-F238E27FC236}">
                <a16:creationId xmlns:a16="http://schemas.microsoft.com/office/drawing/2014/main" id="{7FBA8C1C-E32A-4F14-9D1F-D7601E734A75}"/>
              </a:ext>
            </a:extLst>
          </p:cNvPr>
          <p:cNvSpPr>
            <a:spLocks noGrp="1" noChangeArrowheads="1"/>
          </p:cNvSpPr>
          <p:nvPr>
            <p:ph type="dt"/>
          </p:nvPr>
        </p:nvSpPr>
        <p:spPr bwMode="auto">
          <a:xfrm>
            <a:off x="646113" y="85725"/>
            <a:ext cx="2700337" cy="211138"/>
          </a:xfrm>
          <a:prstGeom prst="rect">
            <a:avLst/>
          </a:prstGeom>
          <a:noFill/>
          <a:ln>
            <a:noFill/>
          </a:ln>
          <a:effectLst/>
        </p:spPr>
        <p:txBody>
          <a:bodyPr vert="horz" wrap="square" lIns="0" tIns="0" rIns="0" bIns="0" numCol="1" anchor="b" anchorCtr="0" compatLnSpc="1">
            <a:prstTxWarp prst="textNoShape">
              <a:avLst/>
            </a:prstTxWarp>
          </a:bodyPr>
          <a:lstStyle>
            <a:lvl1pPr eaLnBrk="1" hangingPunct="1">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b="1">
                <a:solidFill>
                  <a:srgbClr val="000000"/>
                </a:solidFill>
                <a:latin typeface="Times New Roman" charset="0"/>
                <a:ea typeface="ＭＳ Ｐゴシック" charset="0"/>
                <a:cs typeface="Arial Unicode MS" charset="0"/>
              </a:defRPr>
            </a:lvl1pPr>
          </a:lstStyle>
          <a:p>
            <a:pPr>
              <a:defRPr/>
            </a:pPr>
            <a:r>
              <a:rPr lang="en-US"/>
              <a:t>07/12/10</a:t>
            </a:r>
          </a:p>
        </p:txBody>
      </p:sp>
      <p:sp>
        <p:nvSpPr>
          <p:cNvPr id="3081" name="Rectangle 8">
            <a:extLst>
              <a:ext uri="{FF2B5EF4-FFF2-40B4-BE49-F238E27FC236}">
                <a16:creationId xmlns:a16="http://schemas.microsoft.com/office/drawing/2014/main" id="{E122C960-2A54-40F5-A908-87971E0C7034}"/>
              </a:ext>
            </a:extLst>
          </p:cNvPr>
          <p:cNvSpPr>
            <a:spLocks noGrp="1" noRot="1" noChangeAspect="1" noChangeArrowheads="1"/>
          </p:cNvSpPr>
          <p:nvPr>
            <p:ph type="sldImg"/>
          </p:nvPr>
        </p:nvSpPr>
        <p:spPr bwMode="auto">
          <a:xfrm>
            <a:off x="1130300" y="698500"/>
            <a:ext cx="4594225" cy="3443288"/>
          </a:xfrm>
          <a:prstGeom prst="rect">
            <a:avLst/>
          </a:prstGeom>
          <a:noFill/>
          <a:ln w="12600">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Rectangle 9">
            <a:extLst>
              <a:ext uri="{FF2B5EF4-FFF2-40B4-BE49-F238E27FC236}">
                <a16:creationId xmlns:a16="http://schemas.microsoft.com/office/drawing/2014/main" id="{1234A300-5485-429F-944B-554FF57137BD}"/>
              </a:ext>
            </a:extLst>
          </p:cNvPr>
          <p:cNvSpPr>
            <a:spLocks noGrp="1" noChangeArrowheads="1"/>
          </p:cNvSpPr>
          <p:nvPr>
            <p:ph type="body"/>
          </p:nvPr>
        </p:nvSpPr>
        <p:spPr bwMode="auto">
          <a:xfrm>
            <a:off x="914400" y="4387850"/>
            <a:ext cx="5021263" cy="4148138"/>
          </a:xfrm>
          <a:prstGeom prst="rect">
            <a:avLst/>
          </a:prstGeom>
          <a:noFill/>
          <a:ln>
            <a:noFill/>
          </a:ln>
          <a:effectLst/>
        </p:spPr>
        <p:txBody>
          <a:bodyPr vert="horz" wrap="square" lIns="92160" tIns="46080" rIns="92160" bIns="46080" numCol="1" anchor="t" anchorCtr="0" compatLnSpc="1">
            <a:prstTxWarp prst="textNoShape">
              <a:avLst/>
            </a:prstTxWarp>
          </a:bodyPr>
          <a:lstStyle/>
          <a:p>
            <a:pPr lvl="0"/>
            <a:endParaRPr lang="en-US" altLang="en-US" noProof="0"/>
          </a:p>
        </p:txBody>
      </p:sp>
      <p:sp>
        <p:nvSpPr>
          <p:cNvPr id="3083" name="Text Box 10">
            <a:extLst>
              <a:ext uri="{FF2B5EF4-FFF2-40B4-BE49-F238E27FC236}">
                <a16:creationId xmlns:a16="http://schemas.microsoft.com/office/drawing/2014/main" id="{1C68885A-041B-4C0A-8E83-F16A43DC578F}"/>
              </a:ext>
            </a:extLst>
          </p:cNvPr>
          <p:cNvSpPr txBox="1">
            <a:spLocks noChangeArrowheads="1"/>
          </p:cNvSpPr>
          <p:nvPr/>
        </p:nvSpPr>
        <p:spPr bwMode="auto">
          <a:xfrm>
            <a:off x="3730625" y="8942388"/>
            <a:ext cx="248285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4" name="Rectangle 11">
            <a:extLst>
              <a:ext uri="{FF2B5EF4-FFF2-40B4-BE49-F238E27FC236}">
                <a16:creationId xmlns:a16="http://schemas.microsoft.com/office/drawing/2014/main" id="{41E70119-92F6-4621-AC57-B463517937D2}"/>
              </a:ext>
            </a:extLst>
          </p:cNvPr>
          <p:cNvSpPr>
            <a:spLocks noGrp="1" noChangeArrowheads="1"/>
          </p:cNvSpPr>
          <p:nvPr>
            <p:ph type="sldNum"/>
          </p:nvPr>
        </p:nvSpPr>
        <p:spPr bwMode="auto">
          <a:xfrm>
            <a:off x="2901950" y="8942388"/>
            <a:ext cx="784225" cy="730250"/>
          </a:xfrm>
          <a:prstGeom prst="rect">
            <a:avLst/>
          </a:prstGeom>
          <a:noFill/>
          <a:ln>
            <a:noFill/>
          </a:ln>
          <a:effectLst/>
        </p:spPr>
        <p:txBody>
          <a:bodyPr vert="horz" wrap="square" lIns="0" tIns="0" rIns="0" bIns="0" numCol="1" anchor="t" anchorCtr="0" compatLnSpc="1">
            <a:prstTxWarp prst="textNoShape">
              <a:avLst/>
            </a:prstTxWarp>
          </a:bodyPr>
          <a:lstStyle>
            <a:lvl1pPr algn="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defRPr>
            </a:lvl1pPr>
          </a:lstStyle>
          <a:p>
            <a:pPr>
              <a:defRPr/>
            </a:pPr>
            <a:r>
              <a:rPr lang="en-US" altLang="en-US"/>
              <a:t>Page </a:t>
            </a:r>
            <a:fld id="{AF55197A-4911-4ED0-BBAA-82A1653DF638}" type="slidenum">
              <a:rPr lang="en-US" altLang="en-US" smtClean="0"/>
              <a:pPr>
                <a:defRPr/>
              </a:pPr>
              <a:t>‹#›</a:t>
            </a:fld>
            <a:endParaRPr lang="en-US" altLang="en-US"/>
          </a:p>
        </p:txBody>
      </p:sp>
      <p:sp>
        <p:nvSpPr>
          <p:cNvPr id="25613" name="Rectangle 12">
            <a:extLst>
              <a:ext uri="{FF2B5EF4-FFF2-40B4-BE49-F238E27FC236}">
                <a16:creationId xmlns:a16="http://schemas.microsoft.com/office/drawing/2014/main" id="{A90C13E1-E327-4B98-B22B-780D71105C8B}"/>
              </a:ext>
            </a:extLst>
          </p:cNvPr>
          <p:cNvSpPr>
            <a:spLocks noChangeArrowheads="1"/>
          </p:cNvSpPr>
          <p:nvPr/>
        </p:nvSpPr>
        <p:spPr bwMode="auto">
          <a:xfrm>
            <a:off x="715963" y="8942388"/>
            <a:ext cx="2255837" cy="182562"/>
          </a:xfrm>
          <a:prstGeom prst="rect">
            <a:avLst/>
          </a:prstGeom>
          <a:noFill/>
          <a:ln>
            <a:noFill/>
          </a:ln>
        </p:spPr>
        <p:txBody>
          <a:bodyPr lIns="0" tIns="0" rIns="0" bIns="0">
            <a:spAutoFit/>
          </a:bodyPr>
          <a:lstStyle>
            <a:lvl1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1pPr>
            <a:lvl2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2pPr>
            <a:lvl3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3pPr>
            <a:lvl4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4pPr>
            <a:lvl5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5pPr>
            <a:lvl6pPr marL="25146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6pPr>
            <a:lvl7pPr marL="29718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7pPr>
            <a:lvl8pPr marL="34290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8pPr>
            <a:lvl9pPr marL="38862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9pPr>
          </a:lstStyle>
          <a:p>
            <a:pPr eaLnBrk="1" hangingPunct="1">
              <a:buClrTx/>
              <a:buFontTx/>
              <a:buNone/>
              <a:defRPr/>
            </a:pPr>
            <a:r>
              <a:rPr lang="en-US" altLang="en-US" dirty="0">
                <a:solidFill>
                  <a:srgbClr val="000000"/>
                </a:solidFill>
              </a:rPr>
              <a:t>Tentative agenda Full WG</a:t>
            </a:r>
          </a:p>
        </p:txBody>
      </p:sp>
      <p:sp>
        <p:nvSpPr>
          <p:cNvPr id="3086" name="Line 13">
            <a:extLst>
              <a:ext uri="{FF2B5EF4-FFF2-40B4-BE49-F238E27FC236}">
                <a16:creationId xmlns:a16="http://schemas.microsoft.com/office/drawing/2014/main" id="{4458E013-756C-4026-9A0C-ED693EE20CB3}"/>
              </a:ext>
            </a:extLst>
          </p:cNvPr>
          <p:cNvSpPr>
            <a:spLocks noChangeShapeType="1"/>
          </p:cNvSpPr>
          <p:nvPr/>
        </p:nvSpPr>
        <p:spPr bwMode="auto">
          <a:xfrm>
            <a:off x="736600" y="8940800"/>
            <a:ext cx="5405438"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3087" name="Line 14">
            <a:extLst>
              <a:ext uri="{FF2B5EF4-FFF2-40B4-BE49-F238E27FC236}">
                <a16:creationId xmlns:a16="http://schemas.microsoft.com/office/drawing/2014/main" id="{A892DDF2-531F-4C1A-BB8E-FDD3F71D9892}"/>
              </a:ext>
            </a:extLst>
          </p:cNvPr>
          <p:cNvSpPr>
            <a:spLocks noChangeShapeType="1"/>
          </p:cNvSpPr>
          <p:nvPr/>
        </p:nvSpPr>
        <p:spPr bwMode="auto">
          <a:xfrm>
            <a:off x="661988" y="295275"/>
            <a:ext cx="55546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Tree>
  </p:cSld>
  <p:clrMap bg1="lt1" tx1="dk1" bg2="lt2" tx2="dk2" accent1="accent1" accent2="accent2" accent3="accent3" accent4="accent4" accent5="accent5" accent6="accent6" hlink="hlink" folHlink="folHlink"/>
  <p:hf hdr="0" ftr="0"/>
  <p:notesStyle>
    <a:lvl1pPr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ＭＳ Ｐゴシック" charset="0"/>
      </a:defRPr>
    </a:lvl1pPr>
    <a:lvl2pPr marL="742950" indent="-28575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2pPr>
    <a:lvl3pPr marL="11430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3pPr>
    <a:lvl4pPr marL="16002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4pPr>
    <a:lvl5pPr marL="20574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5362" name="Rectangle 7">
            <a:extLst>
              <a:ext uri="{FF2B5EF4-FFF2-40B4-BE49-F238E27FC236}">
                <a16:creationId xmlns:a16="http://schemas.microsoft.com/office/drawing/2014/main" id="{9D233AE7-C133-4156-95B5-EA9301B80E7B}"/>
              </a:ext>
            </a:extLst>
          </p:cNvPr>
          <p:cNvSpPr>
            <a:spLocks noGrp="1" noChangeArrowheads="1"/>
          </p:cNvSpPr>
          <p:nvPr>
            <p:ph type="dt"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1400">
                <a:ea typeface="Arial Unicode MS" panose="020B0604020202020204" pitchFamily="34" charset="-128"/>
                <a:cs typeface="Arial Unicode MS" panose="020B0604020202020204" pitchFamily="34" charset="-128"/>
              </a:rPr>
              <a:t>07/12/10</a:t>
            </a:r>
          </a:p>
        </p:txBody>
      </p:sp>
      <p:sp>
        <p:nvSpPr>
          <p:cNvPr id="15363" name="Rectangle 11">
            <a:extLst>
              <a:ext uri="{FF2B5EF4-FFF2-40B4-BE49-F238E27FC236}">
                <a16:creationId xmlns:a16="http://schemas.microsoft.com/office/drawing/2014/main" id="{55EBF608-C4B2-4C00-BA88-2FDA0EF72E84}"/>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2400"/>
              <a:t>Page </a:t>
            </a:r>
            <a:fld id="{BD350A45-F608-418A-A836-23804BC26925}" type="slidenum">
              <a:rPr lang="en-US" altLang="en-US" sz="2400" smtClean="0"/>
              <a:pPr>
                <a:spcBef>
                  <a:spcPct val="0"/>
                </a:spcBef>
                <a:buClrTx/>
                <a:buFontTx/>
                <a:buNone/>
              </a:pPr>
              <a:t>1</a:t>
            </a:fld>
            <a:endParaRPr lang="en-US" altLang="en-US" sz="2400"/>
          </a:p>
        </p:txBody>
      </p:sp>
      <p:sp>
        <p:nvSpPr>
          <p:cNvPr id="15364" name="Text Box 1">
            <a:extLst>
              <a:ext uri="{FF2B5EF4-FFF2-40B4-BE49-F238E27FC236}">
                <a16:creationId xmlns:a16="http://schemas.microsoft.com/office/drawing/2014/main" id="{794D6DE6-743C-49CC-A894-FB2AB80AD570}"/>
              </a:ext>
            </a:extLst>
          </p:cNvPr>
          <p:cNvSpPr txBox="1">
            <a:spLocks noChangeArrowheads="1"/>
          </p:cNvSpPr>
          <p:nvPr/>
        </p:nvSpPr>
        <p:spPr bwMode="auto">
          <a:xfrm>
            <a:off x="646113" y="96838"/>
            <a:ext cx="27082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eaLnBrk="1" hangingPunct="1">
              <a:spcBef>
                <a:spcPct val="0"/>
              </a:spcBef>
              <a:buClrTx/>
              <a:buFontTx/>
              <a:buNone/>
            </a:pPr>
            <a:r>
              <a:rPr lang="en-US" altLang="en-US" sz="1400" b="1"/>
              <a:t>Jul 12, 2010</a:t>
            </a:r>
          </a:p>
        </p:txBody>
      </p:sp>
      <p:sp>
        <p:nvSpPr>
          <p:cNvPr id="15365" name="Text Box 2">
            <a:extLst>
              <a:ext uri="{FF2B5EF4-FFF2-40B4-BE49-F238E27FC236}">
                <a16:creationId xmlns:a16="http://schemas.microsoft.com/office/drawing/2014/main" id="{9B1A4B02-55FB-417B-A0D0-9C604D7DA853}"/>
              </a:ext>
            </a:extLst>
          </p:cNvPr>
          <p:cNvSpPr txBox="1">
            <a:spLocks noChangeArrowheads="1"/>
          </p:cNvSpPr>
          <p:nvPr/>
        </p:nvSpPr>
        <p:spPr bwMode="auto">
          <a:xfrm>
            <a:off x="2901950" y="8942388"/>
            <a:ext cx="79216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lgn="r" eaLnBrk="1" hangingPunct="1">
              <a:spcBef>
                <a:spcPct val="0"/>
              </a:spcBef>
              <a:buClrTx/>
              <a:buFontTx/>
              <a:buNone/>
            </a:pPr>
            <a:r>
              <a:rPr lang="en-US" altLang="en-US"/>
              <a:t>Page </a:t>
            </a:r>
            <a:fld id="{8BA8E327-3515-4E85-93C8-29871D9470F8}" type="slidenum">
              <a:rPr lang="en-US" altLang="en-US"/>
              <a:pPr algn="r" eaLnBrk="1" hangingPunct="1">
                <a:spcBef>
                  <a:spcPct val="0"/>
                </a:spcBef>
                <a:buClrTx/>
                <a:buFontTx/>
                <a:buNone/>
              </a:pPr>
              <a:t>1</a:t>
            </a:fld>
            <a:endParaRPr lang="en-US" altLang="en-US"/>
          </a:p>
        </p:txBody>
      </p:sp>
      <p:sp>
        <p:nvSpPr>
          <p:cNvPr id="15366" name="Text Box 3">
            <a:extLst>
              <a:ext uri="{FF2B5EF4-FFF2-40B4-BE49-F238E27FC236}">
                <a16:creationId xmlns:a16="http://schemas.microsoft.com/office/drawing/2014/main" id="{AC2935CC-106B-47FA-98BF-8AF7E317FC6A}"/>
              </a:ext>
            </a:extLst>
          </p:cNvPr>
          <p:cNvSpPr>
            <a:spLocks noGrp="1" noRot="1" noChangeAspect="1" noChangeArrowheads="1" noTextEdit="1"/>
          </p:cNvSpPr>
          <p:nvPr>
            <p:ph type="sldImg"/>
          </p:nvPr>
        </p:nvSpPr>
        <p:spPr>
          <a:xfrm>
            <a:off x="1130300" y="698500"/>
            <a:ext cx="4602163" cy="3451225"/>
          </a:xfrm>
          <a:solidFill>
            <a:srgbClr val="FFFFFF"/>
          </a:solidFill>
          <a:ln/>
        </p:spPr>
      </p:sp>
      <p:sp>
        <p:nvSpPr>
          <p:cNvPr id="15367" name="Text Box 4">
            <a:extLst>
              <a:ext uri="{FF2B5EF4-FFF2-40B4-BE49-F238E27FC236}">
                <a16:creationId xmlns:a16="http://schemas.microsoft.com/office/drawing/2014/main" id="{43328054-ABB1-434D-93BC-AB38DFDB52C6}"/>
              </a:ext>
            </a:extLst>
          </p:cNvPr>
          <p:cNvSpPr>
            <a:spLocks noGrp="1" noChangeArrowheads="1"/>
          </p:cNvSpPr>
          <p:nvPr>
            <p:ph type="body" idx="1"/>
          </p:nvPr>
        </p:nvSpPr>
        <p:spPr>
          <a:xfrm>
            <a:off x="914400" y="4387850"/>
            <a:ext cx="5022850" cy="41497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r>
              <a:rPr lang="en-US" altLang="en-US">
                <a:latin typeface="Times New Roman" panose="02020603050405020304" pitchFamily="18" charset="0"/>
              </a:rPr>
              <a:t>Need to add a note about TI patented technology</a:t>
            </a:r>
          </a:p>
          <a:p>
            <a:endParaRPr lang="en-US" altLang="en-US">
              <a:latin typeface="Times New Roman" panose="02020603050405020304" pitchFamily="18" charset="0"/>
            </a:endParaRPr>
          </a:p>
        </p:txBody>
      </p:sp>
    </p:spTree>
    <p:extLst>
      <p:ext uri="{BB962C8B-B14F-4D97-AF65-F5344CB8AC3E}">
        <p14:creationId xmlns:p14="http://schemas.microsoft.com/office/powerpoint/2010/main" val="27868449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a:extLst>
              <a:ext uri="{FF2B5EF4-FFF2-40B4-BE49-F238E27FC236}">
                <a16:creationId xmlns:a16="http://schemas.microsoft.com/office/drawing/2014/main" id="{3A3B044C-A0FA-4DEC-9FA5-44B3B4499D89}"/>
              </a:ext>
            </a:extLst>
          </p:cNvPr>
          <p:cNvSpPr>
            <a:spLocks noGrp="1" noRot="1" noChangeAspect="1" noChangeArrowheads="1" noTextEdit="1"/>
          </p:cNvSpPr>
          <p:nvPr>
            <p:ph type="sldImg"/>
          </p:nvPr>
        </p:nvSpPr>
        <p:spPr>
          <a:xfrm>
            <a:off x="1131888" y="698500"/>
            <a:ext cx="4591050" cy="3443288"/>
          </a:xfrm>
          <a:ln/>
        </p:spPr>
      </p:sp>
      <p:sp>
        <p:nvSpPr>
          <p:cNvPr id="20483" name="Notes Placeholder 2">
            <a:extLst>
              <a:ext uri="{FF2B5EF4-FFF2-40B4-BE49-F238E27FC236}">
                <a16:creationId xmlns:a16="http://schemas.microsoft.com/office/drawing/2014/main" id="{1ABECACB-D4F4-42F5-97D6-B1C9A663714D}"/>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latin typeface="Times New Roman" panose="02020603050405020304" pitchFamily="18" charset="0"/>
              </a:rPr>
              <a:t>Make a matrix</a:t>
            </a:r>
          </a:p>
        </p:txBody>
      </p:sp>
      <p:sp>
        <p:nvSpPr>
          <p:cNvPr id="20484" name="Date Placeholder 3">
            <a:extLst>
              <a:ext uri="{FF2B5EF4-FFF2-40B4-BE49-F238E27FC236}">
                <a16:creationId xmlns:a16="http://schemas.microsoft.com/office/drawing/2014/main" id="{1080E7EE-90D4-4880-8B95-98AF6F32B33D}"/>
              </a:ext>
            </a:extLst>
          </p:cNvPr>
          <p:cNvSpPr>
            <a:spLocks noGrp="1" noChangeArrowheads="1"/>
          </p:cNvSpPr>
          <p:nvPr>
            <p:ph type="dt"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sz="1400">
                <a:solidFill>
                  <a:srgbClr val="000000"/>
                </a:solidFill>
                <a:ea typeface="Arial Unicode MS" panose="020B0604020202020204" pitchFamily="34" charset="-128"/>
                <a:cs typeface="Arial Unicode MS" panose="020B0604020202020204" pitchFamily="34" charset="-128"/>
              </a:rPr>
              <a:t>07/12/10</a:t>
            </a:r>
          </a:p>
        </p:txBody>
      </p:sp>
      <p:sp>
        <p:nvSpPr>
          <p:cNvPr id="20485" name="Slide Number Placeholder 4">
            <a:extLst>
              <a:ext uri="{FF2B5EF4-FFF2-40B4-BE49-F238E27FC236}">
                <a16:creationId xmlns:a16="http://schemas.microsoft.com/office/drawing/2014/main" id="{A39785AA-02DD-402D-B732-3DB325E5F928}"/>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sz="2400">
                <a:solidFill>
                  <a:srgbClr val="000000"/>
                </a:solidFill>
              </a:rPr>
              <a:t>Page </a:t>
            </a:r>
            <a:fld id="{A74D4EC9-33C4-4B33-9C8E-72C693F9860E}" type="slidenum">
              <a:rPr lang="en-US" altLang="en-US" sz="2400" smtClean="0">
                <a:solidFill>
                  <a:srgbClr val="000000"/>
                </a:solidFill>
              </a:rPr>
              <a:pPr/>
              <a:t>20</a:t>
            </a:fld>
            <a:endParaRPr lang="en-US" altLang="en-US" sz="2400">
              <a:solidFill>
                <a:srgbClr val="000000"/>
              </a:solidFill>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a:extLst>
              <a:ext uri="{FF2B5EF4-FFF2-40B4-BE49-F238E27FC236}">
                <a16:creationId xmlns:a16="http://schemas.microsoft.com/office/drawing/2014/main" id="{E5AF22A6-5BC5-40C9-8EDD-0887442C12DE}"/>
              </a:ext>
            </a:extLst>
          </p:cNvPr>
          <p:cNvSpPr>
            <a:spLocks noGrp="1" noRot="1" noChangeAspect="1" noChangeArrowheads="1" noTextEdit="1"/>
          </p:cNvSpPr>
          <p:nvPr>
            <p:ph type="sldImg"/>
          </p:nvPr>
        </p:nvSpPr>
        <p:spPr>
          <a:xfrm>
            <a:off x="1131888" y="698500"/>
            <a:ext cx="4591050" cy="3443288"/>
          </a:xfrm>
          <a:ln/>
        </p:spPr>
      </p:sp>
      <p:sp>
        <p:nvSpPr>
          <p:cNvPr id="22531" name="Notes Placeholder 2">
            <a:extLst>
              <a:ext uri="{FF2B5EF4-FFF2-40B4-BE49-F238E27FC236}">
                <a16:creationId xmlns:a16="http://schemas.microsoft.com/office/drawing/2014/main" id="{9C47C401-48A3-489E-95A8-7C32422311BC}"/>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latin typeface="Times New Roman" panose="02020603050405020304" pitchFamily="18" charset="0"/>
              </a:rPr>
              <a:t>Take a look at LeCM PHY’s and see what (FSK fast hopper), original LiCM (CDMA)</a:t>
            </a:r>
          </a:p>
          <a:p>
            <a:r>
              <a:rPr lang="en-US" altLang="en-US">
                <a:latin typeface="Times New Roman" panose="02020603050405020304" pitchFamily="18" charset="0"/>
              </a:rPr>
              <a:t>Add the blocker graph from Motos</a:t>
            </a:r>
          </a:p>
          <a:p>
            <a:r>
              <a:rPr lang="en-US" altLang="en-US">
                <a:latin typeface="Times New Roman" panose="02020603050405020304" pitchFamily="18" charset="0"/>
              </a:rPr>
              <a:t>Add FCC compliance plot</a:t>
            </a:r>
          </a:p>
          <a:p>
            <a:endParaRPr lang="en-US" altLang="en-US">
              <a:latin typeface="Times New Roman" panose="02020603050405020304" pitchFamily="18" charset="0"/>
            </a:endParaRPr>
          </a:p>
        </p:txBody>
      </p:sp>
      <p:sp>
        <p:nvSpPr>
          <p:cNvPr id="22532" name="Date Placeholder 3">
            <a:extLst>
              <a:ext uri="{FF2B5EF4-FFF2-40B4-BE49-F238E27FC236}">
                <a16:creationId xmlns:a16="http://schemas.microsoft.com/office/drawing/2014/main" id="{60D245D8-90E0-4644-838C-09D5D87BFCD5}"/>
              </a:ext>
            </a:extLst>
          </p:cNvPr>
          <p:cNvSpPr>
            <a:spLocks noGrp="1" noChangeArrowheads="1"/>
          </p:cNvSpPr>
          <p:nvPr>
            <p:ph type="dt"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sz="1400">
                <a:solidFill>
                  <a:srgbClr val="000000"/>
                </a:solidFill>
                <a:ea typeface="Arial Unicode MS" panose="020B0604020202020204" pitchFamily="34" charset="-128"/>
                <a:cs typeface="Arial Unicode MS" panose="020B0604020202020204" pitchFamily="34" charset="-128"/>
              </a:rPr>
              <a:t>07/12/10</a:t>
            </a:r>
          </a:p>
        </p:txBody>
      </p:sp>
      <p:sp>
        <p:nvSpPr>
          <p:cNvPr id="22533" name="Slide Number Placeholder 4">
            <a:extLst>
              <a:ext uri="{FF2B5EF4-FFF2-40B4-BE49-F238E27FC236}">
                <a16:creationId xmlns:a16="http://schemas.microsoft.com/office/drawing/2014/main" id="{4A8F10C2-B55B-44B1-8975-8F30274F1C16}"/>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sz="2400">
                <a:solidFill>
                  <a:srgbClr val="000000"/>
                </a:solidFill>
              </a:rPr>
              <a:t>Page </a:t>
            </a:r>
            <a:fld id="{AF91CFF8-588A-4653-93FB-6A9F772AF360}" type="slidenum">
              <a:rPr lang="en-US" altLang="en-US" sz="2400" smtClean="0">
                <a:solidFill>
                  <a:srgbClr val="000000"/>
                </a:solidFill>
              </a:rPr>
              <a:pPr/>
              <a:t>21</a:t>
            </a:fld>
            <a:endParaRPr lang="en-US" altLang="en-US" sz="2400">
              <a:solidFill>
                <a:srgbClr val="000000"/>
              </a:solidFill>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a:extLst>
              <a:ext uri="{FF2B5EF4-FFF2-40B4-BE49-F238E27FC236}">
                <a16:creationId xmlns:a16="http://schemas.microsoft.com/office/drawing/2014/main" id="{6E5648E0-3C6E-41C0-8BC1-2C9D0C5917FE}"/>
              </a:ext>
            </a:extLst>
          </p:cNvPr>
          <p:cNvSpPr>
            <a:spLocks noGrp="1" noRot="1" noChangeAspect="1" noChangeArrowheads="1" noTextEdit="1"/>
          </p:cNvSpPr>
          <p:nvPr>
            <p:ph type="sldImg"/>
          </p:nvPr>
        </p:nvSpPr>
        <p:spPr>
          <a:xfrm>
            <a:off x="1131888" y="698500"/>
            <a:ext cx="4591050" cy="3443288"/>
          </a:xfrm>
          <a:ln/>
        </p:spPr>
      </p:sp>
      <p:sp>
        <p:nvSpPr>
          <p:cNvPr id="24579" name="Notes Placeholder 2">
            <a:extLst>
              <a:ext uri="{FF2B5EF4-FFF2-40B4-BE49-F238E27FC236}">
                <a16:creationId xmlns:a16="http://schemas.microsoft.com/office/drawing/2014/main" id="{BD754F9E-C026-4DBB-B1D1-2CF617C394C2}"/>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latin typeface="Times New Roman" panose="02020603050405020304" pitchFamily="18" charset="0"/>
              </a:rPr>
              <a:t>Take a look at LeCM PHY’s and see what (FSK fast hopper), original LiCM (CDMA)</a:t>
            </a:r>
          </a:p>
          <a:p>
            <a:r>
              <a:rPr lang="en-US" altLang="en-US">
                <a:latin typeface="Times New Roman" panose="02020603050405020304" pitchFamily="18" charset="0"/>
              </a:rPr>
              <a:t>Add the blocker graph from Motos</a:t>
            </a:r>
          </a:p>
          <a:p>
            <a:r>
              <a:rPr lang="en-US" altLang="en-US">
                <a:latin typeface="Times New Roman" panose="02020603050405020304" pitchFamily="18" charset="0"/>
              </a:rPr>
              <a:t>Add FCC compliance plot</a:t>
            </a:r>
          </a:p>
          <a:p>
            <a:endParaRPr lang="en-US" altLang="en-US">
              <a:latin typeface="Times New Roman" panose="02020603050405020304" pitchFamily="18" charset="0"/>
            </a:endParaRPr>
          </a:p>
        </p:txBody>
      </p:sp>
      <p:sp>
        <p:nvSpPr>
          <p:cNvPr id="24580" name="Date Placeholder 3">
            <a:extLst>
              <a:ext uri="{FF2B5EF4-FFF2-40B4-BE49-F238E27FC236}">
                <a16:creationId xmlns:a16="http://schemas.microsoft.com/office/drawing/2014/main" id="{97BE52B7-2233-4B74-9158-BE3897B88D93}"/>
              </a:ext>
            </a:extLst>
          </p:cNvPr>
          <p:cNvSpPr>
            <a:spLocks noGrp="1" noChangeArrowheads="1"/>
          </p:cNvSpPr>
          <p:nvPr>
            <p:ph type="dt"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sz="1400">
                <a:solidFill>
                  <a:srgbClr val="000000"/>
                </a:solidFill>
                <a:ea typeface="Arial Unicode MS" panose="020B0604020202020204" pitchFamily="34" charset="-128"/>
                <a:cs typeface="Arial Unicode MS" panose="020B0604020202020204" pitchFamily="34" charset="-128"/>
              </a:rPr>
              <a:t>07/12/10</a:t>
            </a:r>
          </a:p>
        </p:txBody>
      </p:sp>
      <p:sp>
        <p:nvSpPr>
          <p:cNvPr id="24581" name="Slide Number Placeholder 4">
            <a:extLst>
              <a:ext uri="{FF2B5EF4-FFF2-40B4-BE49-F238E27FC236}">
                <a16:creationId xmlns:a16="http://schemas.microsoft.com/office/drawing/2014/main" id="{04C6A7CC-3D8E-4E77-8373-921AF8157793}"/>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sz="2400">
                <a:solidFill>
                  <a:srgbClr val="000000"/>
                </a:solidFill>
              </a:rPr>
              <a:t>Page </a:t>
            </a:r>
            <a:fld id="{A9C9419D-9BDA-45B0-B2A0-9FF6B767801D}" type="slidenum">
              <a:rPr lang="en-US" altLang="en-US" sz="2400" smtClean="0">
                <a:solidFill>
                  <a:srgbClr val="000000"/>
                </a:solidFill>
              </a:rPr>
              <a:pPr/>
              <a:t>22</a:t>
            </a:fld>
            <a:endParaRPr lang="en-US" altLang="en-US" sz="2400">
              <a:solidFill>
                <a:srgbClr val="000000"/>
              </a:solidFill>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a:extLst>
              <a:ext uri="{FF2B5EF4-FFF2-40B4-BE49-F238E27FC236}">
                <a16:creationId xmlns:a16="http://schemas.microsoft.com/office/drawing/2014/main" id="{CB291C14-F8BA-4AE8-B0C7-E35EAA717FDB}"/>
              </a:ext>
            </a:extLst>
          </p:cNvPr>
          <p:cNvSpPr>
            <a:spLocks noGrp="1" noRot="1" noChangeAspect="1" noChangeArrowheads="1" noTextEdit="1"/>
          </p:cNvSpPr>
          <p:nvPr>
            <p:ph type="sldImg"/>
          </p:nvPr>
        </p:nvSpPr>
        <p:spPr>
          <a:xfrm>
            <a:off x="1131888" y="698500"/>
            <a:ext cx="4591050" cy="3443288"/>
          </a:xfrm>
          <a:ln/>
        </p:spPr>
      </p:sp>
      <p:sp>
        <p:nvSpPr>
          <p:cNvPr id="26627" name="Notes Placeholder 2">
            <a:extLst>
              <a:ext uri="{FF2B5EF4-FFF2-40B4-BE49-F238E27FC236}">
                <a16:creationId xmlns:a16="http://schemas.microsoft.com/office/drawing/2014/main" id="{8247BAAB-B2E0-45F5-96AC-1F47CD3E5562}"/>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latin typeface="Times New Roman" panose="02020603050405020304" pitchFamily="18" charset="0"/>
              </a:rPr>
              <a:t>Take a look at LeCM PHY’s and see what (FSK fast hopper), original LiCM (CDMA)</a:t>
            </a:r>
          </a:p>
          <a:p>
            <a:r>
              <a:rPr lang="en-US" altLang="en-US">
                <a:latin typeface="Times New Roman" panose="02020603050405020304" pitchFamily="18" charset="0"/>
              </a:rPr>
              <a:t>Add the blocker graph from Motos</a:t>
            </a:r>
          </a:p>
          <a:p>
            <a:r>
              <a:rPr lang="en-US" altLang="en-US">
                <a:latin typeface="Times New Roman" panose="02020603050405020304" pitchFamily="18" charset="0"/>
              </a:rPr>
              <a:t>Add FCC compliance plot</a:t>
            </a:r>
          </a:p>
          <a:p>
            <a:endParaRPr lang="en-US" altLang="en-US">
              <a:latin typeface="Times New Roman" panose="02020603050405020304" pitchFamily="18" charset="0"/>
            </a:endParaRPr>
          </a:p>
        </p:txBody>
      </p:sp>
      <p:sp>
        <p:nvSpPr>
          <p:cNvPr id="26628" name="Date Placeholder 3">
            <a:extLst>
              <a:ext uri="{FF2B5EF4-FFF2-40B4-BE49-F238E27FC236}">
                <a16:creationId xmlns:a16="http://schemas.microsoft.com/office/drawing/2014/main" id="{A435F307-58B8-4C97-95AF-3FDBA855035C}"/>
              </a:ext>
            </a:extLst>
          </p:cNvPr>
          <p:cNvSpPr>
            <a:spLocks noGrp="1" noChangeArrowheads="1"/>
          </p:cNvSpPr>
          <p:nvPr>
            <p:ph type="dt"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sz="1400">
                <a:solidFill>
                  <a:srgbClr val="000000"/>
                </a:solidFill>
                <a:ea typeface="Arial Unicode MS" panose="020B0604020202020204" pitchFamily="34" charset="-128"/>
                <a:cs typeface="Arial Unicode MS" panose="020B0604020202020204" pitchFamily="34" charset="-128"/>
              </a:rPr>
              <a:t>07/12/10</a:t>
            </a:r>
          </a:p>
        </p:txBody>
      </p:sp>
      <p:sp>
        <p:nvSpPr>
          <p:cNvPr id="26629" name="Slide Number Placeholder 4">
            <a:extLst>
              <a:ext uri="{FF2B5EF4-FFF2-40B4-BE49-F238E27FC236}">
                <a16:creationId xmlns:a16="http://schemas.microsoft.com/office/drawing/2014/main" id="{874C5315-F43A-4090-BB91-FB837DBBA5DC}"/>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sz="2400">
                <a:solidFill>
                  <a:srgbClr val="000000"/>
                </a:solidFill>
              </a:rPr>
              <a:t>Page </a:t>
            </a:r>
            <a:fld id="{CAAC13D8-F1FB-4899-B91A-02F1660B1C9F}" type="slidenum">
              <a:rPr lang="en-US" altLang="en-US" sz="2400" smtClean="0">
                <a:solidFill>
                  <a:srgbClr val="000000"/>
                </a:solidFill>
              </a:rPr>
              <a:pPr/>
              <a:t>23</a:t>
            </a:fld>
            <a:endParaRPr lang="en-US" altLang="en-US" sz="2400">
              <a:solidFill>
                <a:srgbClr val="000000"/>
              </a:solidFill>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a:extLst>
              <a:ext uri="{FF2B5EF4-FFF2-40B4-BE49-F238E27FC236}">
                <a16:creationId xmlns:a16="http://schemas.microsoft.com/office/drawing/2014/main" id="{170AD4EC-51B6-4673-8FCF-4F70FD0F5798}"/>
              </a:ext>
            </a:extLst>
          </p:cNvPr>
          <p:cNvSpPr>
            <a:spLocks noGrp="1" noRot="1" noChangeAspect="1" noChangeArrowheads="1" noTextEdit="1"/>
          </p:cNvSpPr>
          <p:nvPr>
            <p:ph type="sldImg"/>
          </p:nvPr>
        </p:nvSpPr>
        <p:spPr>
          <a:xfrm>
            <a:off x="1131888" y="698500"/>
            <a:ext cx="4591050" cy="3443288"/>
          </a:xfrm>
          <a:ln/>
        </p:spPr>
      </p:sp>
      <p:sp>
        <p:nvSpPr>
          <p:cNvPr id="28675" name="Notes Placeholder 2">
            <a:extLst>
              <a:ext uri="{FF2B5EF4-FFF2-40B4-BE49-F238E27FC236}">
                <a16:creationId xmlns:a16="http://schemas.microsoft.com/office/drawing/2014/main" id="{123605F1-DBA2-4789-908A-2299247AF584}"/>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latin typeface="Times New Roman" panose="02020603050405020304" pitchFamily="18" charset="0"/>
              </a:rPr>
              <a:t>Add data rate</a:t>
            </a:r>
          </a:p>
        </p:txBody>
      </p:sp>
      <p:sp>
        <p:nvSpPr>
          <p:cNvPr id="28676" name="Date Placeholder 3">
            <a:extLst>
              <a:ext uri="{FF2B5EF4-FFF2-40B4-BE49-F238E27FC236}">
                <a16:creationId xmlns:a16="http://schemas.microsoft.com/office/drawing/2014/main" id="{6C31E5C9-C90D-4359-B611-31CC1E61000F}"/>
              </a:ext>
            </a:extLst>
          </p:cNvPr>
          <p:cNvSpPr>
            <a:spLocks noGrp="1" noChangeArrowheads="1"/>
          </p:cNvSpPr>
          <p:nvPr>
            <p:ph type="dt"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sz="1400">
                <a:solidFill>
                  <a:srgbClr val="000000"/>
                </a:solidFill>
                <a:ea typeface="Arial Unicode MS" panose="020B0604020202020204" pitchFamily="34" charset="-128"/>
                <a:cs typeface="Arial Unicode MS" panose="020B0604020202020204" pitchFamily="34" charset="-128"/>
              </a:rPr>
              <a:t>07/12/10</a:t>
            </a:r>
          </a:p>
        </p:txBody>
      </p:sp>
      <p:sp>
        <p:nvSpPr>
          <p:cNvPr id="28677" name="Slide Number Placeholder 4">
            <a:extLst>
              <a:ext uri="{FF2B5EF4-FFF2-40B4-BE49-F238E27FC236}">
                <a16:creationId xmlns:a16="http://schemas.microsoft.com/office/drawing/2014/main" id="{A96AF5DC-71E9-48D0-9398-99A0C35DC21C}"/>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sz="2400">
                <a:solidFill>
                  <a:srgbClr val="000000"/>
                </a:solidFill>
              </a:rPr>
              <a:t>Page </a:t>
            </a:r>
            <a:fld id="{3B6BC80F-82BC-49CA-B853-3FFBE725B78E}" type="slidenum">
              <a:rPr lang="en-US" altLang="en-US" sz="2400" smtClean="0">
                <a:solidFill>
                  <a:srgbClr val="000000"/>
                </a:solidFill>
              </a:rPr>
              <a:pPr/>
              <a:t>24</a:t>
            </a:fld>
            <a:endParaRPr lang="en-US" altLang="en-US" sz="2400">
              <a:solidFill>
                <a:srgbClr val="000000"/>
              </a:solidFill>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a:extLst>
              <a:ext uri="{FF2B5EF4-FFF2-40B4-BE49-F238E27FC236}">
                <a16:creationId xmlns:a16="http://schemas.microsoft.com/office/drawing/2014/main" id="{92E332BE-7874-4B11-B2EA-E51506D4D0B3}"/>
              </a:ext>
            </a:extLst>
          </p:cNvPr>
          <p:cNvSpPr>
            <a:spLocks noGrp="1" noRot="1" noChangeAspect="1" noChangeArrowheads="1" noTextEdit="1"/>
          </p:cNvSpPr>
          <p:nvPr>
            <p:ph type="sldImg"/>
          </p:nvPr>
        </p:nvSpPr>
        <p:spPr>
          <a:xfrm>
            <a:off x="1131888" y="698500"/>
            <a:ext cx="4591050" cy="3443288"/>
          </a:xfrm>
          <a:ln/>
        </p:spPr>
      </p:sp>
      <p:sp>
        <p:nvSpPr>
          <p:cNvPr id="30723" name="Notes Placeholder 2">
            <a:extLst>
              <a:ext uri="{FF2B5EF4-FFF2-40B4-BE49-F238E27FC236}">
                <a16:creationId xmlns:a16="http://schemas.microsoft.com/office/drawing/2014/main" id="{B1ED620D-3522-4F3F-876D-374994B54E68}"/>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latin typeface="Times New Roman" panose="02020603050405020304" pitchFamily="18" charset="0"/>
              </a:rPr>
              <a:t>Flip the DSSS</a:t>
            </a:r>
          </a:p>
        </p:txBody>
      </p:sp>
      <p:sp>
        <p:nvSpPr>
          <p:cNvPr id="30724" name="Date Placeholder 3">
            <a:extLst>
              <a:ext uri="{FF2B5EF4-FFF2-40B4-BE49-F238E27FC236}">
                <a16:creationId xmlns:a16="http://schemas.microsoft.com/office/drawing/2014/main" id="{2546A809-DE65-4486-B178-EBFF49840DE5}"/>
              </a:ext>
            </a:extLst>
          </p:cNvPr>
          <p:cNvSpPr>
            <a:spLocks noGrp="1" noChangeArrowheads="1"/>
          </p:cNvSpPr>
          <p:nvPr>
            <p:ph type="dt"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sz="1400">
                <a:solidFill>
                  <a:srgbClr val="000000"/>
                </a:solidFill>
                <a:ea typeface="Arial Unicode MS" panose="020B0604020202020204" pitchFamily="34" charset="-128"/>
                <a:cs typeface="Arial Unicode MS" panose="020B0604020202020204" pitchFamily="34" charset="-128"/>
              </a:rPr>
              <a:t>07/12/10</a:t>
            </a:r>
          </a:p>
        </p:txBody>
      </p:sp>
      <p:sp>
        <p:nvSpPr>
          <p:cNvPr id="30725" name="Slide Number Placeholder 4">
            <a:extLst>
              <a:ext uri="{FF2B5EF4-FFF2-40B4-BE49-F238E27FC236}">
                <a16:creationId xmlns:a16="http://schemas.microsoft.com/office/drawing/2014/main" id="{C298EB6D-CD72-4FA6-984C-15708B33F074}"/>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sz="2400">
                <a:solidFill>
                  <a:srgbClr val="000000"/>
                </a:solidFill>
              </a:rPr>
              <a:t>Page </a:t>
            </a:r>
            <a:fld id="{53CF6E3D-891B-49BB-B34A-CCE991DDD64E}" type="slidenum">
              <a:rPr lang="en-US" altLang="en-US" sz="2400" smtClean="0">
                <a:solidFill>
                  <a:srgbClr val="000000"/>
                </a:solidFill>
              </a:rPr>
              <a:pPr/>
              <a:t>25</a:t>
            </a:fld>
            <a:endParaRPr lang="en-US" altLang="en-US" sz="2400">
              <a:solidFill>
                <a:srgbClr val="000000"/>
              </a:solidFill>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2.xml"/><Relationship Id="rId4" Type="http://schemas.openxmlformats.org/officeDocument/2006/relationships/image" Target="../media/image1.png"/></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Master" Target="../slideMasters/slideMaster2.xml"/><Relationship Id="rId4" Type="http://schemas.openxmlformats.org/officeDocument/2006/relationships/image" Target="../media/image7.png"/></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3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3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3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3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3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3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3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4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4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4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4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4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4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GB"/>
              <a:t>Click to edit Master subtitle style</a:t>
            </a:r>
            <a:endParaRPr lang="en-US"/>
          </a:p>
        </p:txBody>
      </p:sp>
      <p:sp>
        <p:nvSpPr>
          <p:cNvPr id="4" name="Rectangle 9">
            <a:extLst>
              <a:ext uri="{FF2B5EF4-FFF2-40B4-BE49-F238E27FC236}">
                <a16:creationId xmlns:a16="http://schemas.microsoft.com/office/drawing/2014/main" id="{CDECFD97-FF53-4387-BAF0-F12D463EB1E9}"/>
              </a:ext>
            </a:extLst>
          </p:cNvPr>
          <p:cNvSpPr>
            <a:spLocks noGrp="1" noChangeArrowheads="1"/>
          </p:cNvSpPr>
          <p:nvPr>
            <p:ph type="sldNum" idx="10"/>
          </p:nvPr>
        </p:nvSpPr>
        <p:spPr>
          <a:ln/>
        </p:spPr>
        <p:txBody>
          <a:bodyPr/>
          <a:lstStyle>
            <a:lvl1pPr>
              <a:defRPr/>
            </a:lvl1pPr>
          </a:lstStyle>
          <a:p>
            <a:pPr>
              <a:defRPr/>
            </a:pPr>
            <a:r>
              <a:rPr lang="en-US" altLang="en-US"/>
              <a:t>Slide </a:t>
            </a:r>
            <a:fld id="{CAA2C270-03FA-43C7-AEFB-067184F3C062}" type="slidenum">
              <a:rPr lang="en-US" altLang="en-US" smtClean="0"/>
              <a:pPr>
                <a:defRPr/>
              </a:pPr>
              <a:t>‹#›</a:t>
            </a:fld>
            <a:endParaRPr lang="en-US" altLang="en-US"/>
          </a:p>
        </p:txBody>
      </p:sp>
    </p:spTree>
    <p:extLst>
      <p:ext uri="{BB962C8B-B14F-4D97-AF65-F5344CB8AC3E}">
        <p14:creationId xmlns:p14="http://schemas.microsoft.com/office/powerpoint/2010/main" val="1087355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920AD8A7-AF3A-45B5-A4AF-214DE59C8098}"/>
              </a:ext>
            </a:extLst>
          </p:cNvPr>
          <p:cNvSpPr>
            <a:spLocks noGrp="1" noChangeArrowheads="1"/>
          </p:cNvSpPr>
          <p:nvPr>
            <p:ph type="sldNum" idx="10"/>
          </p:nvPr>
        </p:nvSpPr>
        <p:spPr>
          <a:ln/>
        </p:spPr>
        <p:txBody>
          <a:bodyPr/>
          <a:lstStyle>
            <a:lvl1pPr>
              <a:defRPr/>
            </a:lvl1pPr>
          </a:lstStyle>
          <a:p>
            <a:pPr>
              <a:defRPr/>
            </a:pPr>
            <a:r>
              <a:rPr lang="en-US" altLang="en-US"/>
              <a:t>Slide </a:t>
            </a:r>
            <a:fld id="{6A68D7BD-EE7B-43EB-BA6B-D7A780E6E7A2}" type="slidenum">
              <a:rPr lang="en-US" altLang="en-US" smtClean="0"/>
              <a:pPr>
                <a:defRPr/>
              </a:pPr>
              <a:t>‹#›</a:t>
            </a:fld>
            <a:endParaRPr lang="en-US" altLang="en-US"/>
          </a:p>
        </p:txBody>
      </p:sp>
    </p:spTree>
    <p:extLst>
      <p:ext uri="{BB962C8B-B14F-4D97-AF65-F5344CB8AC3E}">
        <p14:creationId xmlns:p14="http://schemas.microsoft.com/office/powerpoint/2010/main" val="33025762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8438" y="685800"/>
            <a:ext cx="1978025" cy="5554663"/>
          </a:xfrm>
        </p:spPr>
        <p:txBody>
          <a:bodyPr vert="eaVert"/>
          <a:lstStyle/>
          <a:p>
            <a:r>
              <a:rPr lang="en-GB"/>
              <a:t>Click to edit Master title style</a:t>
            </a:r>
            <a:endParaRPr lang="en-US"/>
          </a:p>
        </p:txBody>
      </p:sp>
      <p:sp>
        <p:nvSpPr>
          <p:cNvPr id="3" name="Vertical Text Placeholder 2"/>
          <p:cNvSpPr>
            <a:spLocks noGrp="1"/>
          </p:cNvSpPr>
          <p:nvPr>
            <p:ph type="body" orient="vert" idx="1"/>
          </p:nvPr>
        </p:nvSpPr>
        <p:spPr>
          <a:xfrm>
            <a:off x="609600" y="685800"/>
            <a:ext cx="5786438" cy="5554663"/>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67540C22-21B0-475E-96ED-8FBF9E25E7D2}"/>
              </a:ext>
            </a:extLst>
          </p:cNvPr>
          <p:cNvSpPr>
            <a:spLocks noGrp="1" noChangeArrowheads="1"/>
          </p:cNvSpPr>
          <p:nvPr>
            <p:ph type="sldNum" idx="10"/>
          </p:nvPr>
        </p:nvSpPr>
        <p:spPr>
          <a:ln/>
        </p:spPr>
        <p:txBody>
          <a:bodyPr/>
          <a:lstStyle>
            <a:lvl1pPr>
              <a:defRPr/>
            </a:lvl1pPr>
          </a:lstStyle>
          <a:p>
            <a:pPr>
              <a:defRPr/>
            </a:pPr>
            <a:r>
              <a:rPr lang="en-US" altLang="en-US"/>
              <a:t>Slide </a:t>
            </a:r>
            <a:fld id="{D4FA0C20-D616-47F3-A135-1674C8921168}" type="slidenum">
              <a:rPr lang="en-US" altLang="en-US" smtClean="0"/>
              <a:pPr>
                <a:defRPr/>
              </a:pPr>
              <a:t>‹#›</a:t>
            </a:fld>
            <a:endParaRPr lang="en-US" altLang="en-US"/>
          </a:p>
        </p:txBody>
      </p:sp>
    </p:spTree>
    <p:extLst>
      <p:ext uri="{BB962C8B-B14F-4D97-AF65-F5344CB8AC3E}">
        <p14:creationId xmlns:p14="http://schemas.microsoft.com/office/powerpoint/2010/main" val="253688902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2EB96BBA-3FDF-3E2F-E9C1-C0C8307280A0}"/>
              </a:ext>
            </a:extLst>
          </p:cNvPr>
          <p:cNvSpPr/>
          <p:nvPr/>
        </p:nvSpPr>
        <p:spPr>
          <a:xfrm>
            <a:off x="461434" y="823385"/>
            <a:ext cx="1206500"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p>
        </p:txBody>
      </p:sp>
      <p:pic>
        <p:nvPicPr>
          <p:cNvPr id="5" name="Picture 6">
            <a:extLst>
              <a:ext uri="{FF2B5EF4-FFF2-40B4-BE49-F238E27FC236}">
                <a16:creationId xmlns:a16="http://schemas.microsoft.com/office/drawing/2014/main" id="{8074D166-1266-3EEB-946A-0B58F184C291}"/>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962901" y="6280151"/>
            <a:ext cx="734484" cy="2137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7">
            <a:extLst>
              <a:ext uri="{FF2B5EF4-FFF2-40B4-BE49-F238E27FC236}">
                <a16:creationId xmlns:a16="http://schemas.microsoft.com/office/drawing/2014/main" id="{597D5567-8BCA-3E6B-5A39-22B4B882AC76}"/>
              </a:ext>
            </a:extLst>
          </p:cNvPr>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457201" y="6267451"/>
            <a:ext cx="1570567" cy="2878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20865955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White Title Slide">
    <p:spTree>
      <p:nvGrpSpPr>
        <p:cNvPr id="1" name=""/>
        <p:cNvGrpSpPr/>
        <p:nvPr/>
      </p:nvGrpSpPr>
      <p:grpSpPr>
        <a:xfrm>
          <a:off x="0" y="0"/>
          <a:ext cx="0" cy="0"/>
          <a:chOff x="0" y="0"/>
          <a:chExt cx="0" cy="0"/>
        </a:xfrm>
      </p:grpSpPr>
      <p:pic>
        <p:nvPicPr>
          <p:cNvPr id="9" name="Picture 7">
            <a:extLst>
              <a:ext uri="{FF2B5EF4-FFF2-40B4-BE49-F238E27FC236}">
                <a16:creationId xmlns:a16="http://schemas.microsoft.com/office/drawing/2014/main" id="{3F785459-F69C-4C70-B31C-24D5159D4969}"/>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457200" y="585234"/>
            <a:ext cx="1108381" cy="6339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8">
            <a:extLst>
              <a:ext uri="{FF2B5EF4-FFF2-40B4-BE49-F238E27FC236}">
                <a16:creationId xmlns:a16="http://schemas.microsoft.com/office/drawing/2014/main" id="{1719FB7D-7375-483C-B6A1-81F8104FE07A}"/>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6957270" y="14915"/>
            <a:ext cx="2186727" cy="31899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Rectangle 3">
            <a:extLst>
              <a:ext uri="{FF2B5EF4-FFF2-40B4-BE49-F238E27FC236}">
                <a16:creationId xmlns:a16="http://schemas.microsoft.com/office/drawing/2014/main" id="{041DC814-29A8-43FB-8C0A-E34BECA1BF66}"/>
              </a:ext>
            </a:extLst>
          </p:cNvPr>
          <p:cNvSpPr/>
          <p:nvPr/>
        </p:nvSpPr>
        <p:spPr>
          <a:xfrm>
            <a:off x="461965" y="4178302"/>
            <a:ext cx="2587625" cy="82551"/>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2" name="Title 1"/>
          <p:cNvSpPr>
            <a:spLocks noGrp="1"/>
          </p:cNvSpPr>
          <p:nvPr>
            <p:ph type="ctrTitle"/>
          </p:nvPr>
        </p:nvSpPr>
        <p:spPr>
          <a:xfrm>
            <a:off x="457200" y="1784763"/>
            <a:ext cx="5039744" cy="2387600"/>
          </a:xfrm>
        </p:spPr>
        <p:txBody>
          <a:bodyPr anchor="b">
            <a:normAutofit/>
          </a:bodyPr>
          <a:lstStyle>
            <a:lvl1pPr algn="l">
              <a:lnSpc>
                <a:spcPct val="80000"/>
              </a:lnSpc>
              <a:defRPr sz="2933"/>
            </a:lvl1pPr>
          </a:lstStyle>
          <a:p>
            <a:r>
              <a:rPr lang="en-US"/>
              <a:t>Click to edit Master title style</a:t>
            </a:r>
            <a:endParaRPr lang="en-US" dirty="0"/>
          </a:p>
        </p:txBody>
      </p:sp>
      <p:sp>
        <p:nvSpPr>
          <p:cNvPr id="3" name="Subtitle 2"/>
          <p:cNvSpPr>
            <a:spLocks noGrp="1"/>
          </p:cNvSpPr>
          <p:nvPr>
            <p:ph type="subTitle" idx="1"/>
          </p:nvPr>
        </p:nvSpPr>
        <p:spPr>
          <a:xfrm>
            <a:off x="457200" y="4655316"/>
            <a:ext cx="5039744" cy="858683"/>
          </a:xfrm>
        </p:spPr>
        <p:txBody>
          <a:bodyPr>
            <a:normAutofit/>
          </a:bodyPr>
          <a:lstStyle>
            <a:lvl1pPr marL="0" indent="0" algn="l">
              <a:buNone/>
              <a:defRPr sz="1200" b="1" i="0" cap="all">
                <a:solidFill>
                  <a:srgbClr val="000000"/>
                </a:solidFill>
                <a:latin typeface="Montserrat ExtraBold" pitchFamily="2" charset="77"/>
              </a:defRPr>
            </a:lvl1pPr>
            <a:lvl2pPr marL="342891" indent="0" algn="ctr">
              <a:buNone/>
              <a:defRPr sz="1500"/>
            </a:lvl2pPr>
            <a:lvl3pPr marL="685783" indent="0" algn="ctr">
              <a:buNone/>
              <a:defRPr sz="1400"/>
            </a:lvl3pPr>
            <a:lvl4pPr marL="1028674" indent="0" algn="ctr">
              <a:buNone/>
              <a:defRPr sz="1200"/>
            </a:lvl4pPr>
            <a:lvl5pPr marL="1371566" indent="0" algn="ctr">
              <a:buNone/>
              <a:defRPr sz="1200"/>
            </a:lvl5pPr>
            <a:lvl6pPr marL="1714457" indent="0" algn="ctr">
              <a:buNone/>
              <a:defRPr sz="1200"/>
            </a:lvl6pPr>
            <a:lvl7pPr marL="2057349" indent="0" algn="ctr">
              <a:buNone/>
              <a:defRPr sz="1200"/>
            </a:lvl7pPr>
            <a:lvl8pPr marL="2400240" indent="0" algn="ctr">
              <a:buNone/>
              <a:defRPr sz="1200"/>
            </a:lvl8pPr>
            <a:lvl9pPr marL="2743131" indent="0" algn="ctr">
              <a:buNone/>
              <a:defRPr sz="1200"/>
            </a:lvl9pPr>
          </a:lstStyle>
          <a:p>
            <a:r>
              <a:rPr lang="en-US"/>
              <a:t>Click to edit Master subtitle style</a:t>
            </a:r>
            <a:endParaRPr lang="en-US" dirty="0"/>
          </a:p>
        </p:txBody>
      </p:sp>
      <p:pic>
        <p:nvPicPr>
          <p:cNvPr id="11" name="Picture 6">
            <a:extLst>
              <a:ext uri="{FF2B5EF4-FFF2-40B4-BE49-F238E27FC236}">
                <a16:creationId xmlns:a16="http://schemas.microsoft.com/office/drawing/2014/main" id="{9FE88A66-9BF3-4A3D-8127-9CAE974D6436}"/>
              </a:ext>
            </a:extLst>
          </p:cNvPr>
          <p:cNvPicPr>
            <a:picLocks noChangeAspect="1"/>
          </p:cNvPicPr>
          <p:nvPr userDrawn="1"/>
        </p:nvPicPr>
        <p:blipFill>
          <a:blip r:embed="rId4" cstate="hqprint">
            <a:extLst>
              <a:ext uri="{28A0092B-C50C-407E-A947-70E740481C1C}">
                <a14:useLocalDpi xmlns:a14="http://schemas.microsoft.com/office/drawing/2010/main"/>
              </a:ext>
            </a:extLst>
          </a:blip>
          <a:stretch>
            <a:fillRect/>
          </a:stretch>
        </p:blipFill>
        <p:spPr bwMode="auto">
          <a:xfrm>
            <a:off x="7952317" y="6241965"/>
            <a:ext cx="734483"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57111450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Black Title Slide">
    <p:bg>
      <p:bgPr>
        <a:solidFill>
          <a:schemeClr val="tx1"/>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349212B6-BCD3-4668-8FB2-0D4B36A809B9}"/>
              </a:ext>
            </a:extLst>
          </p:cNvPr>
          <p:cNvSpPr/>
          <p:nvPr/>
        </p:nvSpPr>
        <p:spPr>
          <a:xfrm>
            <a:off x="461965" y="4178302"/>
            <a:ext cx="2587625" cy="82551"/>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2" name="Title 1"/>
          <p:cNvSpPr>
            <a:spLocks noGrp="1"/>
          </p:cNvSpPr>
          <p:nvPr>
            <p:ph type="ctrTitle"/>
          </p:nvPr>
        </p:nvSpPr>
        <p:spPr>
          <a:xfrm>
            <a:off x="457200" y="1784763"/>
            <a:ext cx="5039744" cy="2387600"/>
          </a:xfrm>
        </p:spPr>
        <p:txBody>
          <a:bodyPr anchor="b">
            <a:normAutofit/>
          </a:bodyPr>
          <a:lstStyle>
            <a:lvl1pPr algn="l">
              <a:lnSpc>
                <a:spcPct val="80000"/>
              </a:lnSpc>
              <a:defRPr sz="2933">
                <a:solidFill>
                  <a:schemeClr val="bg1"/>
                </a:solidFill>
              </a:defRPr>
            </a:lvl1pPr>
          </a:lstStyle>
          <a:p>
            <a:r>
              <a:rPr lang="en-US"/>
              <a:t>Click to edit Master title style</a:t>
            </a:r>
            <a:endParaRPr lang="en-US" dirty="0"/>
          </a:p>
        </p:txBody>
      </p:sp>
      <p:sp>
        <p:nvSpPr>
          <p:cNvPr id="3" name="Subtitle 2"/>
          <p:cNvSpPr>
            <a:spLocks noGrp="1"/>
          </p:cNvSpPr>
          <p:nvPr>
            <p:ph type="subTitle" idx="1"/>
          </p:nvPr>
        </p:nvSpPr>
        <p:spPr>
          <a:xfrm>
            <a:off x="457200" y="4655316"/>
            <a:ext cx="5039744" cy="858683"/>
          </a:xfrm>
        </p:spPr>
        <p:txBody>
          <a:bodyPr>
            <a:normAutofit/>
          </a:bodyPr>
          <a:lstStyle>
            <a:lvl1pPr marL="0" indent="0" algn="l">
              <a:buNone/>
              <a:defRPr sz="1200" b="1" i="0" cap="all">
                <a:solidFill>
                  <a:schemeClr val="bg1"/>
                </a:solidFill>
                <a:latin typeface="Montserrat ExtraBold" pitchFamily="2" charset="77"/>
              </a:defRPr>
            </a:lvl1pPr>
            <a:lvl2pPr marL="342891" indent="0" algn="ctr">
              <a:buNone/>
              <a:defRPr sz="1500"/>
            </a:lvl2pPr>
            <a:lvl3pPr marL="685783" indent="0" algn="ctr">
              <a:buNone/>
              <a:defRPr sz="1400"/>
            </a:lvl3pPr>
            <a:lvl4pPr marL="1028674" indent="0" algn="ctr">
              <a:buNone/>
              <a:defRPr sz="1200"/>
            </a:lvl4pPr>
            <a:lvl5pPr marL="1371566" indent="0" algn="ctr">
              <a:buNone/>
              <a:defRPr sz="1200"/>
            </a:lvl5pPr>
            <a:lvl6pPr marL="1714457" indent="0" algn="ctr">
              <a:buNone/>
              <a:defRPr sz="1200"/>
            </a:lvl6pPr>
            <a:lvl7pPr marL="2057349" indent="0" algn="ctr">
              <a:buNone/>
              <a:defRPr sz="1200"/>
            </a:lvl7pPr>
            <a:lvl8pPr marL="2400240" indent="0" algn="ctr">
              <a:buNone/>
              <a:defRPr sz="1200"/>
            </a:lvl8pPr>
            <a:lvl9pPr marL="2743131" indent="0" algn="ctr">
              <a:buNone/>
              <a:defRPr sz="1200"/>
            </a:lvl9pPr>
          </a:lstStyle>
          <a:p>
            <a:r>
              <a:rPr lang="en-US"/>
              <a:t>Click to edit Master subtitle style</a:t>
            </a:r>
            <a:endParaRPr lang="en-US" dirty="0"/>
          </a:p>
        </p:txBody>
      </p:sp>
      <p:sp>
        <p:nvSpPr>
          <p:cNvPr id="8" name="Footer Placeholder 4">
            <a:extLst>
              <a:ext uri="{FF2B5EF4-FFF2-40B4-BE49-F238E27FC236}">
                <a16:creationId xmlns:a16="http://schemas.microsoft.com/office/drawing/2014/main" id="{12BC800E-317D-4F71-8859-01C0F0FCA7BE}"/>
              </a:ext>
            </a:extLst>
          </p:cNvPr>
          <p:cNvSpPr>
            <a:spLocks noGrp="1"/>
          </p:cNvSpPr>
          <p:nvPr>
            <p:ph type="ftr" sz="quarter" idx="10"/>
          </p:nvPr>
        </p:nvSpPr>
        <p:spPr>
          <a:xfrm>
            <a:off x="457201" y="5905500"/>
            <a:ext cx="3086100" cy="366184"/>
          </a:xfrm>
          <a:prstGeom prst="rect">
            <a:avLst/>
          </a:prstGeom>
        </p:spPr>
        <p:txBody>
          <a:bodyPr anchor="b" anchorCtr="0"/>
          <a:lstStyle>
            <a:lvl1pPr algn="l" fontAlgn="auto">
              <a:spcBef>
                <a:spcPts val="0"/>
              </a:spcBef>
              <a:spcAft>
                <a:spcPts val="0"/>
              </a:spcAft>
              <a:defRPr sz="700">
                <a:solidFill>
                  <a:schemeClr val="bg1"/>
                </a:solidFill>
                <a:latin typeface="+mn-lt"/>
                <a:ea typeface="+mn-ea"/>
                <a:cs typeface="+mn-cs"/>
              </a:defRPr>
            </a:lvl1pPr>
          </a:lstStyle>
          <a:p>
            <a:pPr>
              <a:defRPr/>
            </a:pPr>
            <a:endParaRPr lang="en-US"/>
          </a:p>
        </p:txBody>
      </p:sp>
      <p:pic>
        <p:nvPicPr>
          <p:cNvPr id="11" name="Picture 6">
            <a:extLst>
              <a:ext uri="{FF2B5EF4-FFF2-40B4-BE49-F238E27FC236}">
                <a16:creationId xmlns:a16="http://schemas.microsoft.com/office/drawing/2014/main" id="{26EADE2E-8128-4C3F-BBB9-A67A53CBBD5D}"/>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457201" y="585233"/>
            <a:ext cx="1091465" cy="6242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 name="Picture 6">
            <a:extLst>
              <a:ext uri="{FF2B5EF4-FFF2-40B4-BE49-F238E27FC236}">
                <a16:creationId xmlns:a16="http://schemas.microsoft.com/office/drawing/2014/main" id="{8B3DBD09-2282-4CB8-9CFB-CC2F52F08A83}"/>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7952319" y="6241965"/>
            <a:ext cx="734479"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 name="Picture 8">
            <a:extLst>
              <a:ext uri="{FF2B5EF4-FFF2-40B4-BE49-F238E27FC236}">
                <a16:creationId xmlns:a16="http://schemas.microsoft.com/office/drawing/2014/main" id="{4A4541AC-86C8-4942-BA1F-4E22ED26781C}"/>
              </a:ext>
            </a:extLst>
          </p:cNvPr>
          <p:cNvPicPr>
            <a:picLocks noChangeAspect="1"/>
          </p:cNvPicPr>
          <p:nvPr userDrawn="1"/>
        </p:nvPicPr>
        <p:blipFill>
          <a:blip r:embed="rId4" cstate="hqprint">
            <a:extLst>
              <a:ext uri="{28A0092B-C50C-407E-A947-70E740481C1C}">
                <a14:useLocalDpi xmlns:a14="http://schemas.microsoft.com/office/drawing/2010/main"/>
              </a:ext>
            </a:extLst>
          </a:blip>
          <a:stretch>
            <a:fillRect/>
          </a:stretch>
        </p:blipFill>
        <p:spPr bwMode="auto">
          <a:xfrm>
            <a:off x="6957269" y="14913"/>
            <a:ext cx="2186728" cy="31899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78491152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Headline Bluebar Title and Content">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FF87ABBB-8493-4657-AF76-3FB0E8D54470}"/>
              </a:ext>
            </a:extLst>
          </p:cNvPr>
          <p:cNvSpPr/>
          <p:nvPr/>
        </p:nvSpPr>
        <p:spPr>
          <a:xfrm>
            <a:off x="461963" y="823386"/>
            <a:ext cx="1206500"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9" name="Picture 6">
            <a:extLst>
              <a:ext uri="{FF2B5EF4-FFF2-40B4-BE49-F238E27FC236}">
                <a16:creationId xmlns:a16="http://schemas.microsoft.com/office/drawing/2014/main" id="{ED3407E6-7882-40C3-8350-8BC5F1D49CFA}"/>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7" y="6241965"/>
            <a:ext cx="734483"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Slide Number Placeholder 5">
            <a:extLst>
              <a:ext uri="{FF2B5EF4-FFF2-40B4-BE49-F238E27FC236}">
                <a16:creationId xmlns:a16="http://schemas.microsoft.com/office/drawing/2014/main" id="{7F077763-78F2-4310-9E3D-B9E137BE33BC}"/>
              </a:ext>
            </a:extLst>
          </p:cNvPr>
          <p:cNvSpPr>
            <a:spLocks noGrp="1"/>
          </p:cNvSpPr>
          <p:nvPr>
            <p:ph type="sldNum" sz="quarter" idx="10"/>
          </p:nvPr>
        </p:nvSpPr>
        <p:spPr/>
        <p:txBody>
          <a:bodyPr/>
          <a:lstStyle/>
          <a:p>
            <a:fld id="{A3979A82-1A5E-4C7B-AFC0-111CA6C3130A}" type="slidenum">
              <a:rPr lang="en-US" altLang="en-US" smtClean="0"/>
              <a:pPr/>
              <a:t>‹#›</a:t>
            </a:fld>
            <a:endParaRPr lang="en-US" altLang="en-US"/>
          </a:p>
        </p:txBody>
      </p:sp>
      <p:pic>
        <p:nvPicPr>
          <p:cNvPr id="8" name="Picture 7">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80995738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Headline Subhead Bluebar Title and Content">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93EC6611-2A53-4484-A430-0A128EE06A42}"/>
              </a:ext>
            </a:extLst>
          </p:cNvPr>
          <p:cNvSpPr/>
          <p:nvPr/>
        </p:nvSpPr>
        <p:spPr>
          <a:xfrm>
            <a:off x="461963" y="1242486"/>
            <a:ext cx="1206500"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2" name="Text Placeholder 11"/>
          <p:cNvSpPr>
            <a:spLocks noGrp="1"/>
          </p:cNvSpPr>
          <p:nvPr>
            <p:ph type="body" sz="quarter" idx="14"/>
          </p:nvPr>
        </p:nvSpPr>
        <p:spPr>
          <a:xfrm>
            <a:off x="457200" y="869242"/>
            <a:ext cx="8229600" cy="918633"/>
          </a:xfrm>
        </p:spPr>
        <p:txBody>
          <a:bodyPr>
            <a:normAutofit/>
          </a:bodyPr>
          <a:lstStyle>
            <a:lvl1pPr>
              <a:defRPr sz="2133" b="0" cap="none">
                <a:solidFill>
                  <a:schemeClr val="tx1"/>
                </a:solidFill>
              </a:defRPr>
            </a:lvl1pPr>
          </a:lstStyle>
          <a:p>
            <a:pPr lvl="0"/>
            <a:r>
              <a:rPr lang="en-US"/>
              <a:t>Click to edit Master text styles</a:t>
            </a:r>
          </a:p>
        </p:txBody>
      </p:sp>
      <p:pic>
        <p:nvPicPr>
          <p:cNvPr id="10" name="Picture 6">
            <a:extLst>
              <a:ext uri="{FF2B5EF4-FFF2-40B4-BE49-F238E27FC236}">
                <a16:creationId xmlns:a16="http://schemas.microsoft.com/office/drawing/2014/main" id="{6E73935B-1480-4446-9908-2200FA14C060}"/>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7" y="6241965"/>
            <a:ext cx="734483"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Picture 10">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lide Number Placeholder 3">
            <a:extLst>
              <a:ext uri="{FF2B5EF4-FFF2-40B4-BE49-F238E27FC236}">
                <a16:creationId xmlns:a16="http://schemas.microsoft.com/office/drawing/2014/main" id="{75DD486E-045B-4BF1-A827-0D78B78BEFF6}"/>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spTree>
    <p:extLst>
      <p:ext uri="{BB962C8B-B14F-4D97-AF65-F5344CB8AC3E}">
        <p14:creationId xmlns:p14="http://schemas.microsoft.com/office/powerpoint/2010/main" val="400988420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Headline Subhead NO Bluebar 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2" name="Text Placeholder 11"/>
          <p:cNvSpPr>
            <a:spLocks noGrp="1"/>
          </p:cNvSpPr>
          <p:nvPr>
            <p:ph type="body" sz="quarter" idx="14"/>
          </p:nvPr>
        </p:nvSpPr>
        <p:spPr>
          <a:xfrm>
            <a:off x="457200" y="869242"/>
            <a:ext cx="8229600" cy="918633"/>
          </a:xfrm>
        </p:spPr>
        <p:txBody>
          <a:bodyPr>
            <a:normAutofit/>
          </a:bodyPr>
          <a:lstStyle>
            <a:lvl1pPr>
              <a:defRPr sz="2133" b="0" cap="none">
                <a:solidFill>
                  <a:schemeClr val="tx1"/>
                </a:solidFill>
              </a:defRPr>
            </a:lvl1pPr>
          </a:lstStyle>
          <a:p>
            <a:pPr lvl="0"/>
            <a:r>
              <a:rPr lang="en-US"/>
              <a:t>Click to edit Master text styles</a:t>
            </a:r>
          </a:p>
        </p:txBody>
      </p:sp>
      <p:pic>
        <p:nvPicPr>
          <p:cNvPr id="10" name="Picture 6">
            <a:extLst>
              <a:ext uri="{FF2B5EF4-FFF2-40B4-BE49-F238E27FC236}">
                <a16:creationId xmlns:a16="http://schemas.microsoft.com/office/drawing/2014/main" id="{6E73935B-1480-4446-9908-2200FA14C060}"/>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7" y="6241965"/>
            <a:ext cx="734483"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Picture 10">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lide Number Placeholder 3">
            <a:extLst>
              <a:ext uri="{FF2B5EF4-FFF2-40B4-BE49-F238E27FC236}">
                <a16:creationId xmlns:a16="http://schemas.microsoft.com/office/drawing/2014/main" id="{75DD486E-045B-4BF1-A827-0D78B78BEFF6}"/>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spTree>
    <p:extLst>
      <p:ext uri="{BB962C8B-B14F-4D97-AF65-F5344CB8AC3E}">
        <p14:creationId xmlns:p14="http://schemas.microsoft.com/office/powerpoint/2010/main" val="225501383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Headline Bluebar Quote">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37B27674-1FC0-4ECA-84BE-BBE305BA9544}"/>
              </a:ext>
            </a:extLst>
          </p:cNvPr>
          <p:cNvSpPr/>
          <p:nvPr/>
        </p:nvSpPr>
        <p:spPr>
          <a:xfrm>
            <a:off x="4683126" y="4967820"/>
            <a:ext cx="4005263"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4683125" y="1918367"/>
            <a:ext cx="4003675" cy="2905668"/>
          </a:xfrm>
        </p:spPr>
        <p:txBody>
          <a:bodyPr anchor="b"/>
          <a:lstStyle>
            <a:lvl1pPr>
              <a:lnSpc>
                <a:spcPct val="100000"/>
              </a:lnSpc>
              <a:defRPr sz="1600" b="0" i="0" cap="none">
                <a:solidFill>
                  <a:schemeClr val="tx1"/>
                </a:solidFill>
                <a:latin typeface="Calibri" panose="020F0502020204030204" pitchFamily="34" charset="0"/>
                <a:cs typeface="Calibri" panose="020F0502020204030204" pitchFamily="34" charset="0"/>
              </a:defRPr>
            </a:lvl1pPr>
            <a:lvl2pPr>
              <a:spcBef>
                <a:spcPts val="600"/>
              </a:spcBef>
              <a:defRPr baseline="0"/>
            </a:lvl2pPr>
            <a:lvl4pPr marL="285744" indent="-171446">
              <a:buFont typeface="Lucida Grande"/>
              <a:buChar char="﹣"/>
              <a:defRPr/>
            </a:lvl4pPr>
            <a:lvl5pPr marL="398453" indent="-109536" defTabSz="684196">
              <a:buFont typeface="Lucida Grande"/>
              <a:buChar char="･"/>
              <a:tabLst/>
              <a:defRPr/>
            </a:lvl5pPr>
          </a:lstStyle>
          <a:p>
            <a:pPr lvl="0"/>
            <a:r>
              <a:rPr lang="en-US"/>
              <a:t>Click to edit Master text styles</a:t>
            </a:r>
          </a:p>
        </p:txBody>
      </p:sp>
      <p:pic>
        <p:nvPicPr>
          <p:cNvPr id="10" name="Picture 6">
            <a:extLst>
              <a:ext uri="{FF2B5EF4-FFF2-40B4-BE49-F238E27FC236}">
                <a16:creationId xmlns:a16="http://schemas.microsoft.com/office/drawing/2014/main" id="{B3DDFC90-BEDF-4C1A-AF98-5C17814814EB}"/>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7" y="6241965"/>
            <a:ext cx="734483"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lide Number Placeholder 3">
            <a:extLst>
              <a:ext uri="{FF2B5EF4-FFF2-40B4-BE49-F238E27FC236}">
                <a16:creationId xmlns:a16="http://schemas.microsoft.com/office/drawing/2014/main" id="{ED00022F-5092-406C-BAEE-CDDAC53C701B}"/>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pic>
        <p:nvPicPr>
          <p:cNvPr id="11" name="Picture 10">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Rectangle 8">
            <a:extLst>
              <a:ext uri="{FF2B5EF4-FFF2-40B4-BE49-F238E27FC236}">
                <a16:creationId xmlns:a16="http://schemas.microsoft.com/office/drawing/2014/main" id="{2BC7A679-09BE-2E4A-A7C0-A90AD8ABE39B}"/>
              </a:ext>
            </a:extLst>
          </p:cNvPr>
          <p:cNvSpPr/>
          <p:nvPr userDrawn="1"/>
        </p:nvSpPr>
        <p:spPr>
          <a:xfrm>
            <a:off x="461963" y="823386"/>
            <a:ext cx="1206500"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12" name="Picture Placeholder 4">
            <a:extLst>
              <a:ext uri="{FF2B5EF4-FFF2-40B4-BE49-F238E27FC236}">
                <a16:creationId xmlns:a16="http://schemas.microsoft.com/office/drawing/2014/main" id="{CA8D73CC-1679-C342-80E7-0458EDC5AF8B}"/>
              </a:ext>
            </a:extLst>
          </p:cNvPr>
          <p:cNvSpPr>
            <a:spLocks noGrp="1"/>
          </p:cNvSpPr>
          <p:nvPr>
            <p:ph type="pic" sz="quarter" idx="16"/>
          </p:nvPr>
        </p:nvSpPr>
        <p:spPr>
          <a:xfrm>
            <a:off x="457204" y="1775897"/>
            <a:ext cx="4005257" cy="4257280"/>
          </a:xfrm>
          <a:solidFill>
            <a:srgbClr val="CCCCCC"/>
          </a:solidFill>
        </p:spPr>
        <p:txBody>
          <a:bodyPr anchor="ctr"/>
          <a:lstStyle>
            <a:lvl1pPr algn="ctr">
              <a:defRPr b="0">
                <a:solidFill>
                  <a:srgbClr val="FFFFFF"/>
                </a:solidFill>
              </a:defRPr>
            </a:lvl1pPr>
          </a:lstStyle>
          <a:p>
            <a:pPr lvl="0"/>
            <a:r>
              <a:rPr lang="en-US" noProof="0"/>
              <a:t>Click icon to add picture</a:t>
            </a:r>
            <a:endParaRPr lang="en-US" noProof="0" dirty="0"/>
          </a:p>
        </p:txBody>
      </p:sp>
    </p:spTree>
    <p:extLst>
      <p:ext uri="{BB962C8B-B14F-4D97-AF65-F5344CB8AC3E}">
        <p14:creationId xmlns:p14="http://schemas.microsoft.com/office/powerpoint/2010/main" val="195156611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Headline Subhead Bluebar Quote">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F6EEA261-5BAD-48B8-ADED-50F363F30AB1}"/>
              </a:ext>
            </a:extLst>
          </p:cNvPr>
          <p:cNvSpPr/>
          <p:nvPr/>
        </p:nvSpPr>
        <p:spPr>
          <a:xfrm>
            <a:off x="461963" y="1242486"/>
            <a:ext cx="1206500"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8" name="Rectangle 7">
            <a:extLst>
              <a:ext uri="{FF2B5EF4-FFF2-40B4-BE49-F238E27FC236}">
                <a16:creationId xmlns:a16="http://schemas.microsoft.com/office/drawing/2014/main" id="{37B27674-1FC0-4ECA-84BE-BBE305BA9544}"/>
              </a:ext>
            </a:extLst>
          </p:cNvPr>
          <p:cNvSpPr/>
          <p:nvPr/>
        </p:nvSpPr>
        <p:spPr>
          <a:xfrm>
            <a:off x="4683126" y="4967820"/>
            <a:ext cx="4005263"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4683125" y="1918367"/>
            <a:ext cx="4003675" cy="2905668"/>
          </a:xfrm>
        </p:spPr>
        <p:txBody>
          <a:bodyPr anchor="b"/>
          <a:lstStyle>
            <a:lvl1pPr>
              <a:lnSpc>
                <a:spcPct val="100000"/>
              </a:lnSpc>
              <a:defRPr sz="1600" b="0" i="0" cap="none">
                <a:solidFill>
                  <a:schemeClr val="tx1"/>
                </a:solidFill>
                <a:latin typeface="Calibri" panose="020F0502020204030204" pitchFamily="34" charset="0"/>
                <a:cs typeface="Calibri" panose="020F0502020204030204" pitchFamily="34" charset="0"/>
              </a:defRPr>
            </a:lvl1pPr>
            <a:lvl2pPr>
              <a:spcBef>
                <a:spcPts val="600"/>
              </a:spcBef>
              <a:defRPr baseline="0"/>
            </a:lvl2pPr>
            <a:lvl4pPr marL="285744" indent="-171446">
              <a:buFont typeface="Lucida Grande"/>
              <a:buChar char="﹣"/>
              <a:defRPr/>
            </a:lvl4pPr>
            <a:lvl5pPr marL="398453" indent="-109536" defTabSz="684196">
              <a:buFont typeface="Lucida Grande"/>
              <a:buChar char="･"/>
              <a:tabLst/>
              <a:defRPr/>
            </a:lvl5pPr>
          </a:lstStyle>
          <a:p>
            <a:pPr lvl="0"/>
            <a:r>
              <a:rPr lang="en-US"/>
              <a:t>Click to edit Master text styles</a:t>
            </a:r>
          </a:p>
        </p:txBody>
      </p:sp>
      <p:sp>
        <p:nvSpPr>
          <p:cNvPr id="12" name="Text Placeholder 11"/>
          <p:cNvSpPr>
            <a:spLocks noGrp="1"/>
          </p:cNvSpPr>
          <p:nvPr>
            <p:ph type="body" sz="quarter" idx="14"/>
          </p:nvPr>
        </p:nvSpPr>
        <p:spPr>
          <a:xfrm>
            <a:off x="457200" y="869242"/>
            <a:ext cx="8229600" cy="918633"/>
          </a:xfrm>
        </p:spPr>
        <p:txBody>
          <a:bodyPr>
            <a:normAutofit/>
          </a:bodyPr>
          <a:lstStyle>
            <a:lvl1pPr>
              <a:defRPr sz="2133" b="0" cap="none">
                <a:solidFill>
                  <a:schemeClr val="tx1"/>
                </a:solidFill>
              </a:defRPr>
            </a:lvl1pPr>
          </a:lstStyle>
          <a:p>
            <a:pPr lvl="0"/>
            <a:r>
              <a:rPr lang="en-US"/>
              <a:t>Click to edit Master text styles</a:t>
            </a:r>
          </a:p>
        </p:txBody>
      </p:sp>
      <p:pic>
        <p:nvPicPr>
          <p:cNvPr id="10" name="Picture 6">
            <a:extLst>
              <a:ext uri="{FF2B5EF4-FFF2-40B4-BE49-F238E27FC236}">
                <a16:creationId xmlns:a16="http://schemas.microsoft.com/office/drawing/2014/main" id="{B3DDFC90-BEDF-4C1A-AF98-5C17814814EB}"/>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7" y="6241965"/>
            <a:ext cx="734483"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lide Number Placeholder 3">
            <a:extLst>
              <a:ext uri="{FF2B5EF4-FFF2-40B4-BE49-F238E27FC236}">
                <a16:creationId xmlns:a16="http://schemas.microsoft.com/office/drawing/2014/main" id="{ED00022F-5092-406C-BAEE-CDDAC53C701B}"/>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pic>
        <p:nvPicPr>
          <p:cNvPr id="11" name="Picture 10">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Picture Placeholder 4">
            <a:extLst>
              <a:ext uri="{FF2B5EF4-FFF2-40B4-BE49-F238E27FC236}">
                <a16:creationId xmlns:a16="http://schemas.microsoft.com/office/drawing/2014/main" id="{3E8859A7-D404-484E-8BAC-CDD6CE173F82}"/>
              </a:ext>
            </a:extLst>
          </p:cNvPr>
          <p:cNvSpPr>
            <a:spLocks noGrp="1"/>
          </p:cNvSpPr>
          <p:nvPr>
            <p:ph type="pic" sz="quarter" idx="16"/>
          </p:nvPr>
        </p:nvSpPr>
        <p:spPr>
          <a:xfrm>
            <a:off x="457204" y="1775897"/>
            <a:ext cx="4005257" cy="4257280"/>
          </a:xfrm>
          <a:solidFill>
            <a:srgbClr val="CCCCCC"/>
          </a:solidFill>
        </p:spPr>
        <p:txBody>
          <a:bodyPr anchor="ctr"/>
          <a:lstStyle>
            <a:lvl1pPr algn="ctr">
              <a:defRPr b="0">
                <a:solidFill>
                  <a:srgbClr val="FFFFFF"/>
                </a:solidFill>
              </a:defRPr>
            </a:lvl1pPr>
          </a:lstStyle>
          <a:p>
            <a:pPr lvl="0"/>
            <a:r>
              <a:rPr lang="en-US" noProof="0"/>
              <a:t>Click icon to add picture</a:t>
            </a:r>
            <a:endParaRPr lang="en-US" noProof="0" dirty="0"/>
          </a:p>
        </p:txBody>
      </p:sp>
    </p:spTree>
    <p:extLst>
      <p:ext uri="{BB962C8B-B14F-4D97-AF65-F5344CB8AC3E}">
        <p14:creationId xmlns:p14="http://schemas.microsoft.com/office/powerpoint/2010/main" val="40512253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3865CD11-6439-4324-AFE9-E89B987C693E}"/>
              </a:ext>
            </a:extLst>
          </p:cNvPr>
          <p:cNvSpPr>
            <a:spLocks noGrp="1" noChangeArrowheads="1"/>
          </p:cNvSpPr>
          <p:nvPr>
            <p:ph type="sldNum" idx="10"/>
          </p:nvPr>
        </p:nvSpPr>
        <p:spPr>
          <a:ln/>
        </p:spPr>
        <p:txBody>
          <a:bodyPr/>
          <a:lstStyle>
            <a:lvl1pPr>
              <a:defRPr/>
            </a:lvl1pPr>
          </a:lstStyle>
          <a:p>
            <a:pPr>
              <a:defRPr/>
            </a:pPr>
            <a:r>
              <a:rPr lang="en-US" altLang="en-US"/>
              <a:t>Slide </a:t>
            </a:r>
            <a:fld id="{5DD27314-9434-4B6F-80C2-AAC402118CDA}" type="slidenum">
              <a:rPr lang="en-US" altLang="en-US" smtClean="0"/>
              <a:pPr>
                <a:defRPr/>
              </a:pPr>
              <a:t>‹#›</a:t>
            </a:fld>
            <a:endParaRPr lang="en-US" altLang="en-US"/>
          </a:p>
        </p:txBody>
      </p:sp>
    </p:spTree>
    <p:extLst>
      <p:ext uri="{BB962C8B-B14F-4D97-AF65-F5344CB8AC3E}">
        <p14:creationId xmlns:p14="http://schemas.microsoft.com/office/powerpoint/2010/main" val="89828342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Headline Subhead NO Bluebar Quote">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37B27674-1FC0-4ECA-84BE-BBE305BA9544}"/>
              </a:ext>
            </a:extLst>
          </p:cNvPr>
          <p:cNvSpPr/>
          <p:nvPr/>
        </p:nvSpPr>
        <p:spPr>
          <a:xfrm>
            <a:off x="4683126" y="4967820"/>
            <a:ext cx="4005263"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4683125" y="1918367"/>
            <a:ext cx="4003675" cy="2905668"/>
          </a:xfrm>
        </p:spPr>
        <p:txBody>
          <a:bodyPr anchor="b"/>
          <a:lstStyle>
            <a:lvl1pPr>
              <a:lnSpc>
                <a:spcPct val="100000"/>
              </a:lnSpc>
              <a:defRPr sz="1600" b="0" i="0" cap="none">
                <a:solidFill>
                  <a:schemeClr val="tx1"/>
                </a:solidFill>
                <a:latin typeface="Calibri" panose="020F0502020204030204" pitchFamily="34" charset="0"/>
                <a:cs typeface="Calibri" panose="020F0502020204030204" pitchFamily="34" charset="0"/>
              </a:defRPr>
            </a:lvl1pPr>
            <a:lvl2pPr>
              <a:spcBef>
                <a:spcPts val="600"/>
              </a:spcBef>
              <a:defRPr baseline="0"/>
            </a:lvl2pPr>
            <a:lvl4pPr marL="285744" indent="-171446">
              <a:buFont typeface="Lucida Grande"/>
              <a:buChar char="﹣"/>
              <a:defRPr/>
            </a:lvl4pPr>
            <a:lvl5pPr marL="398453" indent="-109536" defTabSz="684196">
              <a:buFont typeface="Lucida Grande"/>
              <a:buChar char="･"/>
              <a:tabLst/>
              <a:defRPr/>
            </a:lvl5pPr>
          </a:lstStyle>
          <a:p>
            <a:pPr lvl="0"/>
            <a:r>
              <a:rPr lang="en-US"/>
              <a:t>Click to edit Master text styles</a:t>
            </a:r>
          </a:p>
        </p:txBody>
      </p:sp>
      <p:sp>
        <p:nvSpPr>
          <p:cNvPr id="12" name="Text Placeholder 11"/>
          <p:cNvSpPr>
            <a:spLocks noGrp="1"/>
          </p:cNvSpPr>
          <p:nvPr>
            <p:ph type="body" sz="quarter" idx="14"/>
          </p:nvPr>
        </p:nvSpPr>
        <p:spPr>
          <a:xfrm>
            <a:off x="457200" y="869242"/>
            <a:ext cx="8229600" cy="918633"/>
          </a:xfrm>
        </p:spPr>
        <p:txBody>
          <a:bodyPr>
            <a:normAutofit/>
          </a:bodyPr>
          <a:lstStyle>
            <a:lvl1pPr>
              <a:defRPr sz="2133" b="0" cap="none">
                <a:solidFill>
                  <a:schemeClr val="tx1"/>
                </a:solidFill>
              </a:defRPr>
            </a:lvl1pPr>
          </a:lstStyle>
          <a:p>
            <a:pPr lvl="0"/>
            <a:r>
              <a:rPr lang="en-US"/>
              <a:t>Click to edit Master text styles</a:t>
            </a:r>
          </a:p>
        </p:txBody>
      </p:sp>
      <p:pic>
        <p:nvPicPr>
          <p:cNvPr id="10" name="Picture 6">
            <a:extLst>
              <a:ext uri="{FF2B5EF4-FFF2-40B4-BE49-F238E27FC236}">
                <a16:creationId xmlns:a16="http://schemas.microsoft.com/office/drawing/2014/main" id="{B3DDFC90-BEDF-4C1A-AF98-5C17814814EB}"/>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7" y="6241965"/>
            <a:ext cx="734483"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lide Number Placeholder 3">
            <a:extLst>
              <a:ext uri="{FF2B5EF4-FFF2-40B4-BE49-F238E27FC236}">
                <a16:creationId xmlns:a16="http://schemas.microsoft.com/office/drawing/2014/main" id="{ED00022F-5092-406C-BAEE-CDDAC53C701B}"/>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pic>
        <p:nvPicPr>
          <p:cNvPr id="11" name="Picture 10">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Picture Placeholder 4">
            <a:extLst>
              <a:ext uri="{FF2B5EF4-FFF2-40B4-BE49-F238E27FC236}">
                <a16:creationId xmlns:a16="http://schemas.microsoft.com/office/drawing/2014/main" id="{7FEC5B6C-DDB2-2F46-B9EB-EB496BF33FCC}"/>
              </a:ext>
            </a:extLst>
          </p:cNvPr>
          <p:cNvSpPr>
            <a:spLocks noGrp="1"/>
          </p:cNvSpPr>
          <p:nvPr>
            <p:ph type="pic" sz="quarter" idx="16"/>
          </p:nvPr>
        </p:nvSpPr>
        <p:spPr>
          <a:xfrm>
            <a:off x="457204" y="1775897"/>
            <a:ext cx="4005257" cy="4257280"/>
          </a:xfrm>
          <a:solidFill>
            <a:srgbClr val="CCCCCC"/>
          </a:solidFill>
        </p:spPr>
        <p:txBody>
          <a:bodyPr anchor="ctr"/>
          <a:lstStyle>
            <a:lvl1pPr algn="ctr">
              <a:defRPr b="0">
                <a:solidFill>
                  <a:srgbClr val="FFFFFF"/>
                </a:solidFill>
              </a:defRPr>
            </a:lvl1pPr>
          </a:lstStyle>
          <a:p>
            <a:pPr lvl="0"/>
            <a:r>
              <a:rPr lang="en-US" noProof="0"/>
              <a:t>Click icon to add picture</a:t>
            </a:r>
            <a:endParaRPr lang="en-US" noProof="0" dirty="0"/>
          </a:p>
        </p:txBody>
      </p:sp>
    </p:spTree>
    <p:extLst>
      <p:ext uri="{BB962C8B-B14F-4D97-AF65-F5344CB8AC3E}">
        <p14:creationId xmlns:p14="http://schemas.microsoft.com/office/powerpoint/2010/main" val="312622904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Headline Bluebar Quote Dark">
    <p:bg>
      <p:bgPr>
        <a:solidFill>
          <a:schemeClr val="tx1"/>
        </a:solidFill>
        <a:effectLst/>
      </p:bgPr>
    </p:bg>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820DA6DD-42EB-4399-A45A-951EB12D18D2}"/>
              </a:ext>
            </a:extLst>
          </p:cNvPr>
          <p:cNvSpPr/>
          <p:nvPr/>
        </p:nvSpPr>
        <p:spPr>
          <a:xfrm>
            <a:off x="4683126" y="4967820"/>
            <a:ext cx="4005263"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5" name="Picture Placeholder 4"/>
          <p:cNvSpPr>
            <a:spLocks noGrp="1"/>
          </p:cNvSpPr>
          <p:nvPr>
            <p:ph type="pic" sz="quarter" idx="15"/>
          </p:nvPr>
        </p:nvSpPr>
        <p:spPr>
          <a:xfrm>
            <a:off x="457204" y="1775897"/>
            <a:ext cx="4005257" cy="4257280"/>
          </a:xfrm>
          <a:solidFill>
            <a:srgbClr val="CCCCCC"/>
          </a:solidFill>
        </p:spPr>
        <p:txBody>
          <a:bodyPr anchor="ctr"/>
          <a:lstStyle>
            <a:lvl1pPr algn="ctr">
              <a:defRPr b="0">
                <a:solidFill>
                  <a:srgbClr val="FFFFFF"/>
                </a:solidFill>
              </a:defRPr>
            </a:lvl1pPr>
          </a:lstStyle>
          <a:p>
            <a:pPr lvl="0"/>
            <a:r>
              <a:rPr lang="en-US" noProof="0"/>
              <a:t>Click icon to add picture</a:t>
            </a:r>
            <a:endParaRPr lang="en-US" noProof="0" dirty="0"/>
          </a:p>
        </p:txBody>
      </p:sp>
      <p:sp>
        <p:nvSpPr>
          <p:cNvPr id="2" name="Title 1"/>
          <p:cNvSpPr>
            <a:spLocks noGrp="1"/>
          </p:cNvSpPr>
          <p:nvPr>
            <p:ph type="title"/>
          </p:nvPr>
        </p:nvSpPr>
        <p:spPr/>
        <p:txBody>
          <a:bodyPr/>
          <a:lstStyle>
            <a:lvl1pPr>
              <a:defRPr>
                <a:solidFill>
                  <a:schemeClr val="bg1"/>
                </a:solidFill>
              </a:defRPr>
            </a:lvl1pPr>
          </a:lstStyle>
          <a:p>
            <a:r>
              <a:rPr lang="en-US"/>
              <a:t>Click to edit Master title style</a:t>
            </a:r>
            <a:endParaRPr lang="en-US" dirty="0"/>
          </a:p>
        </p:txBody>
      </p:sp>
      <p:sp>
        <p:nvSpPr>
          <p:cNvPr id="3" name="Content Placeholder 2"/>
          <p:cNvSpPr>
            <a:spLocks noGrp="1"/>
          </p:cNvSpPr>
          <p:nvPr>
            <p:ph idx="1"/>
          </p:nvPr>
        </p:nvSpPr>
        <p:spPr>
          <a:xfrm>
            <a:off x="4683125" y="1918367"/>
            <a:ext cx="4003675" cy="2905668"/>
          </a:xfrm>
        </p:spPr>
        <p:txBody>
          <a:bodyPr anchor="b"/>
          <a:lstStyle>
            <a:lvl1pPr>
              <a:lnSpc>
                <a:spcPct val="100000"/>
              </a:lnSpc>
              <a:defRPr sz="1600" b="0" i="0" cap="none">
                <a:solidFill>
                  <a:srgbClr val="FFFFFF"/>
                </a:solidFill>
                <a:latin typeface="Calibri" panose="020F0502020204030204" pitchFamily="34" charset="0"/>
                <a:cs typeface="Calibri" panose="020F0502020204030204" pitchFamily="34" charset="0"/>
              </a:defRPr>
            </a:lvl1pPr>
            <a:lvl2pPr>
              <a:spcBef>
                <a:spcPts val="600"/>
              </a:spcBef>
              <a:defRPr baseline="0"/>
            </a:lvl2pPr>
            <a:lvl4pPr marL="285744" indent="-171446">
              <a:buFont typeface="Lucida Grande"/>
              <a:buChar char="﹣"/>
              <a:defRPr/>
            </a:lvl4pPr>
            <a:lvl5pPr marL="398453" indent="-109536" defTabSz="684196">
              <a:buFont typeface="Lucida Grande"/>
              <a:buChar char="･"/>
              <a:tabLst/>
              <a:defRPr/>
            </a:lvl5pPr>
          </a:lstStyle>
          <a:p>
            <a:pPr lvl="0"/>
            <a:r>
              <a:rPr lang="en-US"/>
              <a:t>Click to edit Master text styles</a:t>
            </a:r>
          </a:p>
        </p:txBody>
      </p:sp>
      <p:pic>
        <p:nvPicPr>
          <p:cNvPr id="11" name="Picture 6">
            <a:extLst>
              <a:ext uri="{FF2B5EF4-FFF2-40B4-BE49-F238E27FC236}">
                <a16:creationId xmlns:a16="http://schemas.microsoft.com/office/drawing/2014/main" id="{4357CB30-ECE6-4B6A-848D-DFDB566A997B}"/>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9" y="6241965"/>
            <a:ext cx="734479"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 name="Picture 12">
            <a:extLst>
              <a:ext uri="{FF2B5EF4-FFF2-40B4-BE49-F238E27FC236}">
                <a16:creationId xmlns:a16="http://schemas.microsoft.com/office/drawing/2014/main" id="{C687B624-3A82-4124-AC0B-A377F9BBC800}"/>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lide Number Placeholder 3">
            <a:extLst>
              <a:ext uri="{FF2B5EF4-FFF2-40B4-BE49-F238E27FC236}">
                <a16:creationId xmlns:a16="http://schemas.microsoft.com/office/drawing/2014/main" id="{05C9DFDF-1441-4A82-9819-52EE3C07C222}"/>
              </a:ext>
            </a:extLst>
          </p:cNvPr>
          <p:cNvSpPr>
            <a:spLocks noGrp="1"/>
          </p:cNvSpPr>
          <p:nvPr>
            <p:ph type="sldNum" sz="quarter" idx="16"/>
          </p:nvPr>
        </p:nvSpPr>
        <p:spPr/>
        <p:txBody>
          <a:bodyPr/>
          <a:lstStyle>
            <a:lvl1pPr>
              <a:defRPr>
                <a:solidFill>
                  <a:schemeClr val="bg1"/>
                </a:solidFill>
              </a:defRPr>
            </a:lvl1pPr>
          </a:lstStyle>
          <a:p>
            <a:fld id="{A3979A82-1A5E-4C7B-AFC0-111CA6C3130A}" type="slidenum">
              <a:rPr lang="en-US" altLang="en-US" smtClean="0"/>
              <a:pPr/>
              <a:t>‹#›</a:t>
            </a:fld>
            <a:endParaRPr lang="en-US" altLang="en-US"/>
          </a:p>
        </p:txBody>
      </p:sp>
      <p:sp>
        <p:nvSpPr>
          <p:cNvPr id="10" name="Rectangle 9">
            <a:extLst>
              <a:ext uri="{FF2B5EF4-FFF2-40B4-BE49-F238E27FC236}">
                <a16:creationId xmlns:a16="http://schemas.microsoft.com/office/drawing/2014/main" id="{7D608793-A27A-7B47-BDD3-2D31008B1016}"/>
              </a:ext>
            </a:extLst>
          </p:cNvPr>
          <p:cNvSpPr/>
          <p:nvPr userDrawn="1"/>
        </p:nvSpPr>
        <p:spPr>
          <a:xfrm>
            <a:off x="461963" y="823386"/>
            <a:ext cx="1206500"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Tree>
    <p:extLst>
      <p:ext uri="{BB962C8B-B14F-4D97-AF65-F5344CB8AC3E}">
        <p14:creationId xmlns:p14="http://schemas.microsoft.com/office/powerpoint/2010/main" val="391291541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Headline Subhead Bluebar Quote Dark">
    <p:bg>
      <p:bgPr>
        <a:solidFill>
          <a:schemeClr val="tx1"/>
        </a:solidFill>
        <a:effectLst/>
      </p:bgPr>
    </p:bg>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820DA6DD-42EB-4399-A45A-951EB12D18D2}"/>
              </a:ext>
            </a:extLst>
          </p:cNvPr>
          <p:cNvSpPr/>
          <p:nvPr/>
        </p:nvSpPr>
        <p:spPr>
          <a:xfrm>
            <a:off x="4683126" y="4967820"/>
            <a:ext cx="4005263"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9" name="Rectangle 8">
            <a:extLst>
              <a:ext uri="{FF2B5EF4-FFF2-40B4-BE49-F238E27FC236}">
                <a16:creationId xmlns:a16="http://schemas.microsoft.com/office/drawing/2014/main" id="{9F09B140-FFD8-483F-B6E6-1A1D619E488F}"/>
              </a:ext>
            </a:extLst>
          </p:cNvPr>
          <p:cNvSpPr/>
          <p:nvPr/>
        </p:nvSpPr>
        <p:spPr>
          <a:xfrm>
            <a:off x="461963" y="1242486"/>
            <a:ext cx="1206500"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5" name="Picture Placeholder 4"/>
          <p:cNvSpPr>
            <a:spLocks noGrp="1"/>
          </p:cNvSpPr>
          <p:nvPr>
            <p:ph type="pic" sz="quarter" idx="15"/>
          </p:nvPr>
        </p:nvSpPr>
        <p:spPr>
          <a:xfrm>
            <a:off x="457204" y="1775897"/>
            <a:ext cx="4005257" cy="4257280"/>
          </a:xfrm>
          <a:solidFill>
            <a:srgbClr val="CCCCCC"/>
          </a:solidFill>
        </p:spPr>
        <p:txBody>
          <a:bodyPr anchor="ctr"/>
          <a:lstStyle>
            <a:lvl1pPr algn="ctr">
              <a:defRPr b="0">
                <a:solidFill>
                  <a:srgbClr val="FFFFFF"/>
                </a:solidFill>
              </a:defRPr>
            </a:lvl1pPr>
          </a:lstStyle>
          <a:p>
            <a:pPr lvl="0"/>
            <a:r>
              <a:rPr lang="en-US" noProof="0"/>
              <a:t>Click icon to add picture</a:t>
            </a:r>
            <a:endParaRPr lang="en-US" noProof="0" dirty="0"/>
          </a:p>
        </p:txBody>
      </p:sp>
      <p:sp>
        <p:nvSpPr>
          <p:cNvPr id="2" name="Title 1"/>
          <p:cNvSpPr>
            <a:spLocks noGrp="1"/>
          </p:cNvSpPr>
          <p:nvPr>
            <p:ph type="title"/>
          </p:nvPr>
        </p:nvSpPr>
        <p:spPr/>
        <p:txBody>
          <a:bodyPr/>
          <a:lstStyle>
            <a:lvl1pPr>
              <a:defRPr>
                <a:solidFill>
                  <a:schemeClr val="bg1"/>
                </a:solidFill>
              </a:defRPr>
            </a:lvl1pPr>
          </a:lstStyle>
          <a:p>
            <a:r>
              <a:rPr lang="en-US"/>
              <a:t>Click to edit Master title style</a:t>
            </a:r>
            <a:endParaRPr lang="en-US" dirty="0"/>
          </a:p>
        </p:txBody>
      </p:sp>
      <p:sp>
        <p:nvSpPr>
          <p:cNvPr id="3" name="Content Placeholder 2"/>
          <p:cNvSpPr>
            <a:spLocks noGrp="1"/>
          </p:cNvSpPr>
          <p:nvPr>
            <p:ph idx="1"/>
          </p:nvPr>
        </p:nvSpPr>
        <p:spPr>
          <a:xfrm>
            <a:off x="4683125" y="1918367"/>
            <a:ext cx="4003675" cy="2905668"/>
          </a:xfrm>
        </p:spPr>
        <p:txBody>
          <a:bodyPr anchor="b"/>
          <a:lstStyle>
            <a:lvl1pPr>
              <a:lnSpc>
                <a:spcPct val="100000"/>
              </a:lnSpc>
              <a:defRPr sz="1600" b="0" i="0" cap="none">
                <a:solidFill>
                  <a:srgbClr val="FFFFFF"/>
                </a:solidFill>
                <a:latin typeface="Calibri" panose="020F0502020204030204" pitchFamily="34" charset="0"/>
                <a:cs typeface="Calibri" panose="020F0502020204030204" pitchFamily="34" charset="0"/>
              </a:defRPr>
            </a:lvl1pPr>
            <a:lvl2pPr>
              <a:spcBef>
                <a:spcPts val="600"/>
              </a:spcBef>
              <a:defRPr baseline="0"/>
            </a:lvl2pPr>
            <a:lvl4pPr marL="285744" indent="-171446">
              <a:buFont typeface="Lucida Grande"/>
              <a:buChar char="﹣"/>
              <a:defRPr/>
            </a:lvl4pPr>
            <a:lvl5pPr marL="398453" indent="-109536" defTabSz="684196">
              <a:buFont typeface="Lucida Grande"/>
              <a:buChar char="･"/>
              <a:tabLst/>
              <a:defRPr/>
            </a:lvl5pPr>
          </a:lstStyle>
          <a:p>
            <a:pPr lvl="0"/>
            <a:r>
              <a:rPr lang="en-US"/>
              <a:t>Click to edit Master text styles</a:t>
            </a:r>
          </a:p>
        </p:txBody>
      </p:sp>
      <p:sp>
        <p:nvSpPr>
          <p:cNvPr id="12" name="Text Placeholder 11"/>
          <p:cNvSpPr>
            <a:spLocks noGrp="1"/>
          </p:cNvSpPr>
          <p:nvPr>
            <p:ph type="body" sz="quarter" idx="14"/>
          </p:nvPr>
        </p:nvSpPr>
        <p:spPr>
          <a:xfrm>
            <a:off x="457200" y="869242"/>
            <a:ext cx="8229600" cy="918633"/>
          </a:xfrm>
        </p:spPr>
        <p:txBody>
          <a:bodyPr>
            <a:normAutofit/>
          </a:bodyPr>
          <a:lstStyle>
            <a:lvl1pPr>
              <a:defRPr sz="2133" b="0" cap="none">
                <a:solidFill>
                  <a:schemeClr val="bg1"/>
                </a:solidFill>
              </a:defRPr>
            </a:lvl1pPr>
          </a:lstStyle>
          <a:p>
            <a:pPr lvl="0"/>
            <a:r>
              <a:rPr lang="en-US"/>
              <a:t>Click to edit Master text styles</a:t>
            </a:r>
          </a:p>
        </p:txBody>
      </p:sp>
      <p:pic>
        <p:nvPicPr>
          <p:cNvPr id="11" name="Picture 6">
            <a:extLst>
              <a:ext uri="{FF2B5EF4-FFF2-40B4-BE49-F238E27FC236}">
                <a16:creationId xmlns:a16="http://schemas.microsoft.com/office/drawing/2014/main" id="{4357CB30-ECE6-4B6A-848D-DFDB566A997B}"/>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9" y="6241965"/>
            <a:ext cx="734479"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 name="Picture 12">
            <a:extLst>
              <a:ext uri="{FF2B5EF4-FFF2-40B4-BE49-F238E27FC236}">
                <a16:creationId xmlns:a16="http://schemas.microsoft.com/office/drawing/2014/main" id="{C687B624-3A82-4124-AC0B-A377F9BBC800}"/>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lide Number Placeholder 3">
            <a:extLst>
              <a:ext uri="{FF2B5EF4-FFF2-40B4-BE49-F238E27FC236}">
                <a16:creationId xmlns:a16="http://schemas.microsoft.com/office/drawing/2014/main" id="{05C9DFDF-1441-4A82-9819-52EE3C07C222}"/>
              </a:ext>
            </a:extLst>
          </p:cNvPr>
          <p:cNvSpPr>
            <a:spLocks noGrp="1"/>
          </p:cNvSpPr>
          <p:nvPr>
            <p:ph type="sldNum" sz="quarter" idx="16"/>
          </p:nvPr>
        </p:nvSpPr>
        <p:spPr/>
        <p:txBody>
          <a:bodyPr/>
          <a:lstStyle>
            <a:lvl1pPr>
              <a:defRPr>
                <a:solidFill>
                  <a:schemeClr val="bg1"/>
                </a:solidFill>
              </a:defRPr>
            </a:lvl1pPr>
          </a:lstStyle>
          <a:p>
            <a:fld id="{A3979A82-1A5E-4C7B-AFC0-111CA6C3130A}" type="slidenum">
              <a:rPr lang="en-US" altLang="en-US" smtClean="0"/>
              <a:pPr/>
              <a:t>‹#›</a:t>
            </a:fld>
            <a:endParaRPr lang="en-US" altLang="en-US"/>
          </a:p>
        </p:txBody>
      </p:sp>
    </p:spTree>
    <p:extLst>
      <p:ext uri="{BB962C8B-B14F-4D97-AF65-F5344CB8AC3E}">
        <p14:creationId xmlns:p14="http://schemas.microsoft.com/office/powerpoint/2010/main" val="278485400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Headline Subhead NO Bluebar Quote Dark">
    <p:bg>
      <p:bgPr>
        <a:solidFill>
          <a:schemeClr val="tx1"/>
        </a:solidFill>
        <a:effectLst/>
      </p:bgPr>
    </p:bg>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820DA6DD-42EB-4399-A45A-951EB12D18D2}"/>
              </a:ext>
            </a:extLst>
          </p:cNvPr>
          <p:cNvSpPr/>
          <p:nvPr/>
        </p:nvSpPr>
        <p:spPr>
          <a:xfrm>
            <a:off x="4683126" y="4967820"/>
            <a:ext cx="4005263"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5" name="Picture Placeholder 4"/>
          <p:cNvSpPr>
            <a:spLocks noGrp="1"/>
          </p:cNvSpPr>
          <p:nvPr>
            <p:ph type="pic" sz="quarter" idx="15"/>
          </p:nvPr>
        </p:nvSpPr>
        <p:spPr>
          <a:xfrm>
            <a:off x="457204" y="1775897"/>
            <a:ext cx="4005257" cy="4257280"/>
          </a:xfrm>
          <a:solidFill>
            <a:srgbClr val="CCCCCC"/>
          </a:solidFill>
        </p:spPr>
        <p:txBody>
          <a:bodyPr anchor="ctr"/>
          <a:lstStyle>
            <a:lvl1pPr algn="ctr">
              <a:defRPr b="0">
                <a:solidFill>
                  <a:srgbClr val="FFFFFF"/>
                </a:solidFill>
              </a:defRPr>
            </a:lvl1pPr>
          </a:lstStyle>
          <a:p>
            <a:pPr lvl="0"/>
            <a:r>
              <a:rPr lang="en-US" noProof="0"/>
              <a:t>Click icon to add picture</a:t>
            </a:r>
            <a:endParaRPr lang="en-US" noProof="0" dirty="0"/>
          </a:p>
        </p:txBody>
      </p:sp>
      <p:sp>
        <p:nvSpPr>
          <p:cNvPr id="2" name="Title 1"/>
          <p:cNvSpPr>
            <a:spLocks noGrp="1"/>
          </p:cNvSpPr>
          <p:nvPr>
            <p:ph type="title"/>
          </p:nvPr>
        </p:nvSpPr>
        <p:spPr/>
        <p:txBody>
          <a:bodyPr/>
          <a:lstStyle>
            <a:lvl1pPr>
              <a:defRPr>
                <a:solidFill>
                  <a:schemeClr val="bg1"/>
                </a:solidFill>
              </a:defRPr>
            </a:lvl1pPr>
          </a:lstStyle>
          <a:p>
            <a:r>
              <a:rPr lang="en-US"/>
              <a:t>Click to edit Master title style</a:t>
            </a:r>
            <a:endParaRPr lang="en-US" dirty="0"/>
          </a:p>
        </p:txBody>
      </p:sp>
      <p:sp>
        <p:nvSpPr>
          <p:cNvPr id="3" name="Content Placeholder 2"/>
          <p:cNvSpPr>
            <a:spLocks noGrp="1"/>
          </p:cNvSpPr>
          <p:nvPr>
            <p:ph idx="1"/>
          </p:nvPr>
        </p:nvSpPr>
        <p:spPr>
          <a:xfrm>
            <a:off x="4683125" y="1918367"/>
            <a:ext cx="4003675" cy="2905668"/>
          </a:xfrm>
        </p:spPr>
        <p:txBody>
          <a:bodyPr anchor="b"/>
          <a:lstStyle>
            <a:lvl1pPr>
              <a:lnSpc>
                <a:spcPct val="100000"/>
              </a:lnSpc>
              <a:defRPr sz="1600" b="0" i="0" cap="none">
                <a:solidFill>
                  <a:srgbClr val="FFFFFF"/>
                </a:solidFill>
                <a:latin typeface="Calibri" panose="020F0502020204030204" pitchFamily="34" charset="0"/>
                <a:cs typeface="Calibri" panose="020F0502020204030204" pitchFamily="34" charset="0"/>
              </a:defRPr>
            </a:lvl1pPr>
            <a:lvl2pPr>
              <a:spcBef>
                <a:spcPts val="600"/>
              </a:spcBef>
              <a:defRPr baseline="0"/>
            </a:lvl2pPr>
            <a:lvl4pPr marL="285744" indent="-171446">
              <a:buFont typeface="Lucida Grande"/>
              <a:buChar char="﹣"/>
              <a:defRPr/>
            </a:lvl4pPr>
            <a:lvl5pPr marL="398453" indent="-109536" defTabSz="684196">
              <a:buFont typeface="Lucida Grande"/>
              <a:buChar char="･"/>
              <a:tabLst/>
              <a:defRPr/>
            </a:lvl5pPr>
          </a:lstStyle>
          <a:p>
            <a:pPr lvl="0"/>
            <a:r>
              <a:rPr lang="en-US"/>
              <a:t>Click to edit Master text styles</a:t>
            </a:r>
          </a:p>
        </p:txBody>
      </p:sp>
      <p:sp>
        <p:nvSpPr>
          <p:cNvPr id="12" name="Text Placeholder 11"/>
          <p:cNvSpPr>
            <a:spLocks noGrp="1"/>
          </p:cNvSpPr>
          <p:nvPr>
            <p:ph type="body" sz="quarter" idx="14"/>
          </p:nvPr>
        </p:nvSpPr>
        <p:spPr>
          <a:xfrm>
            <a:off x="457200" y="869242"/>
            <a:ext cx="8229600" cy="918633"/>
          </a:xfrm>
        </p:spPr>
        <p:txBody>
          <a:bodyPr>
            <a:normAutofit/>
          </a:bodyPr>
          <a:lstStyle>
            <a:lvl1pPr>
              <a:defRPr sz="2133" b="0" cap="none">
                <a:solidFill>
                  <a:schemeClr val="bg1"/>
                </a:solidFill>
              </a:defRPr>
            </a:lvl1pPr>
          </a:lstStyle>
          <a:p>
            <a:pPr lvl="0"/>
            <a:r>
              <a:rPr lang="en-US"/>
              <a:t>Click to edit Master text styles</a:t>
            </a:r>
          </a:p>
        </p:txBody>
      </p:sp>
      <p:pic>
        <p:nvPicPr>
          <p:cNvPr id="11" name="Picture 6">
            <a:extLst>
              <a:ext uri="{FF2B5EF4-FFF2-40B4-BE49-F238E27FC236}">
                <a16:creationId xmlns:a16="http://schemas.microsoft.com/office/drawing/2014/main" id="{4357CB30-ECE6-4B6A-848D-DFDB566A997B}"/>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9" y="6241965"/>
            <a:ext cx="734479"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 name="Picture 12">
            <a:extLst>
              <a:ext uri="{FF2B5EF4-FFF2-40B4-BE49-F238E27FC236}">
                <a16:creationId xmlns:a16="http://schemas.microsoft.com/office/drawing/2014/main" id="{C687B624-3A82-4124-AC0B-A377F9BBC800}"/>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lide Number Placeholder 3">
            <a:extLst>
              <a:ext uri="{FF2B5EF4-FFF2-40B4-BE49-F238E27FC236}">
                <a16:creationId xmlns:a16="http://schemas.microsoft.com/office/drawing/2014/main" id="{05C9DFDF-1441-4A82-9819-52EE3C07C222}"/>
              </a:ext>
            </a:extLst>
          </p:cNvPr>
          <p:cNvSpPr>
            <a:spLocks noGrp="1"/>
          </p:cNvSpPr>
          <p:nvPr>
            <p:ph type="sldNum" sz="quarter" idx="16"/>
          </p:nvPr>
        </p:nvSpPr>
        <p:spPr/>
        <p:txBody>
          <a:bodyPr/>
          <a:lstStyle>
            <a:lvl1pPr>
              <a:defRPr>
                <a:solidFill>
                  <a:schemeClr val="bg1"/>
                </a:solidFill>
              </a:defRPr>
            </a:lvl1pPr>
          </a:lstStyle>
          <a:p>
            <a:fld id="{A3979A82-1A5E-4C7B-AFC0-111CA6C3130A}" type="slidenum">
              <a:rPr lang="en-US" altLang="en-US" smtClean="0"/>
              <a:pPr/>
              <a:t>‹#›</a:t>
            </a:fld>
            <a:endParaRPr lang="en-US" altLang="en-US"/>
          </a:p>
        </p:txBody>
      </p:sp>
    </p:spTree>
    <p:extLst>
      <p:ext uri="{BB962C8B-B14F-4D97-AF65-F5344CB8AC3E}">
        <p14:creationId xmlns:p14="http://schemas.microsoft.com/office/powerpoint/2010/main" val="79378677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Section Divider">
    <p:bg>
      <p:bgPr>
        <a:solidFill>
          <a:schemeClr val="tx2"/>
        </a:solidFill>
        <a:effectLst/>
      </p:bgPr>
    </p:bg>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CE2541C4-DD85-44EB-84A7-239D461CF215}"/>
              </a:ext>
            </a:extLst>
          </p:cNvPr>
          <p:cNvSpPr/>
          <p:nvPr/>
        </p:nvSpPr>
        <p:spPr>
          <a:xfrm>
            <a:off x="3271840" y="3942582"/>
            <a:ext cx="5872161" cy="112181"/>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2" name="Title 1"/>
          <p:cNvSpPr>
            <a:spLocks noGrp="1"/>
          </p:cNvSpPr>
          <p:nvPr>
            <p:ph type="ctrTitle"/>
          </p:nvPr>
        </p:nvSpPr>
        <p:spPr>
          <a:xfrm>
            <a:off x="3271839" y="1428140"/>
            <a:ext cx="5039744" cy="2387600"/>
          </a:xfrm>
        </p:spPr>
        <p:txBody>
          <a:bodyPr anchor="b">
            <a:normAutofit/>
          </a:bodyPr>
          <a:lstStyle>
            <a:lvl1pPr algn="l">
              <a:lnSpc>
                <a:spcPct val="85000"/>
              </a:lnSpc>
              <a:defRPr sz="2933" spc="31">
                <a:solidFill>
                  <a:schemeClr val="bg1"/>
                </a:solidFill>
              </a:defRPr>
            </a:lvl1pPr>
          </a:lstStyle>
          <a:p>
            <a:r>
              <a:rPr lang="en-US"/>
              <a:t>Click to edit Master title style</a:t>
            </a:r>
            <a:endParaRPr lang="en-US" dirty="0"/>
          </a:p>
        </p:txBody>
      </p:sp>
      <p:pic>
        <p:nvPicPr>
          <p:cNvPr id="10" name="Picture 6">
            <a:extLst>
              <a:ext uri="{FF2B5EF4-FFF2-40B4-BE49-F238E27FC236}">
                <a16:creationId xmlns:a16="http://schemas.microsoft.com/office/drawing/2014/main" id="{9F2F957B-F542-4041-927C-44BB335700F3}"/>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9" y="6241965"/>
            <a:ext cx="734479"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Slide Number Placeholder 6">
            <a:extLst>
              <a:ext uri="{FF2B5EF4-FFF2-40B4-BE49-F238E27FC236}">
                <a16:creationId xmlns:a16="http://schemas.microsoft.com/office/drawing/2014/main" id="{AEB7F813-96A9-41D6-9A83-E41C9B25B888}"/>
              </a:ext>
            </a:extLst>
          </p:cNvPr>
          <p:cNvSpPr>
            <a:spLocks noGrp="1"/>
          </p:cNvSpPr>
          <p:nvPr>
            <p:ph type="sldNum" sz="quarter" idx="10"/>
          </p:nvPr>
        </p:nvSpPr>
        <p:spPr/>
        <p:txBody>
          <a:bodyPr/>
          <a:lstStyle>
            <a:lvl1pPr>
              <a:defRPr>
                <a:solidFill>
                  <a:schemeClr val="bg1"/>
                </a:solidFill>
              </a:defRPr>
            </a:lvl1pPr>
          </a:lstStyle>
          <a:p>
            <a:fld id="{A3979A82-1A5E-4C7B-AFC0-111CA6C3130A}" type="slidenum">
              <a:rPr lang="en-US" altLang="en-US" smtClean="0"/>
              <a:pPr/>
              <a:t>‹#›</a:t>
            </a:fld>
            <a:endParaRPr lang="en-US" altLang="en-US"/>
          </a:p>
        </p:txBody>
      </p:sp>
      <p:pic>
        <p:nvPicPr>
          <p:cNvPr id="9" name="Picture 8">
            <a:extLst>
              <a:ext uri="{FF2B5EF4-FFF2-40B4-BE49-F238E27FC236}">
                <a16:creationId xmlns:a16="http://schemas.microsoft.com/office/drawing/2014/main" id="{C687B624-3A82-4124-AC0B-A377F9BBC800}"/>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688946597"/>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1_Section Divider">
    <p:bg>
      <p:bgPr>
        <a:solidFill>
          <a:schemeClr val="tx1"/>
        </a:solidFill>
        <a:effectLst/>
      </p:bgPr>
    </p:bg>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CE2541C4-DD85-44EB-84A7-239D461CF215}"/>
              </a:ext>
            </a:extLst>
          </p:cNvPr>
          <p:cNvSpPr/>
          <p:nvPr/>
        </p:nvSpPr>
        <p:spPr>
          <a:xfrm>
            <a:off x="3271840" y="3942582"/>
            <a:ext cx="5872161" cy="112181"/>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2" name="Title 1"/>
          <p:cNvSpPr>
            <a:spLocks noGrp="1"/>
          </p:cNvSpPr>
          <p:nvPr>
            <p:ph type="ctrTitle"/>
          </p:nvPr>
        </p:nvSpPr>
        <p:spPr>
          <a:xfrm>
            <a:off x="3271839" y="1428140"/>
            <a:ext cx="5039744" cy="2387600"/>
          </a:xfrm>
        </p:spPr>
        <p:txBody>
          <a:bodyPr anchor="b">
            <a:normAutofit/>
          </a:bodyPr>
          <a:lstStyle>
            <a:lvl1pPr algn="l">
              <a:lnSpc>
                <a:spcPct val="85000"/>
              </a:lnSpc>
              <a:defRPr sz="2933" spc="31">
                <a:solidFill>
                  <a:schemeClr val="bg1"/>
                </a:solidFill>
              </a:defRPr>
            </a:lvl1pPr>
          </a:lstStyle>
          <a:p>
            <a:r>
              <a:rPr lang="en-US"/>
              <a:t>Click to edit Master title style</a:t>
            </a:r>
            <a:endParaRPr lang="en-US" dirty="0"/>
          </a:p>
        </p:txBody>
      </p:sp>
      <p:pic>
        <p:nvPicPr>
          <p:cNvPr id="10" name="Picture 6">
            <a:extLst>
              <a:ext uri="{FF2B5EF4-FFF2-40B4-BE49-F238E27FC236}">
                <a16:creationId xmlns:a16="http://schemas.microsoft.com/office/drawing/2014/main" id="{9F2F957B-F542-4041-927C-44BB335700F3}"/>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9" y="6241965"/>
            <a:ext cx="734479"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Slide Number Placeholder 6">
            <a:extLst>
              <a:ext uri="{FF2B5EF4-FFF2-40B4-BE49-F238E27FC236}">
                <a16:creationId xmlns:a16="http://schemas.microsoft.com/office/drawing/2014/main" id="{AEB7F813-96A9-41D6-9A83-E41C9B25B888}"/>
              </a:ext>
            </a:extLst>
          </p:cNvPr>
          <p:cNvSpPr>
            <a:spLocks noGrp="1"/>
          </p:cNvSpPr>
          <p:nvPr>
            <p:ph type="sldNum" sz="quarter" idx="10"/>
          </p:nvPr>
        </p:nvSpPr>
        <p:spPr/>
        <p:txBody>
          <a:bodyPr/>
          <a:lstStyle>
            <a:lvl1pPr>
              <a:defRPr>
                <a:solidFill>
                  <a:schemeClr val="bg1"/>
                </a:solidFill>
              </a:defRPr>
            </a:lvl1pPr>
          </a:lstStyle>
          <a:p>
            <a:fld id="{A3979A82-1A5E-4C7B-AFC0-111CA6C3130A}" type="slidenum">
              <a:rPr lang="en-US" altLang="en-US" smtClean="0"/>
              <a:pPr/>
              <a:t>‹#›</a:t>
            </a:fld>
            <a:endParaRPr lang="en-US" altLang="en-US"/>
          </a:p>
        </p:txBody>
      </p:sp>
      <p:pic>
        <p:nvPicPr>
          <p:cNvPr id="9" name="Picture 8">
            <a:extLst>
              <a:ext uri="{FF2B5EF4-FFF2-40B4-BE49-F238E27FC236}">
                <a16:creationId xmlns:a16="http://schemas.microsoft.com/office/drawing/2014/main" id="{C687B624-3A82-4124-AC0B-A377F9BBC800}"/>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39185058"/>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Headline Bluebar 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1" y="1825625"/>
            <a:ext cx="4003675" cy="4351339"/>
          </a:xfrm>
        </p:spPr>
        <p:txBody>
          <a:bodyPr/>
          <a:lstStyle>
            <a:lvl2pPr>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a:defRPr>
                <a:latin typeface="Calibri" panose="020F0502020204030204" pitchFamily="34" charset="0"/>
                <a:cs typeface="Calibri" panose="020F0502020204030204" pitchFamily="34" charset="0"/>
              </a:defRPr>
            </a:lvl4pPr>
            <a:lvl5pPr>
              <a:defRPr>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hasCustomPrompt="1"/>
          </p:nvPr>
        </p:nvSpPr>
        <p:spPr>
          <a:xfrm>
            <a:off x="4683125" y="1825625"/>
            <a:ext cx="4003675" cy="4351339"/>
          </a:xfrm>
        </p:spPr>
        <p:txBody>
          <a:bodyPr/>
          <a:lstStyle>
            <a:lvl1pPr>
              <a:defRPr baseline="0"/>
            </a:lvl1pPr>
            <a:lvl2pPr>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a:defRPr>
                <a:latin typeface="Calibri" panose="020F0502020204030204" pitchFamily="34" charset="0"/>
                <a:cs typeface="Calibri" panose="020F0502020204030204" pitchFamily="34" charset="0"/>
              </a:defRPr>
            </a:lvl4pPr>
            <a:lvl5pPr>
              <a:defRPr>
                <a:latin typeface="Calibri" panose="020F0502020204030204" pitchFamily="34" charset="0"/>
                <a:cs typeface="Calibri" panose="020F0502020204030204" pitchFamily="34" charset="0"/>
              </a:defRPr>
            </a:lvl5pPr>
          </a:lstStyle>
          <a:p>
            <a:pPr lvl="0"/>
            <a:r>
              <a:rPr lang="en-US" dirty="0"/>
              <a:t>Click to add text or photo</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10" name="Picture 6">
            <a:extLst>
              <a:ext uri="{FF2B5EF4-FFF2-40B4-BE49-F238E27FC236}">
                <a16:creationId xmlns:a16="http://schemas.microsoft.com/office/drawing/2014/main" id="{F1C39C0A-E052-42A7-BC33-EAF01C5682B0}"/>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7" y="6241965"/>
            <a:ext cx="734483"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06AF257E-9CB4-42EA-B78D-39EE1D9B682B}"/>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pic>
        <p:nvPicPr>
          <p:cNvPr id="12" name="Picture 11">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Rectangle 10">
            <a:extLst>
              <a:ext uri="{FF2B5EF4-FFF2-40B4-BE49-F238E27FC236}">
                <a16:creationId xmlns:a16="http://schemas.microsoft.com/office/drawing/2014/main" id="{887248B0-C935-3E4C-B56A-578B94261814}"/>
              </a:ext>
            </a:extLst>
          </p:cNvPr>
          <p:cNvSpPr/>
          <p:nvPr userDrawn="1"/>
        </p:nvSpPr>
        <p:spPr>
          <a:xfrm>
            <a:off x="461963" y="823386"/>
            <a:ext cx="1206500"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Tree>
    <p:extLst>
      <p:ext uri="{BB962C8B-B14F-4D97-AF65-F5344CB8AC3E}">
        <p14:creationId xmlns:p14="http://schemas.microsoft.com/office/powerpoint/2010/main" val="992766982"/>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Headline Subhead Bluebar Two Content">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C0FFF14B-B695-460D-ADED-4DF17BE2653C}"/>
              </a:ext>
            </a:extLst>
          </p:cNvPr>
          <p:cNvSpPr/>
          <p:nvPr/>
        </p:nvSpPr>
        <p:spPr>
          <a:xfrm>
            <a:off x="461963" y="1242486"/>
            <a:ext cx="1206500"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1" y="1825625"/>
            <a:ext cx="4003675" cy="4351339"/>
          </a:xfrm>
        </p:spPr>
        <p:txBody>
          <a:bodyPr/>
          <a:lstStyle>
            <a:lvl2pPr>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a:defRPr>
                <a:latin typeface="Calibri" panose="020F0502020204030204" pitchFamily="34" charset="0"/>
                <a:cs typeface="Calibri" panose="020F0502020204030204" pitchFamily="34" charset="0"/>
              </a:defRPr>
            </a:lvl4pPr>
            <a:lvl5pPr>
              <a:defRPr>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hasCustomPrompt="1"/>
          </p:nvPr>
        </p:nvSpPr>
        <p:spPr>
          <a:xfrm>
            <a:off x="4683125" y="1825625"/>
            <a:ext cx="4003675" cy="4351339"/>
          </a:xfrm>
        </p:spPr>
        <p:txBody>
          <a:bodyPr/>
          <a:lstStyle>
            <a:lvl1pPr>
              <a:defRPr baseline="0"/>
            </a:lvl1pPr>
            <a:lvl2pPr>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a:defRPr>
                <a:latin typeface="Calibri" panose="020F0502020204030204" pitchFamily="34" charset="0"/>
                <a:cs typeface="Calibri" panose="020F0502020204030204" pitchFamily="34" charset="0"/>
              </a:defRPr>
            </a:lvl4pPr>
            <a:lvl5pPr>
              <a:defRPr>
                <a:latin typeface="Calibri" panose="020F0502020204030204" pitchFamily="34" charset="0"/>
                <a:cs typeface="Calibri" panose="020F0502020204030204" pitchFamily="34" charset="0"/>
              </a:defRPr>
            </a:lvl5pPr>
          </a:lstStyle>
          <a:p>
            <a:pPr lvl="0"/>
            <a:r>
              <a:rPr lang="en-US" dirty="0"/>
              <a:t>Click to add text or photo</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Text Placeholder 11"/>
          <p:cNvSpPr>
            <a:spLocks noGrp="1"/>
          </p:cNvSpPr>
          <p:nvPr>
            <p:ph type="body" sz="quarter" idx="14"/>
          </p:nvPr>
        </p:nvSpPr>
        <p:spPr>
          <a:xfrm>
            <a:off x="457200" y="869242"/>
            <a:ext cx="8229600" cy="918633"/>
          </a:xfrm>
        </p:spPr>
        <p:txBody>
          <a:bodyPr>
            <a:normAutofit/>
          </a:bodyPr>
          <a:lstStyle>
            <a:lvl1pPr>
              <a:defRPr sz="2133" b="0" cap="none">
                <a:solidFill>
                  <a:schemeClr val="tx1"/>
                </a:solidFill>
              </a:defRPr>
            </a:lvl1pPr>
          </a:lstStyle>
          <a:p>
            <a:pPr lvl="0"/>
            <a:r>
              <a:rPr lang="en-US"/>
              <a:t>Click to edit Master text styles</a:t>
            </a:r>
          </a:p>
        </p:txBody>
      </p:sp>
      <p:pic>
        <p:nvPicPr>
          <p:cNvPr id="10" name="Picture 6">
            <a:extLst>
              <a:ext uri="{FF2B5EF4-FFF2-40B4-BE49-F238E27FC236}">
                <a16:creationId xmlns:a16="http://schemas.microsoft.com/office/drawing/2014/main" id="{F1C39C0A-E052-42A7-BC33-EAF01C5682B0}"/>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7" y="6241965"/>
            <a:ext cx="734483"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06AF257E-9CB4-42EA-B78D-39EE1D9B682B}"/>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pic>
        <p:nvPicPr>
          <p:cNvPr id="12" name="Picture 11">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105550678"/>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Headline Subhead NO Bluebar 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1" y="1825625"/>
            <a:ext cx="4003675" cy="4351339"/>
          </a:xfrm>
        </p:spPr>
        <p:txBody>
          <a:bodyPr/>
          <a:lstStyle>
            <a:lvl2pPr>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a:defRPr>
                <a:latin typeface="Calibri" panose="020F0502020204030204" pitchFamily="34" charset="0"/>
                <a:cs typeface="Calibri" panose="020F0502020204030204" pitchFamily="34" charset="0"/>
              </a:defRPr>
            </a:lvl4pPr>
            <a:lvl5pPr>
              <a:defRPr>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hasCustomPrompt="1"/>
          </p:nvPr>
        </p:nvSpPr>
        <p:spPr>
          <a:xfrm>
            <a:off x="4683125" y="1825625"/>
            <a:ext cx="4003675" cy="4351339"/>
          </a:xfrm>
        </p:spPr>
        <p:txBody>
          <a:bodyPr/>
          <a:lstStyle>
            <a:lvl1pPr>
              <a:defRPr baseline="0"/>
            </a:lvl1pPr>
            <a:lvl2pPr>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a:defRPr>
                <a:latin typeface="Calibri" panose="020F0502020204030204" pitchFamily="34" charset="0"/>
                <a:cs typeface="Calibri" panose="020F0502020204030204" pitchFamily="34" charset="0"/>
              </a:defRPr>
            </a:lvl4pPr>
            <a:lvl5pPr>
              <a:defRPr>
                <a:latin typeface="Calibri" panose="020F0502020204030204" pitchFamily="34" charset="0"/>
                <a:cs typeface="Calibri" panose="020F0502020204030204" pitchFamily="34" charset="0"/>
              </a:defRPr>
            </a:lvl5pPr>
          </a:lstStyle>
          <a:p>
            <a:pPr lvl="0"/>
            <a:r>
              <a:rPr lang="en-US" dirty="0"/>
              <a:t>Click to add text or photo</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Text Placeholder 11"/>
          <p:cNvSpPr>
            <a:spLocks noGrp="1"/>
          </p:cNvSpPr>
          <p:nvPr>
            <p:ph type="body" sz="quarter" idx="14"/>
          </p:nvPr>
        </p:nvSpPr>
        <p:spPr>
          <a:xfrm>
            <a:off x="457200" y="869242"/>
            <a:ext cx="8229600" cy="918633"/>
          </a:xfrm>
        </p:spPr>
        <p:txBody>
          <a:bodyPr>
            <a:normAutofit/>
          </a:bodyPr>
          <a:lstStyle>
            <a:lvl1pPr>
              <a:defRPr sz="2133" b="0" cap="none">
                <a:solidFill>
                  <a:schemeClr val="tx1"/>
                </a:solidFill>
              </a:defRPr>
            </a:lvl1pPr>
          </a:lstStyle>
          <a:p>
            <a:pPr lvl="0"/>
            <a:r>
              <a:rPr lang="en-US"/>
              <a:t>Click to edit Master text styles</a:t>
            </a:r>
          </a:p>
        </p:txBody>
      </p:sp>
      <p:pic>
        <p:nvPicPr>
          <p:cNvPr id="10" name="Picture 6">
            <a:extLst>
              <a:ext uri="{FF2B5EF4-FFF2-40B4-BE49-F238E27FC236}">
                <a16:creationId xmlns:a16="http://schemas.microsoft.com/office/drawing/2014/main" id="{F1C39C0A-E052-42A7-BC33-EAF01C5682B0}"/>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7" y="6241965"/>
            <a:ext cx="734483"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06AF257E-9CB4-42EA-B78D-39EE1D9B682B}"/>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pic>
        <p:nvPicPr>
          <p:cNvPr id="12" name="Picture 11">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705579254"/>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Headline Bluebar Three Column">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1E39F02B-3228-44AE-A889-63A47614C666}"/>
              </a:ext>
            </a:extLst>
          </p:cNvPr>
          <p:cNvSpPr/>
          <p:nvPr/>
        </p:nvSpPr>
        <p:spPr>
          <a:xfrm>
            <a:off x="461965" y="5615520"/>
            <a:ext cx="2587625" cy="80433"/>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13" name="Rectangle 12">
            <a:extLst>
              <a:ext uri="{FF2B5EF4-FFF2-40B4-BE49-F238E27FC236}">
                <a16:creationId xmlns:a16="http://schemas.microsoft.com/office/drawing/2014/main" id="{4EC324A2-67FA-4BBE-B3BA-CF3BAFEA19B9}"/>
              </a:ext>
            </a:extLst>
          </p:cNvPr>
          <p:cNvSpPr/>
          <p:nvPr/>
        </p:nvSpPr>
        <p:spPr>
          <a:xfrm>
            <a:off x="3271838" y="5615520"/>
            <a:ext cx="2597151" cy="80433"/>
          </a:xfrm>
          <a:prstGeom prst="rect">
            <a:avLst/>
          </a:prstGeom>
          <a:solidFill>
            <a:srgbClr val="00629B"/>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14" name="Rectangle 13">
            <a:extLst>
              <a:ext uri="{FF2B5EF4-FFF2-40B4-BE49-F238E27FC236}">
                <a16:creationId xmlns:a16="http://schemas.microsoft.com/office/drawing/2014/main" id="{A75753E8-8DE9-43E6-A87D-A4BA20D38043}"/>
              </a:ext>
            </a:extLst>
          </p:cNvPr>
          <p:cNvSpPr/>
          <p:nvPr/>
        </p:nvSpPr>
        <p:spPr>
          <a:xfrm>
            <a:off x="6080125" y="5615520"/>
            <a:ext cx="2606675" cy="80433"/>
          </a:xfrm>
          <a:prstGeom prst="rect">
            <a:avLst/>
          </a:prstGeom>
          <a:solidFill>
            <a:srgbClr val="4AC9E3"/>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1" y="3917964"/>
            <a:ext cx="2597151" cy="1687163"/>
          </a:xfrm>
        </p:spPr>
        <p:txBody>
          <a:bodyPr/>
          <a:lstStyle>
            <a:lvl1pPr>
              <a:defRPr sz="1100"/>
            </a:lvl1pPr>
            <a:lvl2pPr>
              <a:defRPr sz="1100">
                <a:latin typeface="Calibri" panose="020F0502020204030204" pitchFamily="34" charset="0"/>
                <a:cs typeface="Calibri" panose="020F0502020204030204" pitchFamily="34" charset="0"/>
              </a:defRPr>
            </a:lvl2pPr>
            <a:lvl3pPr>
              <a:defRPr sz="1051">
                <a:latin typeface="Calibri" panose="020F0502020204030204" pitchFamily="34" charset="0"/>
                <a:cs typeface="Calibri" panose="020F0502020204030204" pitchFamily="34" charset="0"/>
              </a:defRPr>
            </a:lvl3pPr>
            <a:lvl4pPr>
              <a:defRPr sz="1000">
                <a:latin typeface="Calibri" panose="020F0502020204030204" pitchFamily="34" charset="0"/>
                <a:cs typeface="Calibri" panose="020F0502020204030204" pitchFamily="34" charset="0"/>
              </a:defRPr>
            </a:lvl4pPr>
            <a:lvl5pPr>
              <a:defRPr sz="1000">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271837" y="3917964"/>
            <a:ext cx="2598739" cy="1687163"/>
          </a:xfrm>
        </p:spPr>
        <p:txBody>
          <a:bodyPr/>
          <a:lstStyle>
            <a:lvl1pPr>
              <a:defRPr sz="1100"/>
            </a:lvl1pPr>
            <a:lvl2pPr>
              <a:defRPr sz="1100">
                <a:latin typeface="Calibri" panose="020F0502020204030204" pitchFamily="34" charset="0"/>
                <a:cs typeface="Calibri" panose="020F0502020204030204" pitchFamily="34" charset="0"/>
              </a:defRPr>
            </a:lvl2pPr>
            <a:lvl3pPr>
              <a:defRPr sz="1051">
                <a:latin typeface="Calibri" panose="020F0502020204030204" pitchFamily="34" charset="0"/>
                <a:cs typeface="Calibri" panose="020F0502020204030204" pitchFamily="34" charset="0"/>
              </a:defRPr>
            </a:lvl3pPr>
            <a:lvl4pPr>
              <a:defRPr sz="1000">
                <a:latin typeface="Calibri" panose="020F0502020204030204" pitchFamily="34" charset="0"/>
                <a:cs typeface="Calibri" panose="020F0502020204030204" pitchFamily="34" charset="0"/>
              </a:defRPr>
            </a:lvl4pPr>
            <a:lvl5pPr>
              <a:defRPr sz="1000">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Content Placeholder 3"/>
          <p:cNvSpPr>
            <a:spLocks noGrp="1"/>
          </p:cNvSpPr>
          <p:nvPr>
            <p:ph sz="half" idx="15"/>
          </p:nvPr>
        </p:nvSpPr>
        <p:spPr>
          <a:xfrm>
            <a:off x="6096058" y="3917964"/>
            <a:ext cx="2590743" cy="1687163"/>
          </a:xfrm>
        </p:spPr>
        <p:txBody>
          <a:bodyPr/>
          <a:lstStyle>
            <a:lvl1pPr>
              <a:defRPr sz="1100"/>
            </a:lvl1pPr>
            <a:lvl2pPr>
              <a:defRPr sz="1100">
                <a:latin typeface="Calibri" panose="020F0502020204030204" pitchFamily="34" charset="0"/>
                <a:cs typeface="Calibri" panose="020F0502020204030204" pitchFamily="34" charset="0"/>
              </a:defRPr>
            </a:lvl2pPr>
            <a:lvl3pPr>
              <a:defRPr sz="1051">
                <a:latin typeface="Calibri" panose="020F0502020204030204" pitchFamily="34" charset="0"/>
                <a:cs typeface="Calibri" panose="020F0502020204030204" pitchFamily="34" charset="0"/>
              </a:defRPr>
            </a:lvl3pPr>
            <a:lvl4pPr>
              <a:defRPr sz="1000">
                <a:latin typeface="Calibri" panose="020F0502020204030204" pitchFamily="34" charset="0"/>
                <a:cs typeface="Calibri" panose="020F0502020204030204" pitchFamily="34" charset="0"/>
              </a:defRPr>
            </a:lvl4pPr>
            <a:lvl5pPr>
              <a:defRPr sz="1000">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Picture Placeholder 5"/>
          <p:cNvSpPr>
            <a:spLocks noGrp="1"/>
          </p:cNvSpPr>
          <p:nvPr>
            <p:ph type="pic" sz="quarter" idx="16"/>
          </p:nvPr>
        </p:nvSpPr>
        <p:spPr>
          <a:xfrm>
            <a:off x="457201" y="2137836"/>
            <a:ext cx="2597151" cy="1706033"/>
          </a:xfrm>
          <a:solidFill>
            <a:srgbClr val="CCCCCC"/>
          </a:solidFill>
        </p:spPr>
        <p:txBody>
          <a:bodyPr anchor="ctr"/>
          <a:lstStyle>
            <a:lvl1pPr algn="ctr">
              <a:defRPr sz="1100" b="0">
                <a:solidFill>
                  <a:srgbClr val="FFFFFF"/>
                </a:solidFill>
              </a:defRPr>
            </a:lvl1pPr>
          </a:lstStyle>
          <a:p>
            <a:pPr lvl="0"/>
            <a:r>
              <a:rPr lang="en-US" noProof="0"/>
              <a:t>Click icon to add picture</a:t>
            </a:r>
            <a:endParaRPr lang="en-US" noProof="0" dirty="0"/>
          </a:p>
        </p:txBody>
      </p:sp>
      <p:sp>
        <p:nvSpPr>
          <p:cNvPr id="16" name="Picture Placeholder 5"/>
          <p:cNvSpPr>
            <a:spLocks noGrp="1"/>
          </p:cNvSpPr>
          <p:nvPr>
            <p:ph type="pic" sz="quarter" idx="17"/>
          </p:nvPr>
        </p:nvSpPr>
        <p:spPr>
          <a:xfrm>
            <a:off x="3273426" y="2137836"/>
            <a:ext cx="2597151" cy="1706033"/>
          </a:xfrm>
          <a:solidFill>
            <a:srgbClr val="CCCCCC"/>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sp>
        <p:nvSpPr>
          <p:cNvPr id="17" name="Picture Placeholder 5"/>
          <p:cNvSpPr>
            <a:spLocks noGrp="1"/>
          </p:cNvSpPr>
          <p:nvPr>
            <p:ph type="pic" sz="quarter" idx="18"/>
          </p:nvPr>
        </p:nvSpPr>
        <p:spPr>
          <a:xfrm>
            <a:off x="6096000" y="2137836"/>
            <a:ext cx="2581275" cy="1706033"/>
          </a:xfrm>
          <a:solidFill>
            <a:srgbClr val="CCCCCC"/>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pic>
        <p:nvPicPr>
          <p:cNvPr id="18" name="Picture 6">
            <a:extLst>
              <a:ext uri="{FF2B5EF4-FFF2-40B4-BE49-F238E27FC236}">
                <a16:creationId xmlns:a16="http://schemas.microsoft.com/office/drawing/2014/main" id="{F1C1A84E-89B4-424F-B0B6-F1A1E97E3500}"/>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7" y="6241965"/>
            <a:ext cx="734483"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8C80BD82-183E-4F06-A2E0-326BF8919524}"/>
              </a:ext>
            </a:extLst>
          </p:cNvPr>
          <p:cNvSpPr>
            <a:spLocks noGrp="1"/>
          </p:cNvSpPr>
          <p:nvPr>
            <p:ph type="sldNum" sz="quarter" idx="19"/>
          </p:nvPr>
        </p:nvSpPr>
        <p:spPr/>
        <p:txBody>
          <a:bodyPr/>
          <a:lstStyle/>
          <a:p>
            <a:fld id="{A3979A82-1A5E-4C7B-AFC0-111CA6C3130A}" type="slidenum">
              <a:rPr lang="en-US" altLang="en-US" smtClean="0"/>
              <a:pPr/>
              <a:t>‹#›</a:t>
            </a:fld>
            <a:endParaRPr lang="en-US" altLang="en-US"/>
          </a:p>
        </p:txBody>
      </p:sp>
      <p:pic>
        <p:nvPicPr>
          <p:cNvPr id="20" name="Picture 19">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2" name="Rectangle 21">
            <a:extLst>
              <a:ext uri="{FF2B5EF4-FFF2-40B4-BE49-F238E27FC236}">
                <a16:creationId xmlns:a16="http://schemas.microsoft.com/office/drawing/2014/main" id="{F20A1714-5E19-8845-BE9B-82F514B373CF}"/>
              </a:ext>
            </a:extLst>
          </p:cNvPr>
          <p:cNvSpPr/>
          <p:nvPr userDrawn="1"/>
        </p:nvSpPr>
        <p:spPr>
          <a:xfrm>
            <a:off x="461963" y="823386"/>
            <a:ext cx="1206500"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Tree>
    <p:extLst>
      <p:ext uri="{BB962C8B-B14F-4D97-AF65-F5344CB8AC3E}">
        <p14:creationId xmlns:p14="http://schemas.microsoft.com/office/powerpoint/2010/main" val="17600402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GB"/>
              <a:t>Click to edit Master text styles</a:t>
            </a:r>
          </a:p>
        </p:txBody>
      </p:sp>
      <p:sp>
        <p:nvSpPr>
          <p:cNvPr id="4" name="Rectangle 9">
            <a:extLst>
              <a:ext uri="{FF2B5EF4-FFF2-40B4-BE49-F238E27FC236}">
                <a16:creationId xmlns:a16="http://schemas.microsoft.com/office/drawing/2014/main" id="{BF17094D-F91B-41DB-9A16-A7218645C9FA}"/>
              </a:ext>
            </a:extLst>
          </p:cNvPr>
          <p:cNvSpPr>
            <a:spLocks noGrp="1" noChangeArrowheads="1"/>
          </p:cNvSpPr>
          <p:nvPr>
            <p:ph type="sldNum" idx="10"/>
          </p:nvPr>
        </p:nvSpPr>
        <p:spPr>
          <a:ln/>
        </p:spPr>
        <p:txBody>
          <a:bodyPr/>
          <a:lstStyle>
            <a:lvl1pPr>
              <a:defRPr/>
            </a:lvl1pPr>
          </a:lstStyle>
          <a:p>
            <a:pPr>
              <a:defRPr/>
            </a:pPr>
            <a:r>
              <a:rPr lang="en-US" altLang="en-US"/>
              <a:t>Slide </a:t>
            </a:r>
            <a:fld id="{3D266AC6-DD33-448D-B445-2628016ADA7D}" type="slidenum">
              <a:rPr lang="en-US" altLang="en-US" smtClean="0"/>
              <a:pPr>
                <a:defRPr/>
              </a:pPr>
              <a:t>‹#›</a:t>
            </a:fld>
            <a:endParaRPr lang="en-US" altLang="en-US"/>
          </a:p>
        </p:txBody>
      </p:sp>
    </p:spTree>
    <p:extLst>
      <p:ext uri="{BB962C8B-B14F-4D97-AF65-F5344CB8AC3E}">
        <p14:creationId xmlns:p14="http://schemas.microsoft.com/office/powerpoint/2010/main" val="3747991951"/>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Headline Subhead Bluebar Three Column">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1E39F02B-3228-44AE-A889-63A47614C666}"/>
              </a:ext>
            </a:extLst>
          </p:cNvPr>
          <p:cNvSpPr/>
          <p:nvPr/>
        </p:nvSpPr>
        <p:spPr>
          <a:xfrm>
            <a:off x="461965" y="5615520"/>
            <a:ext cx="2587625" cy="80433"/>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13" name="Rectangle 12">
            <a:extLst>
              <a:ext uri="{FF2B5EF4-FFF2-40B4-BE49-F238E27FC236}">
                <a16:creationId xmlns:a16="http://schemas.microsoft.com/office/drawing/2014/main" id="{4EC324A2-67FA-4BBE-B3BA-CF3BAFEA19B9}"/>
              </a:ext>
            </a:extLst>
          </p:cNvPr>
          <p:cNvSpPr/>
          <p:nvPr/>
        </p:nvSpPr>
        <p:spPr>
          <a:xfrm>
            <a:off x="3271838" y="5615520"/>
            <a:ext cx="2597151" cy="80433"/>
          </a:xfrm>
          <a:prstGeom prst="rect">
            <a:avLst/>
          </a:prstGeom>
          <a:solidFill>
            <a:srgbClr val="00629B"/>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14" name="Rectangle 13">
            <a:extLst>
              <a:ext uri="{FF2B5EF4-FFF2-40B4-BE49-F238E27FC236}">
                <a16:creationId xmlns:a16="http://schemas.microsoft.com/office/drawing/2014/main" id="{A75753E8-8DE9-43E6-A87D-A4BA20D38043}"/>
              </a:ext>
            </a:extLst>
          </p:cNvPr>
          <p:cNvSpPr/>
          <p:nvPr/>
        </p:nvSpPr>
        <p:spPr>
          <a:xfrm>
            <a:off x="6080125" y="5615520"/>
            <a:ext cx="2606675" cy="80433"/>
          </a:xfrm>
          <a:prstGeom prst="rect">
            <a:avLst/>
          </a:prstGeom>
          <a:solidFill>
            <a:srgbClr val="4AC9E3"/>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19" name="Rectangle 18">
            <a:extLst>
              <a:ext uri="{FF2B5EF4-FFF2-40B4-BE49-F238E27FC236}">
                <a16:creationId xmlns:a16="http://schemas.microsoft.com/office/drawing/2014/main" id="{48E55DA6-02E2-4743-BEFE-63A5C0E822A8}"/>
              </a:ext>
            </a:extLst>
          </p:cNvPr>
          <p:cNvSpPr/>
          <p:nvPr/>
        </p:nvSpPr>
        <p:spPr>
          <a:xfrm>
            <a:off x="461963" y="1242486"/>
            <a:ext cx="1206500"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1" y="3917964"/>
            <a:ext cx="2597151" cy="1687163"/>
          </a:xfrm>
        </p:spPr>
        <p:txBody>
          <a:bodyPr/>
          <a:lstStyle>
            <a:lvl1pPr>
              <a:defRPr sz="1100"/>
            </a:lvl1pPr>
            <a:lvl2pPr>
              <a:defRPr sz="1100">
                <a:latin typeface="Calibri" panose="020F0502020204030204" pitchFamily="34" charset="0"/>
                <a:cs typeface="Calibri" panose="020F0502020204030204" pitchFamily="34" charset="0"/>
              </a:defRPr>
            </a:lvl2pPr>
            <a:lvl3pPr>
              <a:defRPr sz="1051">
                <a:latin typeface="Calibri" panose="020F0502020204030204" pitchFamily="34" charset="0"/>
                <a:cs typeface="Calibri" panose="020F0502020204030204" pitchFamily="34" charset="0"/>
              </a:defRPr>
            </a:lvl3pPr>
            <a:lvl4pPr>
              <a:defRPr sz="1000">
                <a:latin typeface="Calibri" panose="020F0502020204030204" pitchFamily="34" charset="0"/>
                <a:cs typeface="Calibri" panose="020F0502020204030204" pitchFamily="34" charset="0"/>
              </a:defRPr>
            </a:lvl4pPr>
            <a:lvl5pPr>
              <a:defRPr sz="1000">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271837" y="3917964"/>
            <a:ext cx="2598739" cy="1687163"/>
          </a:xfrm>
        </p:spPr>
        <p:txBody>
          <a:bodyPr/>
          <a:lstStyle>
            <a:lvl1pPr>
              <a:defRPr sz="1100"/>
            </a:lvl1pPr>
            <a:lvl2pPr>
              <a:defRPr sz="1100">
                <a:latin typeface="Calibri" panose="020F0502020204030204" pitchFamily="34" charset="0"/>
                <a:cs typeface="Calibri" panose="020F0502020204030204" pitchFamily="34" charset="0"/>
              </a:defRPr>
            </a:lvl2pPr>
            <a:lvl3pPr>
              <a:defRPr sz="1051">
                <a:latin typeface="Calibri" panose="020F0502020204030204" pitchFamily="34" charset="0"/>
                <a:cs typeface="Calibri" panose="020F0502020204030204" pitchFamily="34" charset="0"/>
              </a:defRPr>
            </a:lvl3pPr>
            <a:lvl4pPr>
              <a:defRPr sz="1000">
                <a:latin typeface="Calibri" panose="020F0502020204030204" pitchFamily="34" charset="0"/>
                <a:cs typeface="Calibri" panose="020F0502020204030204" pitchFamily="34" charset="0"/>
              </a:defRPr>
            </a:lvl4pPr>
            <a:lvl5pPr>
              <a:defRPr sz="1000">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11"/>
          <p:cNvSpPr>
            <a:spLocks noGrp="1"/>
          </p:cNvSpPr>
          <p:nvPr>
            <p:ph type="body" sz="quarter" idx="14"/>
          </p:nvPr>
        </p:nvSpPr>
        <p:spPr>
          <a:xfrm>
            <a:off x="457200" y="869242"/>
            <a:ext cx="8229600" cy="918633"/>
          </a:xfrm>
        </p:spPr>
        <p:txBody>
          <a:bodyPr>
            <a:normAutofit/>
          </a:bodyPr>
          <a:lstStyle>
            <a:lvl1pPr>
              <a:defRPr sz="2133" b="0" cap="none">
                <a:solidFill>
                  <a:schemeClr val="tx1"/>
                </a:solidFill>
              </a:defRPr>
            </a:lvl1pPr>
          </a:lstStyle>
          <a:p>
            <a:pPr lvl="0"/>
            <a:r>
              <a:rPr lang="en-US"/>
              <a:t>Click to edit Master text styles</a:t>
            </a:r>
          </a:p>
        </p:txBody>
      </p:sp>
      <p:sp>
        <p:nvSpPr>
          <p:cNvPr id="10" name="Content Placeholder 3"/>
          <p:cNvSpPr>
            <a:spLocks noGrp="1"/>
          </p:cNvSpPr>
          <p:nvPr>
            <p:ph sz="half" idx="15"/>
          </p:nvPr>
        </p:nvSpPr>
        <p:spPr>
          <a:xfrm>
            <a:off x="6096058" y="3917964"/>
            <a:ext cx="2590743" cy="1687163"/>
          </a:xfrm>
        </p:spPr>
        <p:txBody>
          <a:bodyPr/>
          <a:lstStyle>
            <a:lvl1pPr>
              <a:defRPr sz="1100"/>
            </a:lvl1pPr>
            <a:lvl2pPr>
              <a:defRPr sz="1100">
                <a:latin typeface="Calibri" panose="020F0502020204030204" pitchFamily="34" charset="0"/>
                <a:cs typeface="Calibri" panose="020F0502020204030204" pitchFamily="34" charset="0"/>
              </a:defRPr>
            </a:lvl2pPr>
            <a:lvl3pPr>
              <a:defRPr sz="1051">
                <a:latin typeface="Calibri" panose="020F0502020204030204" pitchFamily="34" charset="0"/>
                <a:cs typeface="Calibri" panose="020F0502020204030204" pitchFamily="34" charset="0"/>
              </a:defRPr>
            </a:lvl3pPr>
            <a:lvl4pPr>
              <a:defRPr sz="1000">
                <a:latin typeface="Calibri" panose="020F0502020204030204" pitchFamily="34" charset="0"/>
                <a:cs typeface="Calibri" panose="020F0502020204030204" pitchFamily="34" charset="0"/>
              </a:defRPr>
            </a:lvl4pPr>
            <a:lvl5pPr>
              <a:defRPr sz="1000">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Picture Placeholder 5"/>
          <p:cNvSpPr>
            <a:spLocks noGrp="1"/>
          </p:cNvSpPr>
          <p:nvPr>
            <p:ph type="pic" sz="quarter" idx="16"/>
          </p:nvPr>
        </p:nvSpPr>
        <p:spPr>
          <a:xfrm>
            <a:off x="457201" y="2137836"/>
            <a:ext cx="2597151" cy="1706033"/>
          </a:xfrm>
          <a:solidFill>
            <a:srgbClr val="CCCCCC"/>
          </a:solidFill>
        </p:spPr>
        <p:txBody>
          <a:bodyPr anchor="ctr"/>
          <a:lstStyle>
            <a:lvl1pPr algn="ctr">
              <a:defRPr sz="1100" b="0">
                <a:solidFill>
                  <a:srgbClr val="FFFFFF"/>
                </a:solidFill>
              </a:defRPr>
            </a:lvl1pPr>
          </a:lstStyle>
          <a:p>
            <a:pPr lvl="0"/>
            <a:r>
              <a:rPr lang="en-US" noProof="0"/>
              <a:t>Click icon to add picture</a:t>
            </a:r>
            <a:endParaRPr lang="en-US" noProof="0" dirty="0"/>
          </a:p>
        </p:txBody>
      </p:sp>
      <p:sp>
        <p:nvSpPr>
          <p:cNvPr id="16" name="Picture Placeholder 5"/>
          <p:cNvSpPr>
            <a:spLocks noGrp="1"/>
          </p:cNvSpPr>
          <p:nvPr>
            <p:ph type="pic" sz="quarter" idx="17"/>
          </p:nvPr>
        </p:nvSpPr>
        <p:spPr>
          <a:xfrm>
            <a:off x="3273426" y="2137836"/>
            <a:ext cx="2597151" cy="1706033"/>
          </a:xfrm>
          <a:solidFill>
            <a:srgbClr val="CCCCCC"/>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sp>
        <p:nvSpPr>
          <p:cNvPr id="17" name="Picture Placeholder 5"/>
          <p:cNvSpPr>
            <a:spLocks noGrp="1"/>
          </p:cNvSpPr>
          <p:nvPr>
            <p:ph type="pic" sz="quarter" idx="18"/>
          </p:nvPr>
        </p:nvSpPr>
        <p:spPr>
          <a:xfrm>
            <a:off x="6096000" y="2137836"/>
            <a:ext cx="2581275" cy="1706033"/>
          </a:xfrm>
          <a:solidFill>
            <a:srgbClr val="CCCCCC"/>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pic>
        <p:nvPicPr>
          <p:cNvPr id="18" name="Picture 6">
            <a:extLst>
              <a:ext uri="{FF2B5EF4-FFF2-40B4-BE49-F238E27FC236}">
                <a16:creationId xmlns:a16="http://schemas.microsoft.com/office/drawing/2014/main" id="{F1C1A84E-89B4-424F-B0B6-F1A1E97E3500}"/>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7" y="6241965"/>
            <a:ext cx="734483"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8C80BD82-183E-4F06-A2E0-326BF8919524}"/>
              </a:ext>
            </a:extLst>
          </p:cNvPr>
          <p:cNvSpPr>
            <a:spLocks noGrp="1"/>
          </p:cNvSpPr>
          <p:nvPr>
            <p:ph type="sldNum" sz="quarter" idx="19"/>
          </p:nvPr>
        </p:nvSpPr>
        <p:spPr/>
        <p:txBody>
          <a:bodyPr/>
          <a:lstStyle/>
          <a:p>
            <a:fld id="{A3979A82-1A5E-4C7B-AFC0-111CA6C3130A}" type="slidenum">
              <a:rPr lang="en-US" altLang="en-US" smtClean="0"/>
              <a:pPr/>
              <a:t>‹#›</a:t>
            </a:fld>
            <a:endParaRPr lang="en-US" altLang="en-US"/>
          </a:p>
        </p:txBody>
      </p:sp>
      <p:pic>
        <p:nvPicPr>
          <p:cNvPr id="20" name="Picture 19">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702311617"/>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Headline Subhead NO Bluebar Three Column">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1E39F02B-3228-44AE-A889-63A47614C666}"/>
              </a:ext>
            </a:extLst>
          </p:cNvPr>
          <p:cNvSpPr/>
          <p:nvPr/>
        </p:nvSpPr>
        <p:spPr>
          <a:xfrm>
            <a:off x="461965" y="5615520"/>
            <a:ext cx="2587625" cy="80433"/>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13" name="Rectangle 12">
            <a:extLst>
              <a:ext uri="{FF2B5EF4-FFF2-40B4-BE49-F238E27FC236}">
                <a16:creationId xmlns:a16="http://schemas.microsoft.com/office/drawing/2014/main" id="{4EC324A2-67FA-4BBE-B3BA-CF3BAFEA19B9}"/>
              </a:ext>
            </a:extLst>
          </p:cNvPr>
          <p:cNvSpPr/>
          <p:nvPr/>
        </p:nvSpPr>
        <p:spPr>
          <a:xfrm>
            <a:off x="3271838" y="5615520"/>
            <a:ext cx="2597151" cy="80433"/>
          </a:xfrm>
          <a:prstGeom prst="rect">
            <a:avLst/>
          </a:prstGeom>
          <a:solidFill>
            <a:srgbClr val="00629B"/>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14" name="Rectangle 13">
            <a:extLst>
              <a:ext uri="{FF2B5EF4-FFF2-40B4-BE49-F238E27FC236}">
                <a16:creationId xmlns:a16="http://schemas.microsoft.com/office/drawing/2014/main" id="{A75753E8-8DE9-43E6-A87D-A4BA20D38043}"/>
              </a:ext>
            </a:extLst>
          </p:cNvPr>
          <p:cNvSpPr/>
          <p:nvPr/>
        </p:nvSpPr>
        <p:spPr>
          <a:xfrm>
            <a:off x="6080125" y="5615520"/>
            <a:ext cx="2606675" cy="80433"/>
          </a:xfrm>
          <a:prstGeom prst="rect">
            <a:avLst/>
          </a:prstGeom>
          <a:solidFill>
            <a:srgbClr val="4AC9E3"/>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1" y="3917964"/>
            <a:ext cx="2597151" cy="1687163"/>
          </a:xfrm>
        </p:spPr>
        <p:txBody>
          <a:bodyPr/>
          <a:lstStyle>
            <a:lvl1pPr>
              <a:defRPr sz="1100"/>
            </a:lvl1pPr>
            <a:lvl2pPr>
              <a:defRPr sz="1100">
                <a:latin typeface="Calibri" panose="020F0502020204030204" pitchFamily="34" charset="0"/>
                <a:cs typeface="Calibri" panose="020F0502020204030204" pitchFamily="34" charset="0"/>
              </a:defRPr>
            </a:lvl2pPr>
            <a:lvl3pPr>
              <a:defRPr sz="1051">
                <a:latin typeface="Calibri" panose="020F0502020204030204" pitchFamily="34" charset="0"/>
                <a:cs typeface="Calibri" panose="020F0502020204030204" pitchFamily="34" charset="0"/>
              </a:defRPr>
            </a:lvl3pPr>
            <a:lvl4pPr>
              <a:defRPr sz="1000">
                <a:latin typeface="Calibri" panose="020F0502020204030204" pitchFamily="34" charset="0"/>
                <a:cs typeface="Calibri" panose="020F0502020204030204" pitchFamily="34" charset="0"/>
              </a:defRPr>
            </a:lvl4pPr>
            <a:lvl5pPr>
              <a:defRPr sz="1000">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271837" y="3917964"/>
            <a:ext cx="2598739" cy="1687163"/>
          </a:xfrm>
        </p:spPr>
        <p:txBody>
          <a:bodyPr/>
          <a:lstStyle>
            <a:lvl1pPr>
              <a:defRPr sz="1100"/>
            </a:lvl1pPr>
            <a:lvl2pPr>
              <a:defRPr sz="1100">
                <a:latin typeface="Calibri" panose="020F0502020204030204" pitchFamily="34" charset="0"/>
                <a:cs typeface="Calibri" panose="020F0502020204030204" pitchFamily="34" charset="0"/>
              </a:defRPr>
            </a:lvl2pPr>
            <a:lvl3pPr>
              <a:defRPr sz="1051">
                <a:latin typeface="Calibri" panose="020F0502020204030204" pitchFamily="34" charset="0"/>
                <a:cs typeface="Calibri" panose="020F0502020204030204" pitchFamily="34" charset="0"/>
              </a:defRPr>
            </a:lvl3pPr>
            <a:lvl4pPr>
              <a:defRPr sz="1000">
                <a:latin typeface="Calibri" panose="020F0502020204030204" pitchFamily="34" charset="0"/>
                <a:cs typeface="Calibri" panose="020F0502020204030204" pitchFamily="34" charset="0"/>
              </a:defRPr>
            </a:lvl4pPr>
            <a:lvl5pPr>
              <a:defRPr sz="1000">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11"/>
          <p:cNvSpPr>
            <a:spLocks noGrp="1"/>
          </p:cNvSpPr>
          <p:nvPr>
            <p:ph type="body" sz="quarter" idx="14"/>
          </p:nvPr>
        </p:nvSpPr>
        <p:spPr>
          <a:xfrm>
            <a:off x="457200" y="869242"/>
            <a:ext cx="8229600" cy="918633"/>
          </a:xfrm>
        </p:spPr>
        <p:txBody>
          <a:bodyPr>
            <a:normAutofit/>
          </a:bodyPr>
          <a:lstStyle>
            <a:lvl1pPr>
              <a:defRPr sz="2133" b="0" cap="none">
                <a:solidFill>
                  <a:schemeClr val="tx1"/>
                </a:solidFill>
              </a:defRPr>
            </a:lvl1pPr>
          </a:lstStyle>
          <a:p>
            <a:pPr lvl="0"/>
            <a:r>
              <a:rPr lang="en-US"/>
              <a:t>Click to edit Master text styles</a:t>
            </a:r>
          </a:p>
        </p:txBody>
      </p:sp>
      <p:sp>
        <p:nvSpPr>
          <p:cNvPr id="10" name="Content Placeholder 3"/>
          <p:cNvSpPr>
            <a:spLocks noGrp="1"/>
          </p:cNvSpPr>
          <p:nvPr>
            <p:ph sz="half" idx="15"/>
          </p:nvPr>
        </p:nvSpPr>
        <p:spPr>
          <a:xfrm>
            <a:off x="6096058" y="3917964"/>
            <a:ext cx="2590743" cy="1687163"/>
          </a:xfrm>
        </p:spPr>
        <p:txBody>
          <a:bodyPr/>
          <a:lstStyle>
            <a:lvl1pPr>
              <a:defRPr sz="1100"/>
            </a:lvl1pPr>
            <a:lvl2pPr>
              <a:defRPr sz="1100">
                <a:latin typeface="Calibri" panose="020F0502020204030204" pitchFamily="34" charset="0"/>
                <a:cs typeface="Calibri" panose="020F0502020204030204" pitchFamily="34" charset="0"/>
              </a:defRPr>
            </a:lvl2pPr>
            <a:lvl3pPr>
              <a:defRPr sz="1051">
                <a:latin typeface="Calibri" panose="020F0502020204030204" pitchFamily="34" charset="0"/>
                <a:cs typeface="Calibri" panose="020F0502020204030204" pitchFamily="34" charset="0"/>
              </a:defRPr>
            </a:lvl3pPr>
            <a:lvl4pPr>
              <a:defRPr sz="1000">
                <a:latin typeface="Calibri" panose="020F0502020204030204" pitchFamily="34" charset="0"/>
                <a:cs typeface="Calibri" panose="020F0502020204030204" pitchFamily="34" charset="0"/>
              </a:defRPr>
            </a:lvl4pPr>
            <a:lvl5pPr>
              <a:defRPr sz="1000">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Picture Placeholder 5"/>
          <p:cNvSpPr>
            <a:spLocks noGrp="1"/>
          </p:cNvSpPr>
          <p:nvPr>
            <p:ph type="pic" sz="quarter" idx="16"/>
          </p:nvPr>
        </p:nvSpPr>
        <p:spPr>
          <a:xfrm>
            <a:off x="457201" y="2137836"/>
            <a:ext cx="2597151" cy="1706033"/>
          </a:xfrm>
          <a:solidFill>
            <a:srgbClr val="CCCCCC"/>
          </a:solidFill>
        </p:spPr>
        <p:txBody>
          <a:bodyPr anchor="ctr"/>
          <a:lstStyle>
            <a:lvl1pPr algn="ctr">
              <a:defRPr sz="1100" b="0">
                <a:solidFill>
                  <a:srgbClr val="FFFFFF"/>
                </a:solidFill>
              </a:defRPr>
            </a:lvl1pPr>
          </a:lstStyle>
          <a:p>
            <a:pPr lvl="0"/>
            <a:r>
              <a:rPr lang="en-US" noProof="0"/>
              <a:t>Click icon to add picture</a:t>
            </a:r>
            <a:endParaRPr lang="en-US" noProof="0" dirty="0"/>
          </a:p>
        </p:txBody>
      </p:sp>
      <p:sp>
        <p:nvSpPr>
          <p:cNvPr id="16" name="Picture Placeholder 5"/>
          <p:cNvSpPr>
            <a:spLocks noGrp="1"/>
          </p:cNvSpPr>
          <p:nvPr>
            <p:ph type="pic" sz="quarter" idx="17"/>
          </p:nvPr>
        </p:nvSpPr>
        <p:spPr>
          <a:xfrm>
            <a:off x="3273426" y="2137836"/>
            <a:ext cx="2597151" cy="1706033"/>
          </a:xfrm>
          <a:solidFill>
            <a:srgbClr val="CCCCCC"/>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sp>
        <p:nvSpPr>
          <p:cNvPr id="17" name="Picture Placeholder 5"/>
          <p:cNvSpPr>
            <a:spLocks noGrp="1"/>
          </p:cNvSpPr>
          <p:nvPr>
            <p:ph type="pic" sz="quarter" idx="18"/>
          </p:nvPr>
        </p:nvSpPr>
        <p:spPr>
          <a:xfrm>
            <a:off x="6096000" y="2137836"/>
            <a:ext cx="2581275" cy="1706033"/>
          </a:xfrm>
          <a:solidFill>
            <a:srgbClr val="CCCCCC"/>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pic>
        <p:nvPicPr>
          <p:cNvPr id="18" name="Picture 6">
            <a:extLst>
              <a:ext uri="{FF2B5EF4-FFF2-40B4-BE49-F238E27FC236}">
                <a16:creationId xmlns:a16="http://schemas.microsoft.com/office/drawing/2014/main" id="{F1C1A84E-89B4-424F-B0B6-F1A1E97E3500}"/>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7" y="6241965"/>
            <a:ext cx="734483"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8C80BD82-183E-4F06-A2E0-326BF8919524}"/>
              </a:ext>
            </a:extLst>
          </p:cNvPr>
          <p:cNvSpPr>
            <a:spLocks noGrp="1"/>
          </p:cNvSpPr>
          <p:nvPr>
            <p:ph type="sldNum" sz="quarter" idx="19"/>
          </p:nvPr>
        </p:nvSpPr>
        <p:spPr/>
        <p:txBody>
          <a:bodyPr/>
          <a:lstStyle/>
          <a:p>
            <a:fld id="{A3979A82-1A5E-4C7B-AFC0-111CA6C3130A}" type="slidenum">
              <a:rPr lang="en-US" altLang="en-US" smtClean="0"/>
              <a:pPr/>
              <a:t>‹#›</a:t>
            </a:fld>
            <a:endParaRPr lang="en-US" altLang="en-US"/>
          </a:p>
        </p:txBody>
      </p:sp>
      <p:pic>
        <p:nvPicPr>
          <p:cNvPr id="20" name="Picture 19">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658926942"/>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Headline Bluebar Three Column NO Bar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1" y="3917963"/>
            <a:ext cx="2597151" cy="2116652"/>
          </a:xfrm>
        </p:spPr>
        <p:txBody>
          <a:bodyPr>
            <a:noAutofit/>
          </a:bodyPr>
          <a:lstStyle>
            <a:lvl1pPr>
              <a:defRPr sz="1100"/>
            </a:lvl1pPr>
            <a:lvl2pPr>
              <a:defRPr sz="1100">
                <a:latin typeface="Calibri" panose="020F0502020204030204" pitchFamily="34" charset="0"/>
                <a:cs typeface="Calibri" panose="020F0502020204030204" pitchFamily="34" charset="0"/>
              </a:defRPr>
            </a:lvl2pPr>
            <a:lvl3pPr>
              <a:defRPr sz="1051">
                <a:latin typeface="Calibri" panose="020F0502020204030204" pitchFamily="34" charset="0"/>
                <a:cs typeface="Calibri" panose="020F0502020204030204" pitchFamily="34" charset="0"/>
              </a:defRPr>
            </a:lvl3pPr>
            <a:lvl4pPr>
              <a:defRPr sz="1000">
                <a:latin typeface="Calibri" panose="020F0502020204030204" pitchFamily="34" charset="0"/>
                <a:cs typeface="Calibri" panose="020F0502020204030204" pitchFamily="34" charset="0"/>
              </a:defRPr>
            </a:lvl4pPr>
            <a:lvl5pPr>
              <a:defRPr sz="1000">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271837" y="3917963"/>
            <a:ext cx="2598739" cy="2120759"/>
          </a:xfrm>
        </p:spPr>
        <p:txBody>
          <a:bodyPr>
            <a:noAutofit/>
          </a:bodyPr>
          <a:lstStyle>
            <a:lvl1pPr>
              <a:defRPr sz="1100"/>
            </a:lvl1pPr>
            <a:lvl2pPr>
              <a:defRPr sz="1100">
                <a:latin typeface="Calibri" panose="020F0502020204030204" pitchFamily="34" charset="0"/>
                <a:cs typeface="Calibri" panose="020F0502020204030204" pitchFamily="34" charset="0"/>
              </a:defRPr>
            </a:lvl2pPr>
            <a:lvl3pPr>
              <a:defRPr sz="1051">
                <a:latin typeface="Calibri" panose="020F0502020204030204" pitchFamily="34" charset="0"/>
                <a:cs typeface="Calibri" panose="020F0502020204030204" pitchFamily="34" charset="0"/>
              </a:defRPr>
            </a:lvl3pPr>
            <a:lvl4pPr>
              <a:defRPr sz="1000">
                <a:latin typeface="Calibri" panose="020F0502020204030204" pitchFamily="34" charset="0"/>
                <a:cs typeface="Calibri" panose="020F0502020204030204" pitchFamily="34" charset="0"/>
              </a:defRPr>
            </a:lvl4pPr>
            <a:lvl5pPr>
              <a:defRPr sz="1000">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Content Placeholder 3"/>
          <p:cNvSpPr>
            <a:spLocks noGrp="1"/>
          </p:cNvSpPr>
          <p:nvPr>
            <p:ph sz="half" idx="15"/>
          </p:nvPr>
        </p:nvSpPr>
        <p:spPr>
          <a:xfrm>
            <a:off x="6096058" y="3917963"/>
            <a:ext cx="2590743" cy="2120759"/>
          </a:xfrm>
        </p:spPr>
        <p:txBody>
          <a:bodyPr>
            <a:noAutofit/>
          </a:bodyPr>
          <a:lstStyle>
            <a:lvl1pPr>
              <a:defRPr sz="1100"/>
            </a:lvl1pPr>
            <a:lvl2pPr>
              <a:defRPr sz="1100">
                <a:latin typeface="Calibri" panose="020F0502020204030204" pitchFamily="34" charset="0"/>
                <a:cs typeface="Calibri" panose="020F0502020204030204" pitchFamily="34" charset="0"/>
              </a:defRPr>
            </a:lvl2pPr>
            <a:lvl3pPr>
              <a:defRPr sz="1051">
                <a:latin typeface="Calibri" panose="020F0502020204030204" pitchFamily="34" charset="0"/>
                <a:cs typeface="Calibri" panose="020F0502020204030204" pitchFamily="34" charset="0"/>
              </a:defRPr>
            </a:lvl3pPr>
            <a:lvl4pPr>
              <a:defRPr sz="1000">
                <a:latin typeface="Calibri" panose="020F0502020204030204" pitchFamily="34" charset="0"/>
                <a:cs typeface="Calibri" panose="020F0502020204030204" pitchFamily="34" charset="0"/>
              </a:defRPr>
            </a:lvl4pPr>
            <a:lvl5pPr>
              <a:defRPr sz="1000">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Picture Placeholder 5"/>
          <p:cNvSpPr>
            <a:spLocks noGrp="1"/>
          </p:cNvSpPr>
          <p:nvPr>
            <p:ph type="pic" sz="quarter" idx="16"/>
          </p:nvPr>
        </p:nvSpPr>
        <p:spPr>
          <a:xfrm>
            <a:off x="457201" y="2137836"/>
            <a:ext cx="2597151" cy="1706033"/>
          </a:xfrm>
          <a:solidFill>
            <a:srgbClr val="CCCCCC"/>
          </a:solidFill>
        </p:spPr>
        <p:txBody>
          <a:bodyPr anchor="ctr"/>
          <a:lstStyle>
            <a:lvl1pPr algn="ctr">
              <a:defRPr sz="1100" b="0">
                <a:solidFill>
                  <a:srgbClr val="FFFFFF"/>
                </a:solidFill>
              </a:defRPr>
            </a:lvl1pPr>
          </a:lstStyle>
          <a:p>
            <a:pPr lvl="0"/>
            <a:r>
              <a:rPr lang="en-US" noProof="0"/>
              <a:t>Click icon to add picture</a:t>
            </a:r>
            <a:endParaRPr lang="en-US" noProof="0" dirty="0"/>
          </a:p>
        </p:txBody>
      </p:sp>
      <p:sp>
        <p:nvSpPr>
          <p:cNvPr id="16" name="Picture Placeholder 5"/>
          <p:cNvSpPr>
            <a:spLocks noGrp="1"/>
          </p:cNvSpPr>
          <p:nvPr>
            <p:ph type="pic" sz="quarter" idx="17"/>
          </p:nvPr>
        </p:nvSpPr>
        <p:spPr>
          <a:xfrm>
            <a:off x="3273426" y="2137836"/>
            <a:ext cx="2597151" cy="1706033"/>
          </a:xfrm>
          <a:solidFill>
            <a:srgbClr val="CCCCCC"/>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sp>
        <p:nvSpPr>
          <p:cNvPr id="17" name="Picture Placeholder 5"/>
          <p:cNvSpPr>
            <a:spLocks noGrp="1"/>
          </p:cNvSpPr>
          <p:nvPr>
            <p:ph type="pic" sz="quarter" idx="18"/>
          </p:nvPr>
        </p:nvSpPr>
        <p:spPr>
          <a:xfrm>
            <a:off x="6096000" y="2137836"/>
            <a:ext cx="2581275" cy="1706033"/>
          </a:xfrm>
          <a:solidFill>
            <a:srgbClr val="CCCCCC"/>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pic>
        <p:nvPicPr>
          <p:cNvPr id="18" name="Picture 6">
            <a:extLst>
              <a:ext uri="{FF2B5EF4-FFF2-40B4-BE49-F238E27FC236}">
                <a16:creationId xmlns:a16="http://schemas.microsoft.com/office/drawing/2014/main" id="{F1C1A84E-89B4-424F-B0B6-F1A1E97E3500}"/>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7" y="6241965"/>
            <a:ext cx="734483"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8C80BD82-183E-4F06-A2E0-326BF8919524}"/>
              </a:ext>
            </a:extLst>
          </p:cNvPr>
          <p:cNvSpPr>
            <a:spLocks noGrp="1"/>
          </p:cNvSpPr>
          <p:nvPr>
            <p:ph type="sldNum" sz="quarter" idx="19"/>
          </p:nvPr>
        </p:nvSpPr>
        <p:spPr/>
        <p:txBody>
          <a:bodyPr/>
          <a:lstStyle/>
          <a:p>
            <a:fld id="{A3979A82-1A5E-4C7B-AFC0-111CA6C3130A}" type="slidenum">
              <a:rPr lang="en-US" altLang="en-US" smtClean="0"/>
              <a:pPr/>
              <a:t>‹#›</a:t>
            </a:fld>
            <a:endParaRPr lang="en-US" altLang="en-US"/>
          </a:p>
        </p:txBody>
      </p:sp>
      <p:pic>
        <p:nvPicPr>
          <p:cNvPr id="20" name="Picture 19">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Rectangle 12">
            <a:extLst>
              <a:ext uri="{FF2B5EF4-FFF2-40B4-BE49-F238E27FC236}">
                <a16:creationId xmlns:a16="http://schemas.microsoft.com/office/drawing/2014/main" id="{A486CDA9-B40B-A449-B0D7-DF92BDA8A810}"/>
              </a:ext>
            </a:extLst>
          </p:cNvPr>
          <p:cNvSpPr/>
          <p:nvPr userDrawn="1"/>
        </p:nvSpPr>
        <p:spPr>
          <a:xfrm>
            <a:off x="461963" y="823386"/>
            <a:ext cx="1206500"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Tree>
    <p:extLst>
      <p:ext uri="{BB962C8B-B14F-4D97-AF65-F5344CB8AC3E}">
        <p14:creationId xmlns:p14="http://schemas.microsoft.com/office/powerpoint/2010/main" val="2532697655"/>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Headline Subhead Bluebar Three Column NO Bars">
    <p:spTree>
      <p:nvGrpSpPr>
        <p:cNvPr id="1" name=""/>
        <p:cNvGrpSpPr/>
        <p:nvPr/>
      </p:nvGrpSpPr>
      <p:grpSpPr>
        <a:xfrm>
          <a:off x="0" y="0"/>
          <a:ext cx="0" cy="0"/>
          <a:chOff x="0" y="0"/>
          <a:chExt cx="0" cy="0"/>
        </a:xfrm>
      </p:grpSpPr>
      <p:sp>
        <p:nvSpPr>
          <p:cNvPr id="19" name="Rectangle 18">
            <a:extLst>
              <a:ext uri="{FF2B5EF4-FFF2-40B4-BE49-F238E27FC236}">
                <a16:creationId xmlns:a16="http://schemas.microsoft.com/office/drawing/2014/main" id="{48E55DA6-02E2-4743-BEFE-63A5C0E822A8}"/>
              </a:ext>
            </a:extLst>
          </p:cNvPr>
          <p:cNvSpPr/>
          <p:nvPr/>
        </p:nvSpPr>
        <p:spPr>
          <a:xfrm>
            <a:off x="461963" y="1242486"/>
            <a:ext cx="1206500"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1" y="3917964"/>
            <a:ext cx="2597151" cy="2137123"/>
          </a:xfrm>
        </p:spPr>
        <p:txBody>
          <a:bodyPr>
            <a:noAutofit/>
          </a:bodyPr>
          <a:lstStyle>
            <a:lvl1pPr>
              <a:defRPr sz="1100"/>
            </a:lvl1pPr>
            <a:lvl2pPr>
              <a:defRPr sz="1100">
                <a:latin typeface="Calibri" panose="020F0502020204030204" pitchFamily="34" charset="0"/>
                <a:cs typeface="Calibri" panose="020F0502020204030204" pitchFamily="34" charset="0"/>
              </a:defRPr>
            </a:lvl2pPr>
            <a:lvl3pPr>
              <a:defRPr sz="1051">
                <a:latin typeface="Calibri" panose="020F0502020204030204" pitchFamily="34" charset="0"/>
                <a:cs typeface="Calibri" panose="020F0502020204030204" pitchFamily="34" charset="0"/>
              </a:defRPr>
            </a:lvl3pPr>
            <a:lvl4pPr>
              <a:defRPr sz="1000">
                <a:latin typeface="Calibri" panose="020F0502020204030204" pitchFamily="34" charset="0"/>
                <a:cs typeface="Calibri" panose="020F0502020204030204" pitchFamily="34" charset="0"/>
              </a:defRPr>
            </a:lvl4pPr>
            <a:lvl5pPr>
              <a:defRPr sz="1000">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271837" y="3917964"/>
            <a:ext cx="2598739" cy="2137123"/>
          </a:xfrm>
        </p:spPr>
        <p:txBody>
          <a:bodyPr>
            <a:noAutofit/>
          </a:bodyPr>
          <a:lstStyle>
            <a:lvl1pPr>
              <a:defRPr sz="1100"/>
            </a:lvl1pPr>
            <a:lvl2pPr>
              <a:defRPr sz="1100">
                <a:latin typeface="Calibri" panose="020F0502020204030204" pitchFamily="34" charset="0"/>
                <a:cs typeface="Calibri" panose="020F0502020204030204" pitchFamily="34" charset="0"/>
              </a:defRPr>
            </a:lvl2pPr>
            <a:lvl3pPr>
              <a:defRPr sz="1051">
                <a:latin typeface="Calibri" panose="020F0502020204030204" pitchFamily="34" charset="0"/>
                <a:cs typeface="Calibri" panose="020F0502020204030204" pitchFamily="34" charset="0"/>
              </a:defRPr>
            </a:lvl3pPr>
            <a:lvl4pPr>
              <a:defRPr sz="1000">
                <a:latin typeface="Calibri" panose="020F0502020204030204" pitchFamily="34" charset="0"/>
                <a:cs typeface="Calibri" panose="020F0502020204030204" pitchFamily="34" charset="0"/>
              </a:defRPr>
            </a:lvl4pPr>
            <a:lvl5pPr>
              <a:defRPr sz="1000">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11"/>
          <p:cNvSpPr>
            <a:spLocks noGrp="1"/>
          </p:cNvSpPr>
          <p:nvPr>
            <p:ph type="body" sz="quarter" idx="14"/>
          </p:nvPr>
        </p:nvSpPr>
        <p:spPr>
          <a:xfrm>
            <a:off x="457200" y="869242"/>
            <a:ext cx="8229600" cy="918633"/>
          </a:xfrm>
        </p:spPr>
        <p:txBody>
          <a:bodyPr>
            <a:normAutofit/>
          </a:bodyPr>
          <a:lstStyle>
            <a:lvl1pPr>
              <a:defRPr sz="2133" b="0" cap="none">
                <a:solidFill>
                  <a:schemeClr val="tx1"/>
                </a:solidFill>
              </a:defRPr>
            </a:lvl1pPr>
          </a:lstStyle>
          <a:p>
            <a:pPr lvl="0"/>
            <a:r>
              <a:rPr lang="en-US"/>
              <a:t>Click to edit Master text styles</a:t>
            </a:r>
          </a:p>
        </p:txBody>
      </p:sp>
      <p:sp>
        <p:nvSpPr>
          <p:cNvPr id="10" name="Content Placeholder 3"/>
          <p:cNvSpPr>
            <a:spLocks noGrp="1"/>
          </p:cNvSpPr>
          <p:nvPr>
            <p:ph sz="half" idx="15"/>
          </p:nvPr>
        </p:nvSpPr>
        <p:spPr>
          <a:xfrm>
            <a:off x="6096058" y="3917964"/>
            <a:ext cx="2590743" cy="2137123"/>
          </a:xfrm>
        </p:spPr>
        <p:txBody>
          <a:bodyPr>
            <a:noAutofit/>
          </a:bodyPr>
          <a:lstStyle>
            <a:lvl1pPr>
              <a:defRPr sz="1100"/>
            </a:lvl1pPr>
            <a:lvl2pPr>
              <a:defRPr sz="1100">
                <a:latin typeface="Calibri" panose="020F0502020204030204" pitchFamily="34" charset="0"/>
                <a:cs typeface="Calibri" panose="020F0502020204030204" pitchFamily="34" charset="0"/>
              </a:defRPr>
            </a:lvl2pPr>
            <a:lvl3pPr>
              <a:defRPr sz="1051">
                <a:latin typeface="Calibri" panose="020F0502020204030204" pitchFamily="34" charset="0"/>
                <a:cs typeface="Calibri" panose="020F0502020204030204" pitchFamily="34" charset="0"/>
              </a:defRPr>
            </a:lvl3pPr>
            <a:lvl4pPr>
              <a:defRPr sz="1000">
                <a:latin typeface="Calibri" panose="020F0502020204030204" pitchFamily="34" charset="0"/>
                <a:cs typeface="Calibri" panose="020F0502020204030204" pitchFamily="34" charset="0"/>
              </a:defRPr>
            </a:lvl4pPr>
            <a:lvl5pPr>
              <a:defRPr sz="1000">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Picture Placeholder 5"/>
          <p:cNvSpPr>
            <a:spLocks noGrp="1"/>
          </p:cNvSpPr>
          <p:nvPr>
            <p:ph type="pic" sz="quarter" idx="16"/>
          </p:nvPr>
        </p:nvSpPr>
        <p:spPr>
          <a:xfrm>
            <a:off x="457201" y="2137836"/>
            <a:ext cx="2597151" cy="1706033"/>
          </a:xfrm>
          <a:solidFill>
            <a:srgbClr val="CCCCCC"/>
          </a:solidFill>
        </p:spPr>
        <p:txBody>
          <a:bodyPr anchor="ctr"/>
          <a:lstStyle>
            <a:lvl1pPr algn="ctr">
              <a:defRPr sz="1100" b="0">
                <a:solidFill>
                  <a:srgbClr val="FFFFFF"/>
                </a:solidFill>
              </a:defRPr>
            </a:lvl1pPr>
          </a:lstStyle>
          <a:p>
            <a:pPr lvl="0"/>
            <a:r>
              <a:rPr lang="en-US" noProof="0"/>
              <a:t>Click icon to add picture</a:t>
            </a:r>
            <a:endParaRPr lang="en-US" noProof="0" dirty="0"/>
          </a:p>
        </p:txBody>
      </p:sp>
      <p:sp>
        <p:nvSpPr>
          <p:cNvPr id="16" name="Picture Placeholder 5"/>
          <p:cNvSpPr>
            <a:spLocks noGrp="1"/>
          </p:cNvSpPr>
          <p:nvPr>
            <p:ph type="pic" sz="quarter" idx="17"/>
          </p:nvPr>
        </p:nvSpPr>
        <p:spPr>
          <a:xfrm>
            <a:off x="3273426" y="2137836"/>
            <a:ext cx="2597151" cy="1706033"/>
          </a:xfrm>
          <a:solidFill>
            <a:srgbClr val="CCCCCC"/>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sp>
        <p:nvSpPr>
          <p:cNvPr id="17" name="Picture Placeholder 5"/>
          <p:cNvSpPr>
            <a:spLocks noGrp="1"/>
          </p:cNvSpPr>
          <p:nvPr>
            <p:ph type="pic" sz="quarter" idx="18"/>
          </p:nvPr>
        </p:nvSpPr>
        <p:spPr>
          <a:xfrm>
            <a:off x="6096000" y="2137836"/>
            <a:ext cx="2581275" cy="1706033"/>
          </a:xfrm>
          <a:solidFill>
            <a:srgbClr val="CCCCCC"/>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pic>
        <p:nvPicPr>
          <p:cNvPr id="18" name="Picture 6">
            <a:extLst>
              <a:ext uri="{FF2B5EF4-FFF2-40B4-BE49-F238E27FC236}">
                <a16:creationId xmlns:a16="http://schemas.microsoft.com/office/drawing/2014/main" id="{F1C1A84E-89B4-424F-B0B6-F1A1E97E3500}"/>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7" y="6241965"/>
            <a:ext cx="734483"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8C80BD82-183E-4F06-A2E0-326BF8919524}"/>
              </a:ext>
            </a:extLst>
          </p:cNvPr>
          <p:cNvSpPr>
            <a:spLocks noGrp="1"/>
          </p:cNvSpPr>
          <p:nvPr>
            <p:ph type="sldNum" sz="quarter" idx="19"/>
          </p:nvPr>
        </p:nvSpPr>
        <p:spPr/>
        <p:txBody>
          <a:bodyPr/>
          <a:lstStyle/>
          <a:p>
            <a:fld id="{A3979A82-1A5E-4C7B-AFC0-111CA6C3130A}" type="slidenum">
              <a:rPr lang="en-US" altLang="en-US" smtClean="0"/>
              <a:pPr/>
              <a:t>‹#›</a:t>
            </a:fld>
            <a:endParaRPr lang="en-US" altLang="en-US"/>
          </a:p>
        </p:txBody>
      </p:sp>
      <p:pic>
        <p:nvPicPr>
          <p:cNvPr id="20" name="Picture 19">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76134984"/>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Headline Subhead NO Bluebar Three Column NO Bar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1" y="3917964"/>
            <a:ext cx="2597151" cy="2128941"/>
          </a:xfrm>
        </p:spPr>
        <p:txBody>
          <a:bodyPr>
            <a:noAutofit/>
          </a:bodyPr>
          <a:lstStyle>
            <a:lvl1pPr>
              <a:defRPr sz="1100"/>
            </a:lvl1pPr>
            <a:lvl2pPr>
              <a:defRPr sz="1100">
                <a:latin typeface="Calibri" panose="020F0502020204030204" pitchFamily="34" charset="0"/>
                <a:cs typeface="Calibri" panose="020F0502020204030204" pitchFamily="34" charset="0"/>
              </a:defRPr>
            </a:lvl2pPr>
            <a:lvl3pPr>
              <a:defRPr sz="1051">
                <a:latin typeface="Calibri" panose="020F0502020204030204" pitchFamily="34" charset="0"/>
                <a:cs typeface="Calibri" panose="020F0502020204030204" pitchFamily="34" charset="0"/>
              </a:defRPr>
            </a:lvl3pPr>
            <a:lvl4pPr>
              <a:defRPr sz="1000">
                <a:latin typeface="Calibri" panose="020F0502020204030204" pitchFamily="34" charset="0"/>
                <a:cs typeface="Calibri" panose="020F0502020204030204" pitchFamily="34" charset="0"/>
              </a:defRPr>
            </a:lvl4pPr>
            <a:lvl5pPr>
              <a:defRPr sz="1000">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271837" y="3917964"/>
            <a:ext cx="2598739" cy="2128941"/>
          </a:xfrm>
        </p:spPr>
        <p:txBody>
          <a:bodyPr>
            <a:noAutofit/>
          </a:bodyPr>
          <a:lstStyle>
            <a:lvl1pPr>
              <a:defRPr sz="1100"/>
            </a:lvl1pPr>
            <a:lvl2pPr>
              <a:defRPr sz="1100">
                <a:latin typeface="Calibri" panose="020F0502020204030204" pitchFamily="34" charset="0"/>
                <a:cs typeface="Calibri" panose="020F0502020204030204" pitchFamily="34" charset="0"/>
              </a:defRPr>
            </a:lvl2pPr>
            <a:lvl3pPr>
              <a:defRPr sz="1051">
                <a:latin typeface="Calibri" panose="020F0502020204030204" pitchFamily="34" charset="0"/>
                <a:cs typeface="Calibri" panose="020F0502020204030204" pitchFamily="34" charset="0"/>
              </a:defRPr>
            </a:lvl3pPr>
            <a:lvl4pPr>
              <a:defRPr sz="1000">
                <a:latin typeface="Calibri" panose="020F0502020204030204" pitchFamily="34" charset="0"/>
                <a:cs typeface="Calibri" panose="020F0502020204030204" pitchFamily="34" charset="0"/>
              </a:defRPr>
            </a:lvl4pPr>
            <a:lvl5pPr>
              <a:defRPr sz="1000">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11"/>
          <p:cNvSpPr>
            <a:spLocks noGrp="1"/>
          </p:cNvSpPr>
          <p:nvPr>
            <p:ph type="body" sz="quarter" idx="14"/>
          </p:nvPr>
        </p:nvSpPr>
        <p:spPr>
          <a:xfrm>
            <a:off x="457200" y="869242"/>
            <a:ext cx="8229600" cy="918633"/>
          </a:xfrm>
        </p:spPr>
        <p:txBody>
          <a:bodyPr>
            <a:normAutofit/>
          </a:bodyPr>
          <a:lstStyle>
            <a:lvl1pPr>
              <a:defRPr sz="2133" b="0" cap="none">
                <a:solidFill>
                  <a:schemeClr val="tx1"/>
                </a:solidFill>
              </a:defRPr>
            </a:lvl1pPr>
          </a:lstStyle>
          <a:p>
            <a:pPr lvl="0"/>
            <a:r>
              <a:rPr lang="en-US"/>
              <a:t>Click to edit Master text styles</a:t>
            </a:r>
          </a:p>
        </p:txBody>
      </p:sp>
      <p:sp>
        <p:nvSpPr>
          <p:cNvPr id="10" name="Content Placeholder 3"/>
          <p:cNvSpPr>
            <a:spLocks noGrp="1"/>
          </p:cNvSpPr>
          <p:nvPr>
            <p:ph sz="half" idx="15"/>
          </p:nvPr>
        </p:nvSpPr>
        <p:spPr>
          <a:xfrm>
            <a:off x="6096058" y="3917964"/>
            <a:ext cx="2590743" cy="2128941"/>
          </a:xfrm>
        </p:spPr>
        <p:txBody>
          <a:bodyPr>
            <a:noAutofit/>
          </a:bodyPr>
          <a:lstStyle>
            <a:lvl1pPr>
              <a:defRPr sz="1100"/>
            </a:lvl1pPr>
            <a:lvl2pPr>
              <a:defRPr sz="1100">
                <a:latin typeface="Calibri" panose="020F0502020204030204" pitchFamily="34" charset="0"/>
                <a:cs typeface="Calibri" panose="020F0502020204030204" pitchFamily="34" charset="0"/>
              </a:defRPr>
            </a:lvl2pPr>
            <a:lvl3pPr>
              <a:defRPr sz="1051">
                <a:latin typeface="Calibri" panose="020F0502020204030204" pitchFamily="34" charset="0"/>
                <a:cs typeface="Calibri" panose="020F0502020204030204" pitchFamily="34" charset="0"/>
              </a:defRPr>
            </a:lvl3pPr>
            <a:lvl4pPr>
              <a:defRPr sz="1000">
                <a:latin typeface="Calibri" panose="020F0502020204030204" pitchFamily="34" charset="0"/>
                <a:cs typeface="Calibri" panose="020F0502020204030204" pitchFamily="34" charset="0"/>
              </a:defRPr>
            </a:lvl4pPr>
            <a:lvl5pPr>
              <a:defRPr sz="1000">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Picture Placeholder 5"/>
          <p:cNvSpPr>
            <a:spLocks noGrp="1"/>
          </p:cNvSpPr>
          <p:nvPr>
            <p:ph type="pic" sz="quarter" idx="16"/>
          </p:nvPr>
        </p:nvSpPr>
        <p:spPr>
          <a:xfrm>
            <a:off x="457201" y="2137836"/>
            <a:ext cx="2597151" cy="1706033"/>
          </a:xfrm>
          <a:solidFill>
            <a:srgbClr val="CCCCCC"/>
          </a:solidFill>
        </p:spPr>
        <p:txBody>
          <a:bodyPr anchor="ctr"/>
          <a:lstStyle>
            <a:lvl1pPr algn="ctr">
              <a:defRPr sz="1100" b="0">
                <a:solidFill>
                  <a:srgbClr val="FFFFFF"/>
                </a:solidFill>
              </a:defRPr>
            </a:lvl1pPr>
          </a:lstStyle>
          <a:p>
            <a:pPr lvl="0"/>
            <a:r>
              <a:rPr lang="en-US" noProof="0"/>
              <a:t>Click icon to add picture</a:t>
            </a:r>
            <a:endParaRPr lang="en-US" noProof="0" dirty="0"/>
          </a:p>
        </p:txBody>
      </p:sp>
      <p:sp>
        <p:nvSpPr>
          <p:cNvPr id="16" name="Picture Placeholder 5"/>
          <p:cNvSpPr>
            <a:spLocks noGrp="1"/>
          </p:cNvSpPr>
          <p:nvPr>
            <p:ph type="pic" sz="quarter" idx="17"/>
          </p:nvPr>
        </p:nvSpPr>
        <p:spPr>
          <a:xfrm>
            <a:off x="3273426" y="2137836"/>
            <a:ext cx="2597151" cy="1706033"/>
          </a:xfrm>
          <a:solidFill>
            <a:srgbClr val="CCCCCC"/>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sp>
        <p:nvSpPr>
          <p:cNvPr id="17" name="Picture Placeholder 5"/>
          <p:cNvSpPr>
            <a:spLocks noGrp="1"/>
          </p:cNvSpPr>
          <p:nvPr>
            <p:ph type="pic" sz="quarter" idx="18"/>
          </p:nvPr>
        </p:nvSpPr>
        <p:spPr>
          <a:xfrm>
            <a:off x="6096000" y="2137836"/>
            <a:ext cx="2581275" cy="1706033"/>
          </a:xfrm>
          <a:solidFill>
            <a:srgbClr val="CCCCCC"/>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pic>
        <p:nvPicPr>
          <p:cNvPr id="18" name="Picture 6">
            <a:extLst>
              <a:ext uri="{FF2B5EF4-FFF2-40B4-BE49-F238E27FC236}">
                <a16:creationId xmlns:a16="http://schemas.microsoft.com/office/drawing/2014/main" id="{F1C1A84E-89B4-424F-B0B6-F1A1E97E3500}"/>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7" y="6241965"/>
            <a:ext cx="734483"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8C80BD82-183E-4F06-A2E0-326BF8919524}"/>
              </a:ext>
            </a:extLst>
          </p:cNvPr>
          <p:cNvSpPr>
            <a:spLocks noGrp="1"/>
          </p:cNvSpPr>
          <p:nvPr>
            <p:ph type="sldNum" sz="quarter" idx="19"/>
          </p:nvPr>
        </p:nvSpPr>
        <p:spPr/>
        <p:txBody>
          <a:bodyPr/>
          <a:lstStyle/>
          <a:p>
            <a:fld id="{A3979A82-1A5E-4C7B-AFC0-111CA6C3130A}" type="slidenum">
              <a:rPr lang="en-US" altLang="en-US" smtClean="0"/>
              <a:pPr/>
              <a:t>‹#›</a:t>
            </a:fld>
            <a:endParaRPr lang="en-US" altLang="en-US"/>
          </a:p>
        </p:txBody>
      </p:sp>
      <p:pic>
        <p:nvPicPr>
          <p:cNvPr id="20" name="Picture 19">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190043588"/>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Headline Bluebar Five Column">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267B70D3-5A3E-48F9-B2E7-06B4594483F1}"/>
              </a:ext>
            </a:extLst>
          </p:cNvPr>
          <p:cNvSpPr/>
          <p:nvPr/>
        </p:nvSpPr>
        <p:spPr>
          <a:xfrm>
            <a:off x="461964" y="5615520"/>
            <a:ext cx="1482725" cy="80433"/>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200"/>
          </a:p>
        </p:txBody>
      </p:sp>
      <p:sp>
        <p:nvSpPr>
          <p:cNvPr id="15" name="Rectangle 14">
            <a:extLst>
              <a:ext uri="{FF2B5EF4-FFF2-40B4-BE49-F238E27FC236}">
                <a16:creationId xmlns:a16="http://schemas.microsoft.com/office/drawing/2014/main" id="{1E207832-EAD9-45CF-8339-0F42E8915112}"/>
              </a:ext>
            </a:extLst>
          </p:cNvPr>
          <p:cNvSpPr/>
          <p:nvPr/>
        </p:nvSpPr>
        <p:spPr>
          <a:xfrm>
            <a:off x="2151064" y="5615520"/>
            <a:ext cx="1474787" cy="80433"/>
          </a:xfrm>
          <a:prstGeom prst="rect">
            <a:avLst/>
          </a:prstGeom>
          <a:solidFill>
            <a:schemeClr val="accent3"/>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200"/>
          </a:p>
        </p:txBody>
      </p:sp>
      <p:sp>
        <p:nvSpPr>
          <p:cNvPr id="18" name="Rectangle 17">
            <a:extLst>
              <a:ext uri="{FF2B5EF4-FFF2-40B4-BE49-F238E27FC236}">
                <a16:creationId xmlns:a16="http://schemas.microsoft.com/office/drawing/2014/main" id="{0AADD8E7-D6F6-4E42-8929-DE2904E0E135}"/>
              </a:ext>
            </a:extLst>
          </p:cNvPr>
          <p:cNvSpPr/>
          <p:nvPr/>
        </p:nvSpPr>
        <p:spPr>
          <a:xfrm>
            <a:off x="3840163" y="5615520"/>
            <a:ext cx="1479551" cy="80433"/>
          </a:xfrm>
          <a:prstGeom prst="rect">
            <a:avLst/>
          </a:prstGeom>
          <a:solidFill>
            <a:srgbClr val="4AC9E3"/>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200"/>
          </a:p>
        </p:txBody>
      </p:sp>
      <p:sp>
        <p:nvSpPr>
          <p:cNvPr id="19" name="Rectangle 18">
            <a:extLst>
              <a:ext uri="{FF2B5EF4-FFF2-40B4-BE49-F238E27FC236}">
                <a16:creationId xmlns:a16="http://schemas.microsoft.com/office/drawing/2014/main" id="{835C55D2-5C02-439C-926D-1A65593422BC}"/>
              </a:ext>
            </a:extLst>
          </p:cNvPr>
          <p:cNvSpPr/>
          <p:nvPr/>
        </p:nvSpPr>
        <p:spPr>
          <a:xfrm>
            <a:off x="5522913" y="5615520"/>
            <a:ext cx="1477963" cy="80433"/>
          </a:xfrm>
          <a:prstGeom prst="rect">
            <a:avLst/>
          </a:prstGeom>
          <a:solidFill>
            <a:srgbClr val="63666A"/>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200"/>
          </a:p>
        </p:txBody>
      </p:sp>
      <p:sp>
        <p:nvSpPr>
          <p:cNvPr id="20" name="Rectangle 19">
            <a:extLst>
              <a:ext uri="{FF2B5EF4-FFF2-40B4-BE49-F238E27FC236}">
                <a16:creationId xmlns:a16="http://schemas.microsoft.com/office/drawing/2014/main" id="{D1B61117-5301-405D-BCBF-D5EF4FAD7056}"/>
              </a:ext>
            </a:extLst>
          </p:cNvPr>
          <p:cNvSpPr/>
          <p:nvPr/>
        </p:nvSpPr>
        <p:spPr>
          <a:xfrm>
            <a:off x="7212014" y="5615520"/>
            <a:ext cx="1479551" cy="80433"/>
          </a:xfrm>
          <a:prstGeom prst="rect">
            <a:avLst/>
          </a:prstGeom>
          <a:solidFill>
            <a:srgbClr val="A7A8AA"/>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200"/>
          </a:p>
        </p:txBody>
      </p:sp>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1" y="3917964"/>
            <a:ext cx="1487584" cy="1687163"/>
          </a:xfrm>
        </p:spPr>
        <p:txBody>
          <a:bodyPr/>
          <a:lstStyle>
            <a:lvl1pPr>
              <a:defRPr sz="1051"/>
            </a:lvl1pPr>
            <a:lvl2pPr>
              <a:defRPr sz="1053">
                <a:latin typeface="Calibri" panose="020F0502020204030204" pitchFamily="34" charset="0"/>
                <a:cs typeface="Calibri" panose="020F0502020204030204" pitchFamily="34" charset="0"/>
              </a:defRPr>
            </a:lvl2pPr>
            <a:lvl3pPr>
              <a:defRPr sz="1053">
                <a:latin typeface="Calibri" panose="020F0502020204030204" pitchFamily="34" charset="0"/>
                <a:cs typeface="Calibri" panose="020F0502020204030204" pitchFamily="34" charset="0"/>
              </a:defRPr>
            </a:lvl3pPr>
            <a:lvl4pPr>
              <a:defRPr sz="1053">
                <a:latin typeface="Calibri" panose="020F0502020204030204" pitchFamily="34" charset="0"/>
                <a:cs typeface="Calibri" panose="020F0502020204030204" pitchFamily="34" charset="0"/>
              </a:defRPr>
            </a:lvl4pPr>
            <a:lvl5pPr>
              <a:defRPr sz="1053">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2151843" y="3917964"/>
            <a:ext cx="1487424" cy="1687163"/>
          </a:xfrm>
        </p:spPr>
        <p:txBody>
          <a:bodyPr/>
          <a:lstStyle>
            <a:lvl1pPr>
              <a:defRPr sz="1051"/>
            </a:lvl1pPr>
            <a:lvl2pPr>
              <a:defRPr sz="1053">
                <a:latin typeface="Calibri" panose="020F0502020204030204" pitchFamily="34" charset="0"/>
                <a:cs typeface="Calibri" panose="020F0502020204030204" pitchFamily="34" charset="0"/>
              </a:defRPr>
            </a:lvl2pPr>
            <a:lvl3pPr>
              <a:defRPr sz="1053">
                <a:latin typeface="Calibri" panose="020F0502020204030204" pitchFamily="34" charset="0"/>
                <a:cs typeface="Calibri" panose="020F0502020204030204" pitchFamily="34" charset="0"/>
              </a:defRPr>
            </a:lvl3pPr>
            <a:lvl4pPr>
              <a:defRPr sz="1053">
                <a:latin typeface="Calibri" panose="020F0502020204030204" pitchFamily="34" charset="0"/>
                <a:cs typeface="Calibri" panose="020F0502020204030204" pitchFamily="34" charset="0"/>
              </a:defRPr>
            </a:lvl4pPr>
            <a:lvl5pPr>
              <a:defRPr sz="1053">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Content Placeholder 3"/>
          <p:cNvSpPr>
            <a:spLocks noGrp="1"/>
          </p:cNvSpPr>
          <p:nvPr>
            <p:ph sz="half" idx="15"/>
          </p:nvPr>
        </p:nvSpPr>
        <p:spPr>
          <a:xfrm>
            <a:off x="3840112" y="3917964"/>
            <a:ext cx="1487424" cy="1687163"/>
          </a:xfrm>
        </p:spPr>
        <p:txBody>
          <a:bodyPr/>
          <a:lstStyle>
            <a:lvl1pPr>
              <a:defRPr sz="1051"/>
            </a:lvl1pPr>
            <a:lvl2pPr>
              <a:defRPr sz="1053">
                <a:latin typeface="Calibri" panose="020F0502020204030204" pitchFamily="34" charset="0"/>
                <a:cs typeface="Calibri" panose="020F0502020204030204" pitchFamily="34" charset="0"/>
              </a:defRPr>
            </a:lvl2pPr>
            <a:lvl3pPr>
              <a:defRPr sz="1053">
                <a:latin typeface="Calibri" panose="020F0502020204030204" pitchFamily="34" charset="0"/>
                <a:cs typeface="Calibri" panose="020F0502020204030204" pitchFamily="34" charset="0"/>
              </a:defRPr>
            </a:lvl3pPr>
            <a:lvl4pPr>
              <a:defRPr sz="1053">
                <a:latin typeface="Calibri" panose="020F0502020204030204" pitchFamily="34" charset="0"/>
                <a:cs typeface="Calibri" panose="020F0502020204030204" pitchFamily="34" charset="0"/>
              </a:defRPr>
            </a:lvl4pPr>
            <a:lvl5pPr>
              <a:defRPr sz="1053">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Picture Placeholder 5"/>
          <p:cNvSpPr>
            <a:spLocks noGrp="1"/>
          </p:cNvSpPr>
          <p:nvPr>
            <p:ph type="pic" sz="quarter" idx="16"/>
          </p:nvPr>
        </p:nvSpPr>
        <p:spPr>
          <a:xfrm>
            <a:off x="457201" y="2137836"/>
            <a:ext cx="1487584" cy="1706033"/>
          </a:xfrm>
          <a:solidFill>
            <a:schemeClr val="bg2">
              <a:lumMod val="60000"/>
              <a:lumOff val="40000"/>
            </a:schemeClr>
          </a:solidFill>
        </p:spPr>
        <p:txBody>
          <a:bodyPr anchor="ctr"/>
          <a:lstStyle>
            <a:lvl1pPr algn="ctr">
              <a:defRPr sz="1100" b="0">
                <a:solidFill>
                  <a:srgbClr val="FFFFFF"/>
                </a:solidFill>
              </a:defRPr>
            </a:lvl1pPr>
          </a:lstStyle>
          <a:p>
            <a:pPr lvl="0"/>
            <a:r>
              <a:rPr lang="en-US" noProof="0"/>
              <a:t>Click icon to add picture</a:t>
            </a:r>
            <a:endParaRPr lang="en-US" noProof="0" dirty="0"/>
          </a:p>
        </p:txBody>
      </p:sp>
      <p:sp>
        <p:nvSpPr>
          <p:cNvPr id="16" name="Picture Placeholder 5"/>
          <p:cNvSpPr>
            <a:spLocks noGrp="1"/>
          </p:cNvSpPr>
          <p:nvPr>
            <p:ph type="pic" sz="quarter" idx="17"/>
          </p:nvPr>
        </p:nvSpPr>
        <p:spPr>
          <a:xfrm>
            <a:off x="2153434" y="2137836"/>
            <a:ext cx="1473708" cy="1706033"/>
          </a:xfrm>
          <a:solidFill>
            <a:schemeClr val="bg2">
              <a:lumMod val="60000"/>
              <a:lumOff val="40000"/>
            </a:schemeClr>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sp>
        <p:nvSpPr>
          <p:cNvPr id="17" name="Picture Placeholder 5"/>
          <p:cNvSpPr>
            <a:spLocks noGrp="1"/>
          </p:cNvSpPr>
          <p:nvPr>
            <p:ph type="pic" sz="quarter" idx="18"/>
          </p:nvPr>
        </p:nvSpPr>
        <p:spPr>
          <a:xfrm>
            <a:off x="3840112" y="2137836"/>
            <a:ext cx="1474069" cy="1706033"/>
          </a:xfrm>
          <a:solidFill>
            <a:schemeClr val="bg2">
              <a:lumMod val="60000"/>
              <a:lumOff val="40000"/>
            </a:schemeClr>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sp>
        <p:nvSpPr>
          <p:cNvPr id="26" name="Content Placeholder 3"/>
          <p:cNvSpPr>
            <a:spLocks noGrp="1"/>
          </p:cNvSpPr>
          <p:nvPr>
            <p:ph sz="half" idx="19"/>
          </p:nvPr>
        </p:nvSpPr>
        <p:spPr>
          <a:xfrm>
            <a:off x="5522468" y="3917964"/>
            <a:ext cx="1487424" cy="1687163"/>
          </a:xfrm>
        </p:spPr>
        <p:txBody>
          <a:bodyPr/>
          <a:lstStyle>
            <a:lvl1pPr>
              <a:defRPr sz="1051"/>
            </a:lvl1pPr>
            <a:lvl2pPr>
              <a:defRPr sz="1053">
                <a:latin typeface="Calibri" panose="020F0502020204030204" pitchFamily="34" charset="0"/>
                <a:cs typeface="Calibri" panose="020F0502020204030204" pitchFamily="34" charset="0"/>
              </a:defRPr>
            </a:lvl2pPr>
            <a:lvl3pPr>
              <a:defRPr sz="1053">
                <a:latin typeface="Calibri" panose="020F0502020204030204" pitchFamily="34" charset="0"/>
                <a:cs typeface="Calibri" panose="020F0502020204030204" pitchFamily="34" charset="0"/>
              </a:defRPr>
            </a:lvl3pPr>
            <a:lvl4pPr>
              <a:defRPr sz="1053">
                <a:latin typeface="Calibri" panose="020F0502020204030204" pitchFamily="34" charset="0"/>
                <a:cs typeface="Calibri" panose="020F0502020204030204" pitchFamily="34" charset="0"/>
              </a:defRPr>
            </a:lvl4pPr>
            <a:lvl5pPr>
              <a:defRPr sz="1053">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8" name="Picture Placeholder 5"/>
          <p:cNvSpPr>
            <a:spLocks noGrp="1"/>
          </p:cNvSpPr>
          <p:nvPr>
            <p:ph type="pic" sz="quarter" idx="20"/>
          </p:nvPr>
        </p:nvSpPr>
        <p:spPr>
          <a:xfrm>
            <a:off x="5522467" y="2137836"/>
            <a:ext cx="1474069" cy="1706033"/>
          </a:xfrm>
          <a:solidFill>
            <a:schemeClr val="bg2">
              <a:lumMod val="60000"/>
              <a:lumOff val="40000"/>
            </a:schemeClr>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sp>
        <p:nvSpPr>
          <p:cNvPr id="29" name="Content Placeholder 3"/>
          <p:cNvSpPr>
            <a:spLocks noGrp="1"/>
          </p:cNvSpPr>
          <p:nvPr>
            <p:ph sz="half" idx="21"/>
          </p:nvPr>
        </p:nvSpPr>
        <p:spPr>
          <a:xfrm>
            <a:off x="7212733" y="3917964"/>
            <a:ext cx="1487424" cy="1687163"/>
          </a:xfrm>
        </p:spPr>
        <p:txBody>
          <a:bodyPr/>
          <a:lstStyle>
            <a:lvl1pPr>
              <a:defRPr sz="1051"/>
            </a:lvl1pPr>
            <a:lvl2pPr>
              <a:defRPr sz="1053">
                <a:latin typeface="Calibri" panose="020F0502020204030204" pitchFamily="34" charset="0"/>
                <a:cs typeface="Calibri" panose="020F0502020204030204" pitchFamily="34" charset="0"/>
              </a:defRPr>
            </a:lvl2pPr>
            <a:lvl3pPr>
              <a:defRPr sz="1053">
                <a:latin typeface="Calibri" panose="020F0502020204030204" pitchFamily="34" charset="0"/>
                <a:cs typeface="Calibri" panose="020F0502020204030204" pitchFamily="34" charset="0"/>
              </a:defRPr>
            </a:lvl3pPr>
            <a:lvl4pPr>
              <a:defRPr sz="1053">
                <a:latin typeface="Calibri" panose="020F0502020204030204" pitchFamily="34" charset="0"/>
                <a:cs typeface="Calibri" panose="020F0502020204030204" pitchFamily="34" charset="0"/>
              </a:defRPr>
            </a:lvl4pPr>
            <a:lvl5pPr>
              <a:defRPr sz="1053">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31" name="Picture Placeholder 5"/>
          <p:cNvSpPr>
            <a:spLocks noGrp="1"/>
          </p:cNvSpPr>
          <p:nvPr>
            <p:ph type="pic" sz="quarter" idx="22"/>
          </p:nvPr>
        </p:nvSpPr>
        <p:spPr>
          <a:xfrm>
            <a:off x="7212732" y="2137836"/>
            <a:ext cx="1474069" cy="1706033"/>
          </a:xfrm>
          <a:solidFill>
            <a:schemeClr val="bg2">
              <a:lumMod val="60000"/>
              <a:lumOff val="40000"/>
            </a:schemeClr>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pic>
        <p:nvPicPr>
          <p:cNvPr id="25" name="Picture 6">
            <a:extLst>
              <a:ext uri="{FF2B5EF4-FFF2-40B4-BE49-F238E27FC236}">
                <a16:creationId xmlns:a16="http://schemas.microsoft.com/office/drawing/2014/main" id="{6E3A9A31-C198-4890-86CC-326199B80FF6}"/>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7" y="6241965"/>
            <a:ext cx="734483"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E75DE1C5-54EC-40B2-A6A7-E630E7D6DA2C}"/>
              </a:ext>
            </a:extLst>
          </p:cNvPr>
          <p:cNvSpPr>
            <a:spLocks noGrp="1"/>
          </p:cNvSpPr>
          <p:nvPr>
            <p:ph type="sldNum" sz="quarter" idx="23"/>
          </p:nvPr>
        </p:nvSpPr>
        <p:spPr/>
        <p:txBody>
          <a:bodyPr/>
          <a:lstStyle/>
          <a:p>
            <a:fld id="{A3979A82-1A5E-4C7B-AFC0-111CA6C3130A}" type="slidenum">
              <a:rPr lang="en-US" altLang="en-US" smtClean="0"/>
              <a:pPr/>
              <a:t>‹#›</a:t>
            </a:fld>
            <a:endParaRPr lang="en-US" altLang="en-US"/>
          </a:p>
        </p:txBody>
      </p:sp>
      <p:pic>
        <p:nvPicPr>
          <p:cNvPr id="24" name="Picture 23">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2" name="Rectangle 21">
            <a:extLst>
              <a:ext uri="{FF2B5EF4-FFF2-40B4-BE49-F238E27FC236}">
                <a16:creationId xmlns:a16="http://schemas.microsoft.com/office/drawing/2014/main" id="{E57117A4-7DF7-F94C-BE03-ACA7C8A17D64}"/>
              </a:ext>
            </a:extLst>
          </p:cNvPr>
          <p:cNvSpPr/>
          <p:nvPr userDrawn="1"/>
        </p:nvSpPr>
        <p:spPr>
          <a:xfrm>
            <a:off x="461963" y="823386"/>
            <a:ext cx="1206500"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Tree>
    <p:extLst>
      <p:ext uri="{BB962C8B-B14F-4D97-AF65-F5344CB8AC3E}">
        <p14:creationId xmlns:p14="http://schemas.microsoft.com/office/powerpoint/2010/main" val="3641375206"/>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Headline Subhead Bluebar Five Column">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267B70D3-5A3E-48F9-B2E7-06B4594483F1}"/>
              </a:ext>
            </a:extLst>
          </p:cNvPr>
          <p:cNvSpPr/>
          <p:nvPr/>
        </p:nvSpPr>
        <p:spPr>
          <a:xfrm>
            <a:off x="461964" y="5615520"/>
            <a:ext cx="1482725" cy="80433"/>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200"/>
          </a:p>
        </p:txBody>
      </p:sp>
      <p:sp>
        <p:nvSpPr>
          <p:cNvPr id="15" name="Rectangle 14">
            <a:extLst>
              <a:ext uri="{FF2B5EF4-FFF2-40B4-BE49-F238E27FC236}">
                <a16:creationId xmlns:a16="http://schemas.microsoft.com/office/drawing/2014/main" id="{1E207832-EAD9-45CF-8339-0F42E8915112}"/>
              </a:ext>
            </a:extLst>
          </p:cNvPr>
          <p:cNvSpPr/>
          <p:nvPr/>
        </p:nvSpPr>
        <p:spPr>
          <a:xfrm>
            <a:off x="2151064" y="5615520"/>
            <a:ext cx="1474787" cy="80433"/>
          </a:xfrm>
          <a:prstGeom prst="rect">
            <a:avLst/>
          </a:prstGeom>
          <a:solidFill>
            <a:schemeClr val="accent3"/>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200"/>
          </a:p>
        </p:txBody>
      </p:sp>
      <p:sp>
        <p:nvSpPr>
          <p:cNvPr id="18" name="Rectangle 17">
            <a:extLst>
              <a:ext uri="{FF2B5EF4-FFF2-40B4-BE49-F238E27FC236}">
                <a16:creationId xmlns:a16="http://schemas.microsoft.com/office/drawing/2014/main" id="{0AADD8E7-D6F6-4E42-8929-DE2904E0E135}"/>
              </a:ext>
            </a:extLst>
          </p:cNvPr>
          <p:cNvSpPr/>
          <p:nvPr/>
        </p:nvSpPr>
        <p:spPr>
          <a:xfrm>
            <a:off x="3840163" y="5615520"/>
            <a:ext cx="1479551" cy="80433"/>
          </a:xfrm>
          <a:prstGeom prst="rect">
            <a:avLst/>
          </a:prstGeom>
          <a:solidFill>
            <a:srgbClr val="4AC9E3"/>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200"/>
          </a:p>
        </p:txBody>
      </p:sp>
      <p:sp>
        <p:nvSpPr>
          <p:cNvPr id="19" name="Rectangle 18">
            <a:extLst>
              <a:ext uri="{FF2B5EF4-FFF2-40B4-BE49-F238E27FC236}">
                <a16:creationId xmlns:a16="http://schemas.microsoft.com/office/drawing/2014/main" id="{835C55D2-5C02-439C-926D-1A65593422BC}"/>
              </a:ext>
            </a:extLst>
          </p:cNvPr>
          <p:cNvSpPr/>
          <p:nvPr/>
        </p:nvSpPr>
        <p:spPr>
          <a:xfrm>
            <a:off x="5522913" y="5615520"/>
            <a:ext cx="1477963" cy="80433"/>
          </a:xfrm>
          <a:prstGeom prst="rect">
            <a:avLst/>
          </a:prstGeom>
          <a:solidFill>
            <a:srgbClr val="63666A"/>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200"/>
          </a:p>
        </p:txBody>
      </p:sp>
      <p:sp>
        <p:nvSpPr>
          <p:cNvPr id="20" name="Rectangle 19">
            <a:extLst>
              <a:ext uri="{FF2B5EF4-FFF2-40B4-BE49-F238E27FC236}">
                <a16:creationId xmlns:a16="http://schemas.microsoft.com/office/drawing/2014/main" id="{D1B61117-5301-405D-BCBF-D5EF4FAD7056}"/>
              </a:ext>
            </a:extLst>
          </p:cNvPr>
          <p:cNvSpPr/>
          <p:nvPr/>
        </p:nvSpPr>
        <p:spPr>
          <a:xfrm>
            <a:off x="7212014" y="5615520"/>
            <a:ext cx="1479551" cy="80433"/>
          </a:xfrm>
          <a:prstGeom prst="rect">
            <a:avLst/>
          </a:prstGeom>
          <a:solidFill>
            <a:srgbClr val="A7A8AA"/>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200"/>
          </a:p>
        </p:txBody>
      </p:sp>
      <p:sp>
        <p:nvSpPr>
          <p:cNvPr id="23" name="Rectangle 22">
            <a:extLst>
              <a:ext uri="{FF2B5EF4-FFF2-40B4-BE49-F238E27FC236}">
                <a16:creationId xmlns:a16="http://schemas.microsoft.com/office/drawing/2014/main" id="{2C0E7B58-4B6B-4D9D-A1DD-FFADD19E1A27}"/>
              </a:ext>
            </a:extLst>
          </p:cNvPr>
          <p:cNvSpPr/>
          <p:nvPr/>
        </p:nvSpPr>
        <p:spPr>
          <a:xfrm>
            <a:off x="461963" y="1242486"/>
            <a:ext cx="1206500"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1" y="3917964"/>
            <a:ext cx="1487584" cy="1687163"/>
          </a:xfrm>
        </p:spPr>
        <p:txBody>
          <a:bodyPr/>
          <a:lstStyle>
            <a:lvl1pPr>
              <a:defRPr sz="1051"/>
            </a:lvl1pPr>
            <a:lvl2pPr>
              <a:defRPr sz="1053">
                <a:latin typeface="Calibri" panose="020F0502020204030204" pitchFamily="34" charset="0"/>
                <a:cs typeface="Calibri" panose="020F0502020204030204" pitchFamily="34" charset="0"/>
              </a:defRPr>
            </a:lvl2pPr>
            <a:lvl3pPr>
              <a:defRPr sz="1053">
                <a:latin typeface="Calibri" panose="020F0502020204030204" pitchFamily="34" charset="0"/>
                <a:cs typeface="Calibri" panose="020F0502020204030204" pitchFamily="34" charset="0"/>
              </a:defRPr>
            </a:lvl3pPr>
            <a:lvl4pPr>
              <a:defRPr sz="1053">
                <a:latin typeface="Calibri" panose="020F0502020204030204" pitchFamily="34" charset="0"/>
                <a:cs typeface="Calibri" panose="020F0502020204030204" pitchFamily="34" charset="0"/>
              </a:defRPr>
            </a:lvl4pPr>
            <a:lvl5pPr>
              <a:defRPr sz="1053">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2151843" y="3917964"/>
            <a:ext cx="1487424" cy="1687163"/>
          </a:xfrm>
        </p:spPr>
        <p:txBody>
          <a:bodyPr/>
          <a:lstStyle>
            <a:lvl1pPr>
              <a:defRPr sz="1051"/>
            </a:lvl1pPr>
            <a:lvl2pPr>
              <a:defRPr sz="1053">
                <a:latin typeface="Calibri" panose="020F0502020204030204" pitchFamily="34" charset="0"/>
                <a:cs typeface="Calibri" panose="020F0502020204030204" pitchFamily="34" charset="0"/>
              </a:defRPr>
            </a:lvl2pPr>
            <a:lvl3pPr>
              <a:defRPr sz="1053">
                <a:latin typeface="Calibri" panose="020F0502020204030204" pitchFamily="34" charset="0"/>
                <a:cs typeface="Calibri" panose="020F0502020204030204" pitchFamily="34" charset="0"/>
              </a:defRPr>
            </a:lvl3pPr>
            <a:lvl4pPr>
              <a:defRPr sz="1053">
                <a:latin typeface="Calibri" panose="020F0502020204030204" pitchFamily="34" charset="0"/>
                <a:cs typeface="Calibri" panose="020F0502020204030204" pitchFamily="34" charset="0"/>
              </a:defRPr>
            </a:lvl4pPr>
            <a:lvl5pPr>
              <a:defRPr sz="1053">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11"/>
          <p:cNvSpPr>
            <a:spLocks noGrp="1"/>
          </p:cNvSpPr>
          <p:nvPr>
            <p:ph type="body" sz="quarter" idx="14"/>
          </p:nvPr>
        </p:nvSpPr>
        <p:spPr>
          <a:xfrm>
            <a:off x="457200" y="869242"/>
            <a:ext cx="8229600" cy="918633"/>
          </a:xfrm>
        </p:spPr>
        <p:txBody>
          <a:bodyPr>
            <a:normAutofit/>
          </a:bodyPr>
          <a:lstStyle>
            <a:lvl1pPr>
              <a:defRPr sz="2133" b="0" cap="none">
                <a:solidFill>
                  <a:schemeClr val="tx1"/>
                </a:solidFill>
              </a:defRPr>
            </a:lvl1pPr>
          </a:lstStyle>
          <a:p>
            <a:pPr lvl="0"/>
            <a:r>
              <a:rPr lang="en-US"/>
              <a:t>Click to edit Master text styles</a:t>
            </a:r>
          </a:p>
        </p:txBody>
      </p:sp>
      <p:sp>
        <p:nvSpPr>
          <p:cNvPr id="10" name="Content Placeholder 3"/>
          <p:cNvSpPr>
            <a:spLocks noGrp="1"/>
          </p:cNvSpPr>
          <p:nvPr>
            <p:ph sz="half" idx="15"/>
          </p:nvPr>
        </p:nvSpPr>
        <p:spPr>
          <a:xfrm>
            <a:off x="3840112" y="3917964"/>
            <a:ext cx="1487424" cy="1687163"/>
          </a:xfrm>
        </p:spPr>
        <p:txBody>
          <a:bodyPr/>
          <a:lstStyle>
            <a:lvl1pPr>
              <a:defRPr sz="1051"/>
            </a:lvl1pPr>
            <a:lvl2pPr>
              <a:defRPr sz="1053">
                <a:latin typeface="Calibri" panose="020F0502020204030204" pitchFamily="34" charset="0"/>
                <a:cs typeface="Calibri" panose="020F0502020204030204" pitchFamily="34" charset="0"/>
              </a:defRPr>
            </a:lvl2pPr>
            <a:lvl3pPr>
              <a:defRPr sz="1053">
                <a:latin typeface="Calibri" panose="020F0502020204030204" pitchFamily="34" charset="0"/>
                <a:cs typeface="Calibri" panose="020F0502020204030204" pitchFamily="34" charset="0"/>
              </a:defRPr>
            </a:lvl3pPr>
            <a:lvl4pPr>
              <a:defRPr sz="1053">
                <a:latin typeface="Calibri" panose="020F0502020204030204" pitchFamily="34" charset="0"/>
                <a:cs typeface="Calibri" panose="020F0502020204030204" pitchFamily="34" charset="0"/>
              </a:defRPr>
            </a:lvl4pPr>
            <a:lvl5pPr>
              <a:defRPr sz="1053">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Picture Placeholder 5"/>
          <p:cNvSpPr>
            <a:spLocks noGrp="1"/>
          </p:cNvSpPr>
          <p:nvPr>
            <p:ph type="pic" sz="quarter" idx="16"/>
          </p:nvPr>
        </p:nvSpPr>
        <p:spPr>
          <a:xfrm>
            <a:off x="457201" y="2137836"/>
            <a:ext cx="1487584" cy="1706033"/>
          </a:xfrm>
          <a:solidFill>
            <a:schemeClr val="bg2">
              <a:lumMod val="60000"/>
              <a:lumOff val="40000"/>
            </a:schemeClr>
          </a:solidFill>
        </p:spPr>
        <p:txBody>
          <a:bodyPr anchor="ctr"/>
          <a:lstStyle>
            <a:lvl1pPr algn="ctr">
              <a:defRPr sz="1100" b="0">
                <a:solidFill>
                  <a:srgbClr val="FFFFFF"/>
                </a:solidFill>
              </a:defRPr>
            </a:lvl1pPr>
          </a:lstStyle>
          <a:p>
            <a:pPr lvl="0"/>
            <a:r>
              <a:rPr lang="en-US" noProof="0"/>
              <a:t>Click icon to add picture</a:t>
            </a:r>
            <a:endParaRPr lang="en-US" noProof="0" dirty="0"/>
          </a:p>
        </p:txBody>
      </p:sp>
      <p:sp>
        <p:nvSpPr>
          <p:cNvPr id="16" name="Picture Placeholder 5"/>
          <p:cNvSpPr>
            <a:spLocks noGrp="1"/>
          </p:cNvSpPr>
          <p:nvPr>
            <p:ph type="pic" sz="quarter" idx="17"/>
          </p:nvPr>
        </p:nvSpPr>
        <p:spPr>
          <a:xfrm>
            <a:off x="2153434" y="2137836"/>
            <a:ext cx="1473708" cy="1706033"/>
          </a:xfrm>
          <a:solidFill>
            <a:schemeClr val="bg2">
              <a:lumMod val="60000"/>
              <a:lumOff val="40000"/>
            </a:schemeClr>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sp>
        <p:nvSpPr>
          <p:cNvPr id="17" name="Picture Placeholder 5"/>
          <p:cNvSpPr>
            <a:spLocks noGrp="1"/>
          </p:cNvSpPr>
          <p:nvPr>
            <p:ph type="pic" sz="quarter" idx="18"/>
          </p:nvPr>
        </p:nvSpPr>
        <p:spPr>
          <a:xfrm>
            <a:off x="3840112" y="2137836"/>
            <a:ext cx="1474069" cy="1706033"/>
          </a:xfrm>
          <a:solidFill>
            <a:schemeClr val="bg2">
              <a:lumMod val="60000"/>
              <a:lumOff val="40000"/>
            </a:schemeClr>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sp>
        <p:nvSpPr>
          <p:cNvPr id="26" name="Content Placeholder 3"/>
          <p:cNvSpPr>
            <a:spLocks noGrp="1"/>
          </p:cNvSpPr>
          <p:nvPr>
            <p:ph sz="half" idx="19"/>
          </p:nvPr>
        </p:nvSpPr>
        <p:spPr>
          <a:xfrm>
            <a:off x="5522468" y="3917964"/>
            <a:ext cx="1487424" cy="1687163"/>
          </a:xfrm>
        </p:spPr>
        <p:txBody>
          <a:bodyPr/>
          <a:lstStyle>
            <a:lvl1pPr>
              <a:defRPr sz="1051"/>
            </a:lvl1pPr>
            <a:lvl2pPr>
              <a:defRPr sz="1053">
                <a:latin typeface="Calibri" panose="020F0502020204030204" pitchFamily="34" charset="0"/>
                <a:cs typeface="Calibri" panose="020F0502020204030204" pitchFamily="34" charset="0"/>
              </a:defRPr>
            </a:lvl2pPr>
            <a:lvl3pPr>
              <a:defRPr sz="1053">
                <a:latin typeface="Calibri" panose="020F0502020204030204" pitchFamily="34" charset="0"/>
                <a:cs typeface="Calibri" panose="020F0502020204030204" pitchFamily="34" charset="0"/>
              </a:defRPr>
            </a:lvl3pPr>
            <a:lvl4pPr>
              <a:defRPr sz="1053">
                <a:latin typeface="Calibri" panose="020F0502020204030204" pitchFamily="34" charset="0"/>
                <a:cs typeface="Calibri" panose="020F0502020204030204" pitchFamily="34" charset="0"/>
              </a:defRPr>
            </a:lvl4pPr>
            <a:lvl5pPr>
              <a:defRPr sz="1053">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8" name="Picture Placeholder 5"/>
          <p:cNvSpPr>
            <a:spLocks noGrp="1"/>
          </p:cNvSpPr>
          <p:nvPr>
            <p:ph type="pic" sz="quarter" idx="20"/>
          </p:nvPr>
        </p:nvSpPr>
        <p:spPr>
          <a:xfrm>
            <a:off x="5522467" y="2137836"/>
            <a:ext cx="1474069" cy="1706033"/>
          </a:xfrm>
          <a:solidFill>
            <a:schemeClr val="bg2">
              <a:lumMod val="60000"/>
              <a:lumOff val="40000"/>
            </a:schemeClr>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sp>
        <p:nvSpPr>
          <p:cNvPr id="29" name="Content Placeholder 3"/>
          <p:cNvSpPr>
            <a:spLocks noGrp="1"/>
          </p:cNvSpPr>
          <p:nvPr>
            <p:ph sz="half" idx="21"/>
          </p:nvPr>
        </p:nvSpPr>
        <p:spPr>
          <a:xfrm>
            <a:off x="7212733" y="3917964"/>
            <a:ext cx="1487424" cy="1687163"/>
          </a:xfrm>
        </p:spPr>
        <p:txBody>
          <a:bodyPr/>
          <a:lstStyle>
            <a:lvl1pPr>
              <a:defRPr sz="1051"/>
            </a:lvl1pPr>
            <a:lvl2pPr>
              <a:defRPr sz="1053">
                <a:latin typeface="Calibri" panose="020F0502020204030204" pitchFamily="34" charset="0"/>
                <a:cs typeface="Calibri" panose="020F0502020204030204" pitchFamily="34" charset="0"/>
              </a:defRPr>
            </a:lvl2pPr>
            <a:lvl3pPr>
              <a:defRPr sz="1053">
                <a:latin typeface="Calibri" panose="020F0502020204030204" pitchFamily="34" charset="0"/>
                <a:cs typeface="Calibri" panose="020F0502020204030204" pitchFamily="34" charset="0"/>
              </a:defRPr>
            </a:lvl3pPr>
            <a:lvl4pPr>
              <a:defRPr sz="1053">
                <a:latin typeface="Calibri" panose="020F0502020204030204" pitchFamily="34" charset="0"/>
                <a:cs typeface="Calibri" panose="020F0502020204030204" pitchFamily="34" charset="0"/>
              </a:defRPr>
            </a:lvl4pPr>
            <a:lvl5pPr>
              <a:defRPr sz="1053">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31" name="Picture Placeholder 5"/>
          <p:cNvSpPr>
            <a:spLocks noGrp="1"/>
          </p:cNvSpPr>
          <p:nvPr>
            <p:ph type="pic" sz="quarter" idx="22"/>
          </p:nvPr>
        </p:nvSpPr>
        <p:spPr>
          <a:xfrm>
            <a:off x="7212732" y="2137836"/>
            <a:ext cx="1474069" cy="1706033"/>
          </a:xfrm>
          <a:solidFill>
            <a:schemeClr val="bg2">
              <a:lumMod val="60000"/>
              <a:lumOff val="40000"/>
            </a:schemeClr>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pic>
        <p:nvPicPr>
          <p:cNvPr id="25" name="Picture 6">
            <a:extLst>
              <a:ext uri="{FF2B5EF4-FFF2-40B4-BE49-F238E27FC236}">
                <a16:creationId xmlns:a16="http://schemas.microsoft.com/office/drawing/2014/main" id="{6E3A9A31-C198-4890-86CC-326199B80FF6}"/>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7" y="6241965"/>
            <a:ext cx="734483"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E75DE1C5-54EC-40B2-A6A7-E630E7D6DA2C}"/>
              </a:ext>
            </a:extLst>
          </p:cNvPr>
          <p:cNvSpPr>
            <a:spLocks noGrp="1"/>
          </p:cNvSpPr>
          <p:nvPr>
            <p:ph type="sldNum" sz="quarter" idx="23"/>
          </p:nvPr>
        </p:nvSpPr>
        <p:spPr/>
        <p:txBody>
          <a:bodyPr/>
          <a:lstStyle/>
          <a:p>
            <a:fld id="{A3979A82-1A5E-4C7B-AFC0-111CA6C3130A}" type="slidenum">
              <a:rPr lang="en-US" altLang="en-US" smtClean="0"/>
              <a:pPr/>
              <a:t>‹#›</a:t>
            </a:fld>
            <a:endParaRPr lang="en-US" altLang="en-US"/>
          </a:p>
        </p:txBody>
      </p:sp>
      <p:pic>
        <p:nvPicPr>
          <p:cNvPr id="24" name="Picture 23">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169387025"/>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Headline Subhead NO Bluebar Five Column">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267B70D3-5A3E-48F9-B2E7-06B4594483F1}"/>
              </a:ext>
            </a:extLst>
          </p:cNvPr>
          <p:cNvSpPr/>
          <p:nvPr/>
        </p:nvSpPr>
        <p:spPr>
          <a:xfrm>
            <a:off x="461964" y="5615520"/>
            <a:ext cx="1482725" cy="80433"/>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200"/>
          </a:p>
        </p:txBody>
      </p:sp>
      <p:sp>
        <p:nvSpPr>
          <p:cNvPr id="15" name="Rectangle 14">
            <a:extLst>
              <a:ext uri="{FF2B5EF4-FFF2-40B4-BE49-F238E27FC236}">
                <a16:creationId xmlns:a16="http://schemas.microsoft.com/office/drawing/2014/main" id="{1E207832-EAD9-45CF-8339-0F42E8915112}"/>
              </a:ext>
            </a:extLst>
          </p:cNvPr>
          <p:cNvSpPr/>
          <p:nvPr/>
        </p:nvSpPr>
        <p:spPr>
          <a:xfrm>
            <a:off x="2151064" y="5615520"/>
            <a:ext cx="1474787" cy="80433"/>
          </a:xfrm>
          <a:prstGeom prst="rect">
            <a:avLst/>
          </a:prstGeom>
          <a:solidFill>
            <a:schemeClr val="accent3"/>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200"/>
          </a:p>
        </p:txBody>
      </p:sp>
      <p:sp>
        <p:nvSpPr>
          <p:cNvPr id="18" name="Rectangle 17">
            <a:extLst>
              <a:ext uri="{FF2B5EF4-FFF2-40B4-BE49-F238E27FC236}">
                <a16:creationId xmlns:a16="http://schemas.microsoft.com/office/drawing/2014/main" id="{0AADD8E7-D6F6-4E42-8929-DE2904E0E135}"/>
              </a:ext>
            </a:extLst>
          </p:cNvPr>
          <p:cNvSpPr/>
          <p:nvPr/>
        </p:nvSpPr>
        <p:spPr>
          <a:xfrm>
            <a:off x="3840163" y="5615520"/>
            <a:ext cx="1479551" cy="80433"/>
          </a:xfrm>
          <a:prstGeom prst="rect">
            <a:avLst/>
          </a:prstGeom>
          <a:solidFill>
            <a:srgbClr val="4AC9E3"/>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200"/>
          </a:p>
        </p:txBody>
      </p:sp>
      <p:sp>
        <p:nvSpPr>
          <p:cNvPr id="19" name="Rectangle 18">
            <a:extLst>
              <a:ext uri="{FF2B5EF4-FFF2-40B4-BE49-F238E27FC236}">
                <a16:creationId xmlns:a16="http://schemas.microsoft.com/office/drawing/2014/main" id="{835C55D2-5C02-439C-926D-1A65593422BC}"/>
              </a:ext>
            </a:extLst>
          </p:cNvPr>
          <p:cNvSpPr/>
          <p:nvPr/>
        </p:nvSpPr>
        <p:spPr>
          <a:xfrm>
            <a:off x="5522913" y="5615520"/>
            <a:ext cx="1477963" cy="80433"/>
          </a:xfrm>
          <a:prstGeom prst="rect">
            <a:avLst/>
          </a:prstGeom>
          <a:solidFill>
            <a:srgbClr val="63666A"/>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200"/>
          </a:p>
        </p:txBody>
      </p:sp>
      <p:sp>
        <p:nvSpPr>
          <p:cNvPr id="20" name="Rectangle 19">
            <a:extLst>
              <a:ext uri="{FF2B5EF4-FFF2-40B4-BE49-F238E27FC236}">
                <a16:creationId xmlns:a16="http://schemas.microsoft.com/office/drawing/2014/main" id="{D1B61117-5301-405D-BCBF-D5EF4FAD7056}"/>
              </a:ext>
            </a:extLst>
          </p:cNvPr>
          <p:cNvSpPr/>
          <p:nvPr/>
        </p:nvSpPr>
        <p:spPr>
          <a:xfrm>
            <a:off x="7212014" y="5615520"/>
            <a:ext cx="1479551" cy="80433"/>
          </a:xfrm>
          <a:prstGeom prst="rect">
            <a:avLst/>
          </a:prstGeom>
          <a:solidFill>
            <a:srgbClr val="A7A8AA"/>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200"/>
          </a:p>
        </p:txBody>
      </p:sp>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1" y="3917964"/>
            <a:ext cx="1487584" cy="1687163"/>
          </a:xfrm>
        </p:spPr>
        <p:txBody>
          <a:bodyPr/>
          <a:lstStyle>
            <a:lvl1pPr>
              <a:defRPr sz="1051"/>
            </a:lvl1pPr>
            <a:lvl2pPr>
              <a:defRPr sz="1053">
                <a:latin typeface="Calibri" panose="020F0502020204030204" pitchFamily="34" charset="0"/>
                <a:cs typeface="Calibri" panose="020F0502020204030204" pitchFamily="34" charset="0"/>
              </a:defRPr>
            </a:lvl2pPr>
            <a:lvl3pPr>
              <a:defRPr sz="1053">
                <a:latin typeface="Calibri" panose="020F0502020204030204" pitchFamily="34" charset="0"/>
                <a:cs typeface="Calibri" panose="020F0502020204030204" pitchFamily="34" charset="0"/>
              </a:defRPr>
            </a:lvl3pPr>
            <a:lvl4pPr>
              <a:defRPr sz="1053">
                <a:latin typeface="Calibri" panose="020F0502020204030204" pitchFamily="34" charset="0"/>
                <a:cs typeface="Calibri" panose="020F0502020204030204" pitchFamily="34" charset="0"/>
              </a:defRPr>
            </a:lvl4pPr>
            <a:lvl5pPr>
              <a:defRPr sz="1053">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2151843" y="3917964"/>
            <a:ext cx="1487424" cy="1687163"/>
          </a:xfrm>
        </p:spPr>
        <p:txBody>
          <a:bodyPr/>
          <a:lstStyle>
            <a:lvl1pPr>
              <a:defRPr sz="1051"/>
            </a:lvl1pPr>
            <a:lvl2pPr>
              <a:defRPr sz="1053">
                <a:latin typeface="Calibri" panose="020F0502020204030204" pitchFamily="34" charset="0"/>
                <a:cs typeface="Calibri" panose="020F0502020204030204" pitchFamily="34" charset="0"/>
              </a:defRPr>
            </a:lvl2pPr>
            <a:lvl3pPr>
              <a:defRPr sz="1053">
                <a:latin typeface="Calibri" panose="020F0502020204030204" pitchFamily="34" charset="0"/>
                <a:cs typeface="Calibri" panose="020F0502020204030204" pitchFamily="34" charset="0"/>
              </a:defRPr>
            </a:lvl3pPr>
            <a:lvl4pPr>
              <a:defRPr sz="1053">
                <a:latin typeface="Calibri" panose="020F0502020204030204" pitchFamily="34" charset="0"/>
                <a:cs typeface="Calibri" panose="020F0502020204030204" pitchFamily="34" charset="0"/>
              </a:defRPr>
            </a:lvl4pPr>
            <a:lvl5pPr>
              <a:defRPr sz="1053">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11"/>
          <p:cNvSpPr>
            <a:spLocks noGrp="1"/>
          </p:cNvSpPr>
          <p:nvPr>
            <p:ph type="body" sz="quarter" idx="14"/>
          </p:nvPr>
        </p:nvSpPr>
        <p:spPr>
          <a:xfrm>
            <a:off x="457200" y="869242"/>
            <a:ext cx="8229600" cy="918633"/>
          </a:xfrm>
        </p:spPr>
        <p:txBody>
          <a:bodyPr>
            <a:normAutofit/>
          </a:bodyPr>
          <a:lstStyle>
            <a:lvl1pPr>
              <a:defRPr sz="2133" b="0" cap="none">
                <a:solidFill>
                  <a:schemeClr val="tx1"/>
                </a:solidFill>
              </a:defRPr>
            </a:lvl1pPr>
          </a:lstStyle>
          <a:p>
            <a:pPr lvl="0"/>
            <a:r>
              <a:rPr lang="en-US"/>
              <a:t>Click to edit Master text styles</a:t>
            </a:r>
          </a:p>
        </p:txBody>
      </p:sp>
      <p:sp>
        <p:nvSpPr>
          <p:cNvPr id="10" name="Content Placeholder 3"/>
          <p:cNvSpPr>
            <a:spLocks noGrp="1"/>
          </p:cNvSpPr>
          <p:nvPr>
            <p:ph sz="half" idx="15"/>
          </p:nvPr>
        </p:nvSpPr>
        <p:spPr>
          <a:xfrm>
            <a:off x="3840112" y="3917964"/>
            <a:ext cx="1487424" cy="1687163"/>
          </a:xfrm>
        </p:spPr>
        <p:txBody>
          <a:bodyPr/>
          <a:lstStyle>
            <a:lvl1pPr>
              <a:defRPr sz="1051"/>
            </a:lvl1pPr>
            <a:lvl2pPr>
              <a:defRPr sz="1053">
                <a:latin typeface="Calibri" panose="020F0502020204030204" pitchFamily="34" charset="0"/>
                <a:cs typeface="Calibri" panose="020F0502020204030204" pitchFamily="34" charset="0"/>
              </a:defRPr>
            </a:lvl2pPr>
            <a:lvl3pPr>
              <a:defRPr sz="1053">
                <a:latin typeface="Calibri" panose="020F0502020204030204" pitchFamily="34" charset="0"/>
                <a:cs typeface="Calibri" panose="020F0502020204030204" pitchFamily="34" charset="0"/>
              </a:defRPr>
            </a:lvl3pPr>
            <a:lvl4pPr>
              <a:defRPr sz="1053">
                <a:latin typeface="Calibri" panose="020F0502020204030204" pitchFamily="34" charset="0"/>
                <a:cs typeface="Calibri" panose="020F0502020204030204" pitchFamily="34" charset="0"/>
              </a:defRPr>
            </a:lvl4pPr>
            <a:lvl5pPr>
              <a:defRPr sz="1053">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Picture Placeholder 5"/>
          <p:cNvSpPr>
            <a:spLocks noGrp="1"/>
          </p:cNvSpPr>
          <p:nvPr>
            <p:ph type="pic" sz="quarter" idx="16"/>
          </p:nvPr>
        </p:nvSpPr>
        <p:spPr>
          <a:xfrm>
            <a:off x="457201" y="2137836"/>
            <a:ext cx="1487584" cy="1706033"/>
          </a:xfrm>
          <a:solidFill>
            <a:schemeClr val="bg2">
              <a:lumMod val="60000"/>
              <a:lumOff val="40000"/>
            </a:schemeClr>
          </a:solidFill>
        </p:spPr>
        <p:txBody>
          <a:bodyPr anchor="ctr"/>
          <a:lstStyle>
            <a:lvl1pPr algn="ctr">
              <a:defRPr sz="1100" b="0">
                <a:solidFill>
                  <a:srgbClr val="FFFFFF"/>
                </a:solidFill>
              </a:defRPr>
            </a:lvl1pPr>
          </a:lstStyle>
          <a:p>
            <a:pPr lvl="0"/>
            <a:r>
              <a:rPr lang="en-US" noProof="0"/>
              <a:t>Click icon to add picture</a:t>
            </a:r>
            <a:endParaRPr lang="en-US" noProof="0" dirty="0"/>
          </a:p>
        </p:txBody>
      </p:sp>
      <p:sp>
        <p:nvSpPr>
          <p:cNvPr id="16" name="Picture Placeholder 5"/>
          <p:cNvSpPr>
            <a:spLocks noGrp="1"/>
          </p:cNvSpPr>
          <p:nvPr>
            <p:ph type="pic" sz="quarter" idx="17"/>
          </p:nvPr>
        </p:nvSpPr>
        <p:spPr>
          <a:xfrm>
            <a:off x="2153434" y="2137836"/>
            <a:ext cx="1473708" cy="1706033"/>
          </a:xfrm>
          <a:solidFill>
            <a:schemeClr val="bg2">
              <a:lumMod val="60000"/>
              <a:lumOff val="40000"/>
            </a:schemeClr>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sp>
        <p:nvSpPr>
          <p:cNvPr id="17" name="Picture Placeholder 5"/>
          <p:cNvSpPr>
            <a:spLocks noGrp="1"/>
          </p:cNvSpPr>
          <p:nvPr>
            <p:ph type="pic" sz="quarter" idx="18"/>
          </p:nvPr>
        </p:nvSpPr>
        <p:spPr>
          <a:xfrm>
            <a:off x="3840112" y="2137836"/>
            <a:ext cx="1474069" cy="1706033"/>
          </a:xfrm>
          <a:solidFill>
            <a:schemeClr val="bg2">
              <a:lumMod val="60000"/>
              <a:lumOff val="40000"/>
            </a:schemeClr>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sp>
        <p:nvSpPr>
          <p:cNvPr id="26" name="Content Placeholder 3"/>
          <p:cNvSpPr>
            <a:spLocks noGrp="1"/>
          </p:cNvSpPr>
          <p:nvPr>
            <p:ph sz="half" idx="19"/>
          </p:nvPr>
        </p:nvSpPr>
        <p:spPr>
          <a:xfrm>
            <a:off x="5522468" y="3917964"/>
            <a:ext cx="1487424" cy="1687163"/>
          </a:xfrm>
        </p:spPr>
        <p:txBody>
          <a:bodyPr/>
          <a:lstStyle>
            <a:lvl1pPr>
              <a:defRPr sz="1051"/>
            </a:lvl1pPr>
            <a:lvl2pPr>
              <a:defRPr sz="1053">
                <a:latin typeface="Calibri" panose="020F0502020204030204" pitchFamily="34" charset="0"/>
                <a:cs typeface="Calibri" panose="020F0502020204030204" pitchFamily="34" charset="0"/>
              </a:defRPr>
            </a:lvl2pPr>
            <a:lvl3pPr>
              <a:defRPr sz="1053">
                <a:latin typeface="Calibri" panose="020F0502020204030204" pitchFamily="34" charset="0"/>
                <a:cs typeface="Calibri" panose="020F0502020204030204" pitchFamily="34" charset="0"/>
              </a:defRPr>
            </a:lvl3pPr>
            <a:lvl4pPr>
              <a:defRPr sz="1053">
                <a:latin typeface="Calibri" panose="020F0502020204030204" pitchFamily="34" charset="0"/>
                <a:cs typeface="Calibri" panose="020F0502020204030204" pitchFamily="34" charset="0"/>
              </a:defRPr>
            </a:lvl4pPr>
            <a:lvl5pPr>
              <a:defRPr sz="1053">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8" name="Picture Placeholder 5"/>
          <p:cNvSpPr>
            <a:spLocks noGrp="1"/>
          </p:cNvSpPr>
          <p:nvPr>
            <p:ph type="pic" sz="quarter" idx="20"/>
          </p:nvPr>
        </p:nvSpPr>
        <p:spPr>
          <a:xfrm>
            <a:off x="5522467" y="2137836"/>
            <a:ext cx="1474069" cy="1706033"/>
          </a:xfrm>
          <a:solidFill>
            <a:schemeClr val="bg2">
              <a:lumMod val="60000"/>
              <a:lumOff val="40000"/>
            </a:schemeClr>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sp>
        <p:nvSpPr>
          <p:cNvPr id="29" name="Content Placeholder 3"/>
          <p:cNvSpPr>
            <a:spLocks noGrp="1"/>
          </p:cNvSpPr>
          <p:nvPr>
            <p:ph sz="half" idx="21"/>
          </p:nvPr>
        </p:nvSpPr>
        <p:spPr>
          <a:xfrm>
            <a:off x="7212733" y="3917964"/>
            <a:ext cx="1487424" cy="1687163"/>
          </a:xfrm>
        </p:spPr>
        <p:txBody>
          <a:bodyPr/>
          <a:lstStyle>
            <a:lvl1pPr>
              <a:defRPr sz="1051"/>
            </a:lvl1pPr>
            <a:lvl2pPr>
              <a:defRPr sz="1053">
                <a:latin typeface="Calibri" panose="020F0502020204030204" pitchFamily="34" charset="0"/>
                <a:cs typeface="Calibri" panose="020F0502020204030204" pitchFamily="34" charset="0"/>
              </a:defRPr>
            </a:lvl2pPr>
            <a:lvl3pPr>
              <a:defRPr sz="1053">
                <a:latin typeface="Calibri" panose="020F0502020204030204" pitchFamily="34" charset="0"/>
                <a:cs typeface="Calibri" panose="020F0502020204030204" pitchFamily="34" charset="0"/>
              </a:defRPr>
            </a:lvl3pPr>
            <a:lvl4pPr>
              <a:defRPr sz="1053">
                <a:latin typeface="Calibri" panose="020F0502020204030204" pitchFamily="34" charset="0"/>
                <a:cs typeface="Calibri" panose="020F0502020204030204" pitchFamily="34" charset="0"/>
              </a:defRPr>
            </a:lvl4pPr>
            <a:lvl5pPr>
              <a:defRPr sz="1053">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31" name="Picture Placeholder 5"/>
          <p:cNvSpPr>
            <a:spLocks noGrp="1"/>
          </p:cNvSpPr>
          <p:nvPr>
            <p:ph type="pic" sz="quarter" idx="22"/>
          </p:nvPr>
        </p:nvSpPr>
        <p:spPr>
          <a:xfrm>
            <a:off x="7212732" y="2137836"/>
            <a:ext cx="1474069" cy="1706033"/>
          </a:xfrm>
          <a:solidFill>
            <a:schemeClr val="bg2">
              <a:lumMod val="60000"/>
              <a:lumOff val="40000"/>
            </a:schemeClr>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pic>
        <p:nvPicPr>
          <p:cNvPr id="25" name="Picture 6">
            <a:extLst>
              <a:ext uri="{FF2B5EF4-FFF2-40B4-BE49-F238E27FC236}">
                <a16:creationId xmlns:a16="http://schemas.microsoft.com/office/drawing/2014/main" id="{6E3A9A31-C198-4890-86CC-326199B80FF6}"/>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7" y="6241965"/>
            <a:ext cx="734483"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E75DE1C5-54EC-40B2-A6A7-E630E7D6DA2C}"/>
              </a:ext>
            </a:extLst>
          </p:cNvPr>
          <p:cNvSpPr>
            <a:spLocks noGrp="1"/>
          </p:cNvSpPr>
          <p:nvPr>
            <p:ph type="sldNum" sz="quarter" idx="23"/>
          </p:nvPr>
        </p:nvSpPr>
        <p:spPr/>
        <p:txBody>
          <a:bodyPr/>
          <a:lstStyle/>
          <a:p>
            <a:fld id="{A3979A82-1A5E-4C7B-AFC0-111CA6C3130A}" type="slidenum">
              <a:rPr lang="en-US" altLang="en-US" smtClean="0"/>
              <a:pPr/>
              <a:t>‹#›</a:t>
            </a:fld>
            <a:endParaRPr lang="en-US" altLang="en-US"/>
          </a:p>
        </p:txBody>
      </p:sp>
      <p:pic>
        <p:nvPicPr>
          <p:cNvPr id="24" name="Picture 23">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933240037"/>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Headline Bluebar Five Column No Bar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1" y="3917964"/>
            <a:ext cx="1487584" cy="2128941"/>
          </a:xfrm>
        </p:spPr>
        <p:txBody>
          <a:bodyPr>
            <a:noAutofit/>
          </a:bodyPr>
          <a:lstStyle>
            <a:lvl1pPr>
              <a:defRPr sz="1051"/>
            </a:lvl1pPr>
            <a:lvl2pPr>
              <a:defRPr sz="1053">
                <a:latin typeface="Calibri" panose="020F0502020204030204" pitchFamily="34" charset="0"/>
                <a:cs typeface="Calibri" panose="020F0502020204030204" pitchFamily="34" charset="0"/>
              </a:defRPr>
            </a:lvl2pPr>
            <a:lvl3pPr>
              <a:defRPr sz="1053">
                <a:latin typeface="Calibri" panose="020F0502020204030204" pitchFamily="34" charset="0"/>
                <a:cs typeface="Calibri" panose="020F0502020204030204" pitchFamily="34" charset="0"/>
              </a:defRPr>
            </a:lvl3pPr>
            <a:lvl4pPr>
              <a:defRPr sz="1053">
                <a:latin typeface="Calibri" panose="020F0502020204030204" pitchFamily="34" charset="0"/>
                <a:cs typeface="Calibri" panose="020F0502020204030204" pitchFamily="34" charset="0"/>
              </a:defRPr>
            </a:lvl4pPr>
            <a:lvl5pPr>
              <a:defRPr sz="1053">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2151843" y="3917964"/>
            <a:ext cx="1487424" cy="2128941"/>
          </a:xfrm>
        </p:spPr>
        <p:txBody>
          <a:bodyPr>
            <a:noAutofit/>
          </a:bodyPr>
          <a:lstStyle>
            <a:lvl1pPr>
              <a:defRPr sz="1051"/>
            </a:lvl1pPr>
            <a:lvl2pPr>
              <a:defRPr sz="1053">
                <a:latin typeface="Calibri" panose="020F0502020204030204" pitchFamily="34" charset="0"/>
                <a:cs typeface="Calibri" panose="020F0502020204030204" pitchFamily="34" charset="0"/>
              </a:defRPr>
            </a:lvl2pPr>
            <a:lvl3pPr>
              <a:defRPr sz="1053">
                <a:latin typeface="Calibri" panose="020F0502020204030204" pitchFamily="34" charset="0"/>
                <a:cs typeface="Calibri" panose="020F0502020204030204" pitchFamily="34" charset="0"/>
              </a:defRPr>
            </a:lvl3pPr>
            <a:lvl4pPr>
              <a:defRPr sz="1053">
                <a:latin typeface="Calibri" panose="020F0502020204030204" pitchFamily="34" charset="0"/>
                <a:cs typeface="Calibri" panose="020F0502020204030204" pitchFamily="34" charset="0"/>
              </a:defRPr>
            </a:lvl4pPr>
            <a:lvl5pPr>
              <a:defRPr sz="1053">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Content Placeholder 3"/>
          <p:cNvSpPr>
            <a:spLocks noGrp="1"/>
          </p:cNvSpPr>
          <p:nvPr>
            <p:ph sz="half" idx="15"/>
          </p:nvPr>
        </p:nvSpPr>
        <p:spPr>
          <a:xfrm>
            <a:off x="3840112" y="3917964"/>
            <a:ext cx="1487424" cy="2128941"/>
          </a:xfrm>
        </p:spPr>
        <p:txBody>
          <a:bodyPr>
            <a:noAutofit/>
          </a:bodyPr>
          <a:lstStyle>
            <a:lvl1pPr>
              <a:defRPr sz="1051"/>
            </a:lvl1pPr>
            <a:lvl2pPr>
              <a:defRPr sz="1053">
                <a:latin typeface="Calibri" panose="020F0502020204030204" pitchFamily="34" charset="0"/>
                <a:cs typeface="Calibri" panose="020F0502020204030204" pitchFamily="34" charset="0"/>
              </a:defRPr>
            </a:lvl2pPr>
            <a:lvl3pPr>
              <a:defRPr sz="1053">
                <a:latin typeface="Calibri" panose="020F0502020204030204" pitchFamily="34" charset="0"/>
                <a:cs typeface="Calibri" panose="020F0502020204030204" pitchFamily="34" charset="0"/>
              </a:defRPr>
            </a:lvl3pPr>
            <a:lvl4pPr>
              <a:defRPr sz="1053">
                <a:latin typeface="Calibri" panose="020F0502020204030204" pitchFamily="34" charset="0"/>
                <a:cs typeface="Calibri" panose="020F0502020204030204" pitchFamily="34" charset="0"/>
              </a:defRPr>
            </a:lvl4pPr>
            <a:lvl5pPr>
              <a:defRPr sz="1053">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Picture Placeholder 5"/>
          <p:cNvSpPr>
            <a:spLocks noGrp="1"/>
          </p:cNvSpPr>
          <p:nvPr>
            <p:ph type="pic" sz="quarter" idx="16"/>
          </p:nvPr>
        </p:nvSpPr>
        <p:spPr>
          <a:xfrm>
            <a:off x="457201" y="2137836"/>
            <a:ext cx="1487584" cy="1706033"/>
          </a:xfrm>
          <a:solidFill>
            <a:schemeClr val="bg2">
              <a:lumMod val="60000"/>
              <a:lumOff val="40000"/>
            </a:schemeClr>
          </a:solidFill>
        </p:spPr>
        <p:txBody>
          <a:bodyPr anchor="ctr"/>
          <a:lstStyle>
            <a:lvl1pPr algn="ctr">
              <a:defRPr sz="1100" b="0">
                <a:solidFill>
                  <a:srgbClr val="FFFFFF"/>
                </a:solidFill>
              </a:defRPr>
            </a:lvl1pPr>
          </a:lstStyle>
          <a:p>
            <a:pPr lvl="0"/>
            <a:r>
              <a:rPr lang="en-US" noProof="0"/>
              <a:t>Click icon to add picture</a:t>
            </a:r>
            <a:endParaRPr lang="en-US" noProof="0" dirty="0"/>
          </a:p>
        </p:txBody>
      </p:sp>
      <p:sp>
        <p:nvSpPr>
          <p:cNvPr id="16" name="Picture Placeholder 5"/>
          <p:cNvSpPr>
            <a:spLocks noGrp="1"/>
          </p:cNvSpPr>
          <p:nvPr>
            <p:ph type="pic" sz="quarter" idx="17"/>
          </p:nvPr>
        </p:nvSpPr>
        <p:spPr>
          <a:xfrm>
            <a:off x="2153434" y="2137836"/>
            <a:ext cx="1473708" cy="1706033"/>
          </a:xfrm>
          <a:solidFill>
            <a:schemeClr val="bg2">
              <a:lumMod val="60000"/>
              <a:lumOff val="40000"/>
            </a:schemeClr>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sp>
        <p:nvSpPr>
          <p:cNvPr id="17" name="Picture Placeholder 5"/>
          <p:cNvSpPr>
            <a:spLocks noGrp="1"/>
          </p:cNvSpPr>
          <p:nvPr>
            <p:ph type="pic" sz="quarter" idx="18"/>
          </p:nvPr>
        </p:nvSpPr>
        <p:spPr>
          <a:xfrm>
            <a:off x="3840112" y="2137836"/>
            <a:ext cx="1474069" cy="1706033"/>
          </a:xfrm>
          <a:solidFill>
            <a:schemeClr val="bg2">
              <a:lumMod val="60000"/>
              <a:lumOff val="40000"/>
            </a:schemeClr>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sp>
        <p:nvSpPr>
          <p:cNvPr id="26" name="Content Placeholder 3"/>
          <p:cNvSpPr>
            <a:spLocks noGrp="1"/>
          </p:cNvSpPr>
          <p:nvPr>
            <p:ph sz="half" idx="19"/>
          </p:nvPr>
        </p:nvSpPr>
        <p:spPr>
          <a:xfrm>
            <a:off x="5522468" y="3917964"/>
            <a:ext cx="1487424" cy="2128941"/>
          </a:xfrm>
        </p:spPr>
        <p:txBody>
          <a:bodyPr>
            <a:noAutofit/>
          </a:bodyPr>
          <a:lstStyle>
            <a:lvl1pPr>
              <a:defRPr sz="1051"/>
            </a:lvl1pPr>
            <a:lvl2pPr>
              <a:defRPr sz="1053">
                <a:latin typeface="Calibri" panose="020F0502020204030204" pitchFamily="34" charset="0"/>
                <a:cs typeface="Calibri" panose="020F0502020204030204" pitchFamily="34" charset="0"/>
              </a:defRPr>
            </a:lvl2pPr>
            <a:lvl3pPr>
              <a:defRPr sz="1053">
                <a:latin typeface="Calibri" panose="020F0502020204030204" pitchFamily="34" charset="0"/>
                <a:cs typeface="Calibri" panose="020F0502020204030204" pitchFamily="34" charset="0"/>
              </a:defRPr>
            </a:lvl3pPr>
            <a:lvl4pPr>
              <a:defRPr sz="1053">
                <a:latin typeface="Calibri" panose="020F0502020204030204" pitchFamily="34" charset="0"/>
                <a:cs typeface="Calibri" panose="020F0502020204030204" pitchFamily="34" charset="0"/>
              </a:defRPr>
            </a:lvl4pPr>
            <a:lvl5pPr>
              <a:defRPr sz="1053">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8" name="Picture Placeholder 5"/>
          <p:cNvSpPr>
            <a:spLocks noGrp="1"/>
          </p:cNvSpPr>
          <p:nvPr>
            <p:ph type="pic" sz="quarter" idx="20"/>
          </p:nvPr>
        </p:nvSpPr>
        <p:spPr>
          <a:xfrm>
            <a:off x="5522467" y="2137836"/>
            <a:ext cx="1474069" cy="1706033"/>
          </a:xfrm>
          <a:solidFill>
            <a:schemeClr val="bg2">
              <a:lumMod val="60000"/>
              <a:lumOff val="40000"/>
            </a:schemeClr>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sp>
        <p:nvSpPr>
          <p:cNvPr id="29" name="Content Placeholder 3"/>
          <p:cNvSpPr>
            <a:spLocks noGrp="1"/>
          </p:cNvSpPr>
          <p:nvPr>
            <p:ph sz="half" idx="21"/>
          </p:nvPr>
        </p:nvSpPr>
        <p:spPr>
          <a:xfrm>
            <a:off x="7212733" y="3917964"/>
            <a:ext cx="1487424" cy="2128941"/>
          </a:xfrm>
        </p:spPr>
        <p:txBody>
          <a:bodyPr>
            <a:noAutofit/>
          </a:bodyPr>
          <a:lstStyle>
            <a:lvl1pPr>
              <a:defRPr sz="1051"/>
            </a:lvl1pPr>
            <a:lvl2pPr>
              <a:defRPr sz="1053">
                <a:latin typeface="Calibri" panose="020F0502020204030204" pitchFamily="34" charset="0"/>
                <a:cs typeface="Calibri" panose="020F0502020204030204" pitchFamily="34" charset="0"/>
              </a:defRPr>
            </a:lvl2pPr>
            <a:lvl3pPr>
              <a:defRPr sz="1053">
                <a:latin typeface="Calibri" panose="020F0502020204030204" pitchFamily="34" charset="0"/>
                <a:cs typeface="Calibri" panose="020F0502020204030204" pitchFamily="34" charset="0"/>
              </a:defRPr>
            </a:lvl3pPr>
            <a:lvl4pPr>
              <a:defRPr sz="1053">
                <a:latin typeface="Calibri" panose="020F0502020204030204" pitchFamily="34" charset="0"/>
                <a:cs typeface="Calibri" panose="020F0502020204030204" pitchFamily="34" charset="0"/>
              </a:defRPr>
            </a:lvl4pPr>
            <a:lvl5pPr>
              <a:defRPr sz="1053">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31" name="Picture Placeholder 5"/>
          <p:cNvSpPr>
            <a:spLocks noGrp="1"/>
          </p:cNvSpPr>
          <p:nvPr>
            <p:ph type="pic" sz="quarter" idx="22"/>
          </p:nvPr>
        </p:nvSpPr>
        <p:spPr>
          <a:xfrm>
            <a:off x="7212732" y="2137836"/>
            <a:ext cx="1474069" cy="1706033"/>
          </a:xfrm>
          <a:solidFill>
            <a:schemeClr val="bg2">
              <a:lumMod val="60000"/>
              <a:lumOff val="40000"/>
            </a:schemeClr>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pic>
        <p:nvPicPr>
          <p:cNvPr id="25" name="Picture 6">
            <a:extLst>
              <a:ext uri="{FF2B5EF4-FFF2-40B4-BE49-F238E27FC236}">
                <a16:creationId xmlns:a16="http://schemas.microsoft.com/office/drawing/2014/main" id="{6E3A9A31-C198-4890-86CC-326199B80FF6}"/>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7" y="6241965"/>
            <a:ext cx="734483"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E75DE1C5-54EC-40B2-A6A7-E630E7D6DA2C}"/>
              </a:ext>
            </a:extLst>
          </p:cNvPr>
          <p:cNvSpPr>
            <a:spLocks noGrp="1"/>
          </p:cNvSpPr>
          <p:nvPr>
            <p:ph type="sldNum" sz="quarter" idx="23"/>
          </p:nvPr>
        </p:nvSpPr>
        <p:spPr/>
        <p:txBody>
          <a:bodyPr/>
          <a:lstStyle/>
          <a:p>
            <a:fld id="{A3979A82-1A5E-4C7B-AFC0-111CA6C3130A}" type="slidenum">
              <a:rPr lang="en-US" altLang="en-US" smtClean="0"/>
              <a:pPr/>
              <a:t>‹#›</a:t>
            </a:fld>
            <a:endParaRPr lang="en-US" altLang="en-US"/>
          </a:p>
        </p:txBody>
      </p:sp>
      <p:pic>
        <p:nvPicPr>
          <p:cNvPr id="24" name="Picture 23">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 name="Rectangle 17">
            <a:extLst>
              <a:ext uri="{FF2B5EF4-FFF2-40B4-BE49-F238E27FC236}">
                <a16:creationId xmlns:a16="http://schemas.microsoft.com/office/drawing/2014/main" id="{3A586D4F-455E-3E47-937D-A2B7D69D4C7B}"/>
              </a:ext>
            </a:extLst>
          </p:cNvPr>
          <p:cNvSpPr/>
          <p:nvPr userDrawn="1"/>
        </p:nvSpPr>
        <p:spPr>
          <a:xfrm>
            <a:off x="461963" y="823386"/>
            <a:ext cx="1206500"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Tree>
    <p:extLst>
      <p:ext uri="{BB962C8B-B14F-4D97-AF65-F5344CB8AC3E}">
        <p14:creationId xmlns:p14="http://schemas.microsoft.com/office/powerpoint/2010/main" val="4065750421"/>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Headline Subhead Bluebar Five Column NO Bars">
    <p:spTree>
      <p:nvGrpSpPr>
        <p:cNvPr id="1" name=""/>
        <p:cNvGrpSpPr/>
        <p:nvPr/>
      </p:nvGrpSpPr>
      <p:grpSpPr>
        <a:xfrm>
          <a:off x="0" y="0"/>
          <a:ext cx="0" cy="0"/>
          <a:chOff x="0" y="0"/>
          <a:chExt cx="0" cy="0"/>
        </a:xfrm>
      </p:grpSpPr>
      <p:sp>
        <p:nvSpPr>
          <p:cNvPr id="23" name="Rectangle 22">
            <a:extLst>
              <a:ext uri="{FF2B5EF4-FFF2-40B4-BE49-F238E27FC236}">
                <a16:creationId xmlns:a16="http://schemas.microsoft.com/office/drawing/2014/main" id="{2C0E7B58-4B6B-4D9D-A1DD-FFADD19E1A27}"/>
              </a:ext>
            </a:extLst>
          </p:cNvPr>
          <p:cNvSpPr/>
          <p:nvPr/>
        </p:nvSpPr>
        <p:spPr>
          <a:xfrm>
            <a:off x="461963" y="1242486"/>
            <a:ext cx="1206500"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1" y="3917964"/>
            <a:ext cx="1487584" cy="2128941"/>
          </a:xfrm>
        </p:spPr>
        <p:txBody>
          <a:bodyPr>
            <a:noAutofit/>
          </a:bodyPr>
          <a:lstStyle>
            <a:lvl1pPr>
              <a:defRPr sz="1051"/>
            </a:lvl1pPr>
            <a:lvl2pPr>
              <a:defRPr sz="1053">
                <a:latin typeface="Calibri" panose="020F0502020204030204" pitchFamily="34" charset="0"/>
                <a:cs typeface="Calibri" panose="020F0502020204030204" pitchFamily="34" charset="0"/>
              </a:defRPr>
            </a:lvl2pPr>
            <a:lvl3pPr>
              <a:defRPr sz="1053">
                <a:latin typeface="Calibri" panose="020F0502020204030204" pitchFamily="34" charset="0"/>
                <a:cs typeface="Calibri" panose="020F0502020204030204" pitchFamily="34" charset="0"/>
              </a:defRPr>
            </a:lvl3pPr>
            <a:lvl4pPr>
              <a:defRPr sz="1053">
                <a:latin typeface="Calibri" panose="020F0502020204030204" pitchFamily="34" charset="0"/>
                <a:cs typeface="Calibri" panose="020F0502020204030204" pitchFamily="34" charset="0"/>
              </a:defRPr>
            </a:lvl4pPr>
            <a:lvl5pPr>
              <a:defRPr sz="1053">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2151843" y="3917964"/>
            <a:ext cx="1487424" cy="2128941"/>
          </a:xfrm>
        </p:spPr>
        <p:txBody>
          <a:bodyPr>
            <a:noAutofit/>
          </a:bodyPr>
          <a:lstStyle>
            <a:lvl1pPr>
              <a:defRPr sz="1051"/>
            </a:lvl1pPr>
            <a:lvl2pPr>
              <a:defRPr sz="1053">
                <a:latin typeface="Calibri" panose="020F0502020204030204" pitchFamily="34" charset="0"/>
                <a:cs typeface="Calibri" panose="020F0502020204030204" pitchFamily="34" charset="0"/>
              </a:defRPr>
            </a:lvl2pPr>
            <a:lvl3pPr>
              <a:defRPr sz="1053">
                <a:latin typeface="Calibri" panose="020F0502020204030204" pitchFamily="34" charset="0"/>
                <a:cs typeface="Calibri" panose="020F0502020204030204" pitchFamily="34" charset="0"/>
              </a:defRPr>
            </a:lvl3pPr>
            <a:lvl4pPr>
              <a:defRPr sz="1053">
                <a:latin typeface="Calibri" panose="020F0502020204030204" pitchFamily="34" charset="0"/>
                <a:cs typeface="Calibri" panose="020F0502020204030204" pitchFamily="34" charset="0"/>
              </a:defRPr>
            </a:lvl4pPr>
            <a:lvl5pPr>
              <a:defRPr sz="1053">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11"/>
          <p:cNvSpPr>
            <a:spLocks noGrp="1"/>
          </p:cNvSpPr>
          <p:nvPr>
            <p:ph type="body" sz="quarter" idx="14"/>
          </p:nvPr>
        </p:nvSpPr>
        <p:spPr>
          <a:xfrm>
            <a:off x="457200" y="869242"/>
            <a:ext cx="8229600" cy="918633"/>
          </a:xfrm>
        </p:spPr>
        <p:txBody>
          <a:bodyPr>
            <a:normAutofit/>
          </a:bodyPr>
          <a:lstStyle>
            <a:lvl1pPr>
              <a:defRPr sz="2133" b="0" cap="none">
                <a:solidFill>
                  <a:schemeClr val="tx1"/>
                </a:solidFill>
              </a:defRPr>
            </a:lvl1pPr>
          </a:lstStyle>
          <a:p>
            <a:pPr lvl="0"/>
            <a:r>
              <a:rPr lang="en-US"/>
              <a:t>Click to edit Master text styles</a:t>
            </a:r>
          </a:p>
        </p:txBody>
      </p:sp>
      <p:sp>
        <p:nvSpPr>
          <p:cNvPr id="10" name="Content Placeholder 3"/>
          <p:cNvSpPr>
            <a:spLocks noGrp="1"/>
          </p:cNvSpPr>
          <p:nvPr>
            <p:ph sz="half" idx="15"/>
          </p:nvPr>
        </p:nvSpPr>
        <p:spPr>
          <a:xfrm>
            <a:off x="3840112" y="3917964"/>
            <a:ext cx="1487424" cy="2128941"/>
          </a:xfrm>
        </p:spPr>
        <p:txBody>
          <a:bodyPr>
            <a:noAutofit/>
          </a:bodyPr>
          <a:lstStyle>
            <a:lvl1pPr>
              <a:defRPr sz="1051"/>
            </a:lvl1pPr>
            <a:lvl2pPr>
              <a:defRPr sz="1053">
                <a:latin typeface="Calibri" panose="020F0502020204030204" pitchFamily="34" charset="0"/>
                <a:cs typeface="Calibri" panose="020F0502020204030204" pitchFamily="34" charset="0"/>
              </a:defRPr>
            </a:lvl2pPr>
            <a:lvl3pPr>
              <a:defRPr sz="1053">
                <a:latin typeface="Calibri" panose="020F0502020204030204" pitchFamily="34" charset="0"/>
                <a:cs typeface="Calibri" panose="020F0502020204030204" pitchFamily="34" charset="0"/>
              </a:defRPr>
            </a:lvl3pPr>
            <a:lvl4pPr>
              <a:defRPr sz="1053">
                <a:latin typeface="Calibri" panose="020F0502020204030204" pitchFamily="34" charset="0"/>
                <a:cs typeface="Calibri" panose="020F0502020204030204" pitchFamily="34" charset="0"/>
              </a:defRPr>
            </a:lvl4pPr>
            <a:lvl5pPr>
              <a:defRPr sz="1053">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Picture Placeholder 5"/>
          <p:cNvSpPr>
            <a:spLocks noGrp="1"/>
          </p:cNvSpPr>
          <p:nvPr>
            <p:ph type="pic" sz="quarter" idx="16"/>
          </p:nvPr>
        </p:nvSpPr>
        <p:spPr>
          <a:xfrm>
            <a:off x="457201" y="2137836"/>
            <a:ext cx="1487584" cy="1706033"/>
          </a:xfrm>
          <a:solidFill>
            <a:schemeClr val="bg2">
              <a:lumMod val="60000"/>
              <a:lumOff val="40000"/>
            </a:schemeClr>
          </a:solidFill>
        </p:spPr>
        <p:txBody>
          <a:bodyPr anchor="ctr"/>
          <a:lstStyle>
            <a:lvl1pPr algn="ctr">
              <a:defRPr sz="1100" b="0">
                <a:solidFill>
                  <a:srgbClr val="FFFFFF"/>
                </a:solidFill>
              </a:defRPr>
            </a:lvl1pPr>
          </a:lstStyle>
          <a:p>
            <a:pPr lvl="0"/>
            <a:r>
              <a:rPr lang="en-US" noProof="0"/>
              <a:t>Click icon to add picture</a:t>
            </a:r>
            <a:endParaRPr lang="en-US" noProof="0" dirty="0"/>
          </a:p>
        </p:txBody>
      </p:sp>
      <p:sp>
        <p:nvSpPr>
          <p:cNvPr id="16" name="Picture Placeholder 5"/>
          <p:cNvSpPr>
            <a:spLocks noGrp="1"/>
          </p:cNvSpPr>
          <p:nvPr>
            <p:ph type="pic" sz="quarter" idx="17"/>
          </p:nvPr>
        </p:nvSpPr>
        <p:spPr>
          <a:xfrm>
            <a:off x="2153434" y="2137836"/>
            <a:ext cx="1473708" cy="1706033"/>
          </a:xfrm>
          <a:solidFill>
            <a:schemeClr val="bg2">
              <a:lumMod val="60000"/>
              <a:lumOff val="40000"/>
            </a:schemeClr>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sp>
        <p:nvSpPr>
          <p:cNvPr id="17" name="Picture Placeholder 5"/>
          <p:cNvSpPr>
            <a:spLocks noGrp="1"/>
          </p:cNvSpPr>
          <p:nvPr>
            <p:ph type="pic" sz="quarter" idx="18"/>
          </p:nvPr>
        </p:nvSpPr>
        <p:spPr>
          <a:xfrm>
            <a:off x="3840112" y="2137836"/>
            <a:ext cx="1474069" cy="1706033"/>
          </a:xfrm>
          <a:solidFill>
            <a:schemeClr val="bg2">
              <a:lumMod val="60000"/>
              <a:lumOff val="40000"/>
            </a:schemeClr>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sp>
        <p:nvSpPr>
          <p:cNvPr id="26" name="Content Placeholder 3"/>
          <p:cNvSpPr>
            <a:spLocks noGrp="1"/>
          </p:cNvSpPr>
          <p:nvPr>
            <p:ph sz="half" idx="19"/>
          </p:nvPr>
        </p:nvSpPr>
        <p:spPr>
          <a:xfrm>
            <a:off x="5522468" y="3917964"/>
            <a:ext cx="1487424" cy="2128941"/>
          </a:xfrm>
        </p:spPr>
        <p:txBody>
          <a:bodyPr>
            <a:noAutofit/>
          </a:bodyPr>
          <a:lstStyle>
            <a:lvl1pPr>
              <a:defRPr sz="1051"/>
            </a:lvl1pPr>
            <a:lvl2pPr>
              <a:defRPr sz="1053">
                <a:latin typeface="Calibri" panose="020F0502020204030204" pitchFamily="34" charset="0"/>
                <a:cs typeface="Calibri" panose="020F0502020204030204" pitchFamily="34" charset="0"/>
              </a:defRPr>
            </a:lvl2pPr>
            <a:lvl3pPr>
              <a:defRPr sz="1053">
                <a:latin typeface="Calibri" panose="020F0502020204030204" pitchFamily="34" charset="0"/>
                <a:cs typeface="Calibri" panose="020F0502020204030204" pitchFamily="34" charset="0"/>
              </a:defRPr>
            </a:lvl3pPr>
            <a:lvl4pPr>
              <a:defRPr sz="1053">
                <a:latin typeface="Calibri" panose="020F0502020204030204" pitchFamily="34" charset="0"/>
                <a:cs typeface="Calibri" panose="020F0502020204030204" pitchFamily="34" charset="0"/>
              </a:defRPr>
            </a:lvl4pPr>
            <a:lvl5pPr>
              <a:defRPr sz="1053">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8" name="Picture Placeholder 5"/>
          <p:cNvSpPr>
            <a:spLocks noGrp="1"/>
          </p:cNvSpPr>
          <p:nvPr>
            <p:ph type="pic" sz="quarter" idx="20"/>
          </p:nvPr>
        </p:nvSpPr>
        <p:spPr>
          <a:xfrm>
            <a:off x="5522467" y="2137836"/>
            <a:ext cx="1474069" cy="1706033"/>
          </a:xfrm>
          <a:solidFill>
            <a:schemeClr val="bg2">
              <a:lumMod val="60000"/>
              <a:lumOff val="40000"/>
            </a:schemeClr>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sp>
        <p:nvSpPr>
          <p:cNvPr id="29" name="Content Placeholder 3"/>
          <p:cNvSpPr>
            <a:spLocks noGrp="1"/>
          </p:cNvSpPr>
          <p:nvPr>
            <p:ph sz="half" idx="21"/>
          </p:nvPr>
        </p:nvSpPr>
        <p:spPr>
          <a:xfrm>
            <a:off x="7212733" y="3917964"/>
            <a:ext cx="1487424" cy="2128941"/>
          </a:xfrm>
        </p:spPr>
        <p:txBody>
          <a:bodyPr>
            <a:noAutofit/>
          </a:bodyPr>
          <a:lstStyle>
            <a:lvl1pPr>
              <a:defRPr sz="1051"/>
            </a:lvl1pPr>
            <a:lvl2pPr>
              <a:defRPr sz="1053">
                <a:latin typeface="Calibri" panose="020F0502020204030204" pitchFamily="34" charset="0"/>
                <a:cs typeface="Calibri" panose="020F0502020204030204" pitchFamily="34" charset="0"/>
              </a:defRPr>
            </a:lvl2pPr>
            <a:lvl3pPr>
              <a:defRPr sz="1053">
                <a:latin typeface="Calibri" panose="020F0502020204030204" pitchFamily="34" charset="0"/>
                <a:cs typeface="Calibri" panose="020F0502020204030204" pitchFamily="34" charset="0"/>
              </a:defRPr>
            </a:lvl3pPr>
            <a:lvl4pPr>
              <a:defRPr sz="1053">
                <a:latin typeface="Calibri" panose="020F0502020204030204" pitchFamily="34" charset="0"/>
                <a:cs typeface="Calibri" panose="020F0502020204030204" pitchFamily="34" charset="0"/>
              </a:defRPr>
            </a:lvl4pPr>
            <a:lvl5pPr>
              <a:defRPr sz="1053">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31" name="Picture Placeholder 5"/>
          <p:cNvSpPr>
            <a:spLocks noGrp="1"/>
          </p:cNvSpPr>
          <p:nvPr>
            <p:ph type="pic" sz="quarter" idx="22"/>
          </p:nvPr>
        </p:nvSpPr>
        <p:spPr>
          <a:xfrm>
            <a:off x="7212732" y="2137836"/>
            <a:ext cx="1474069" cy="1706033"/>
          </a:xfrm>
          <a:solidFill>
            <a:schemeClr val="bg2">
              <a:lumMod val="60000"/>
              <a:lumOff val="40000"/>
            </a:schemeClr>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pic>
        <p:nvPicPr>
          <p:cNvPr id="25" name="Picture 6">
            <a:extLst>
              <a:ext uri="{FF2B5EF4-FFF2-40B4-BE49-F238E27FC236}">
                <a16:creationId xmlns:a16="http://schemas.microsoft.com/office/drawing/2014/main" id="{6E3A9A31-C198-4890-86CC-326199B80FF6}"/>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7" y="6241965"/>
            <a:ext cx="734483"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E75DE1C5-54EC-40B2-A6A7-E630E7D6DA2C}"/>
              </a:ext>
            </a:extLst>
          </p:cNvPr>
          <p:cNvSpPr>
            <a:spLocks noGrp="1"/>
          </p:cNvSpPr>
          <p:nvPr>
            <p:ph type="sldNum" sz="quarter" idx="23"/>
          </p:nvPr>
        </p:nvSpPr>
        <p:spPr/>
        <p:txBody>
          <a:bodyPr/>
          <a:lstStyle/>
          <a:p>
            <a:fld id="{A3979A82-1A5E-4C7B-AFC0-111CA6C3130A}" type="slidenum">
              <a:rPr lang="en-US" altLang="en-US" smtClean="0"/>
              <a:pPr/>
              <a:t>‹#›</a:t>
            </a:fld>
            <a:endParaRPr lang="en-US" altLang="en-US"/>
          </a:p>
        </p:txBody>
      </p:sp>
      <p:pic>
        <p:nvPicPr>
          <p:cNvPr id="24" name="Picture 23">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2036830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sz="half" idx="1"/>
          </p:nvPr>
        </p:nvSpPr>
        <p:spPr>
          <a:xfrm>
            <a:off x="609600" y="1371600"/>
            <a:ext cx="3805238"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4567238" y="1371600"/>
            <a:ext cx="3806825"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Rectangle 9">
            <a:extLst>
              <a:ext uri="{FF2B5EF4-FFF2-40B4-BE49-F238E27FC236}">
                <a16:creationId xmlns:a16="http://schemas.microsoft.com/office/drawing/2014/main" id="{F60F77CD-DD4D-4F42-85AE-C07B6997D237}"/>
              </a:ext>
            </a:extLst>
          </p:cNvPr>
          <p:cNvSpPr>
            <a:spLocks noGrp="1" noChangeArrowheads="1"/>
          </p:cNvSpPr>
          <p:nvPr>
            <p:ph type="sldNum" idx="10"/>
          </p:nvPr>
        </p:nvSpPr>
        <p:spPr>
          <a:ln/>
        </p:spPr>
        <p:txBody>
          <a:bodyPr/>
          <a:lstStyle>
            <a:lvl1pPr>
              <a:defRPr/>
            </a:lvl1pPr>
          </a:lstStyle>
          <a:p>
            <a:pPr>
              <a:defRPr/>
            </a:pPr>
            <a:r>
              <a:rPr lang="en-US" altLang="en-US"/>
              <a:t>Slide </a:t>
            </a:r>
            <a:fld id="{1F551F72-38F2-479C-990C-DF0D2C0B1F2C}" type="slidenum">
              <a:rPr lang="en-US" altLang="en-US" smtClean="0"/>
              <a:pPr>
                <a:defRPr/>
              </a:pPr>
              <a:t>‹#›</a:t>
            </a:fld>
            <a:endParaRPr lang="en-US" altLang="en-US"/>
          </a:p>
        </p:txBody>
      </p:sp>
    </p:spTree>
    <p:extLst>
      <p:ext uri="{BB962C8B-B14F-4D97-AF65-F5344CB8AC3E}">
        <p14:creationId xmlns:p14="http://schemas.microsoft.com/office/powerpoint/2010/main" val="390146746"/>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Headline Subhead NO Bluebar Five Column NO Bar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1" y="3917964"/>
            <a:ext cx="1487584" cy="2137123"/>
          </a:xfrm>
        </p:spPr>
        <p:txBody>
          <a:bodyPr>
            <a:noAutofit/>
          </a:bodyPr>
          <a:lstStyle>
            <a:lvl1pPr>
              <a:defRPr sz="1051"/>
            </a:lvl1pPr>
            <a:lvl2pPr>
              <a:defRPr sz="1053">
                <a:latin typeface="Calibri" panose="020F0502020204030204" pitchFamily="34" charset="0"/>
                <a:cs typeface="Calibri" panose="020F0502020204030204" pitchFamily="34" charset="0"/>
              </a:defRPr>
            </a:lvl2pPr>
            <a:lvl3pPr>
              <a:defRPr sz="1053">
                <a:latin typeface="Calibri" panose="020F0502020204030204" pitchFamily="34" charset="0"/>
                <a:cs typeface="Calibri" panose="020F0502020204030204" pitchFamily="34" charset="0"/>
              </a:defRPr>
            </a:lvl3pPr>
            <a:lvl4pPr>
              <a:defRPr sz="1053">
                <a:latin typeface="Calibri" panose="020F0502020204030204" pitchFamily="34" charset="0"/>
                <a:cs typeface="Calibri" panose="020F0502020204030204" pitchFamily="34" charset="0"/>
              </a:defRPr>
            </a:lvl4pPr>
            <a:lvl5pPr>
              <a:defRPr sz="1053">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2151843" y="3917964"/>
            <a:ext cx="1487424" cy="2137123"/>
          </a:xfrm>
        </p:spPr>
        <p:txBody>
          <a:bodyPr>
            <a:noAutofit/>
          </a:bodyPr>
          <a:lstStyle>
            <a:lvl1pPr>
              <a:defRPr sz="1051"/>
            </a:lvl1pPr>
            <a:lvl2pPr>
              <a:defRPr sz="1053">
                <a:latin typeface="Calibri" panose="020F0502020204030204" pitchFamily="34" charset="0"/>
                <a:cs typeface="Calibri" panose="020F0502020204030204" pitchFamily="34" charset="0"/>
              </a:defRPr>
            </a:lvl2pPr>
            <a:lvl3pPr>
              <a:defRPr sz="1053">
                <a:latin typeface="Calibri" panose="020F0502020204030204" pitchFamily="34" charset="0"/>
                <a:cs typeface="Calibri" panose="020F0502020204030204" pitchFamily="34" charset="0"/>
              </a:defRPr>
            </a:lvl3pPr>
            <a:lvl4pPr>
              <a:defRPr sz="1053">
                <a:latin typeface="Calibri" panose="020F0502020204030204" pitchFamily="34" charset="0"/>
                <a:cs typeface="Calibri" panose="020F0502020204030204" pitchFamily="34" charset="0"/>
              </a:defRPr>
            </a:lvl4pPr>
            <a:lvl5pPr>
              <a:defRPr sz="1053">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11"/>
          <p:cNvSpPr>
            <a:spLocks noGrp="1"/>
          </p:cNvSpPr>
          <p:nvPr>
            <p:ph type="body" sz="quarter" idx="14"/>
          </p:nvPr>
        </p:nvSpPr>
        <p:spPr>
          <a:xfrm>
            <a:off x="457200" y="869242"/>
            <a:ext cx="8229600" cy="918633"/>
          </a:xfrm>
        </p:spPr>
        <p:txBody>
          <a:bodyPr>
            <a:normAutofit/>
          </a:bodyPr>
          <a:lstStyle>
            <a:lvl1pPr>
              <a:defRPr sz="2133" b="0" cap="none">
                <a:solidFill>
                  <a:schemeClr val="tx1"/>
                </a:solidFill>
              </a:defRPr>
            </a:lvl1pPr>
          </a:lstStyle>
          <a:p>
            <a:pPr lvl="0"/>
            <a:r>
              <a:rPr lang="en-US"/>
              <a:t>Click to edit Master text styles</a:t>
            </a:r>
          </a:p>
        </p:txBody>
      </p:sp>
      <p:sp>
        <p:nvSpPr>
          <p:cNvPr id="10" name="Content Placeholder 3"/>
          <p:cNvSpPr>
            <a:spLocks noGrp="1"/>
          </p:cNvSpPr>
          <p:nvPr>
            <p:ph sz="half" idx="15"/>
          </p:nvPr>
        </p:nvSpPr>
        <p:spPr>
          <a:xfrm>
            <a:off x="3840112" y="3917964"/>
            <a:ext cx="1487424" cy="2137123"/>
          </a:xfrm>
        </p:spPr>
        <p:txBody>
          <a:bodyPr>
            <a:noAutofit/>
          </a:bodyPr>
          <a:lstStyle>
            <a:lvl1pPr>
              <a:defRPr sz="1051"/>
            </a:lvl1pPr>
            <a:lvl2pPr>
              <a:defRPr sz="1053">
                <a:latin typeface="Calibri" panose="020F0502020204030204" pitchFamily="34" charset="0"/>
                <a:cs typeface="Calibri" panose="020F0502020204030204" pitchFamily="34" charset="0"/>
              </a:defRPr>
            </a:lvl2pPr>
            <a:lvl3pPr>
              <a:defRPr sz="1053">
                <a:latin typeface="Calibri" panose="020F0502020204030204" pitchFamily="34" charset="0"/>
                <a:cs typeface="Calibri" panose="020F0502020204030204" pitchFamily="34" charset="0"/>
              </a:defRPr>
            </a:lvl3pPr>
            <a:lvl4pPr>
              <a:defRPr sz="1053">
                <a:latin typeface="Calibri" panose="020F0502020204030204" pitchFamily="34" charset="0"/>
                <a:cs typeface="Calibri" panose="020F0502020204030204" pitchFamily="34" charset="0"/>
              </a:defRPr>
            </a:lvl4pPr>
            <a:lvl5pPr>
              <a:defRPr sz="1053">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Picture Placeholder 5"/>
          <p:cNvSpPr>
            <a:spLocks noGrp="1"/>
          </p:cNvSpPr>
          <p:nvPr>
            <p:ph type="pic" sz="quarter" idx="16"/>
          </p:nvPr>
        </p:nvSpPr>
        <p:spPr>
          <a:xfrm>
            <a:off x="457201" y="2137836"/>
            <a:ext cx="1487584" cy="1706033"/>
          </a:xfrm>
          <a:solidFill>
            <a:schemeClr val="bg2">
              <a:lumMod val="60000"/>
              <a:lumOff val="40000"/>
            </a:schemeClr>
          </a:solidFill>
        </p:spPr>
        <p:txBody>
          <a:bodyPr anchor="ctr"/>
          <a:lstStyle>
            <a:lvl1pPr algn="ctr">
              <a:defRPr sz="1100" b="0">
                <a:solidFill>
                  <a:srgbClr val="FFFFFF"/>
                </a:solidFill>
              </a:defRPr>
            </a:lvl1pPr>
          </a:lstStyle>
          <a:p>
            <a:pPr lvl="0"/>
            <a:r>
              <a:rPr lang="en-US" noProof="0"/>
              <a:t>Click icon to add picture</a:t>
            </a:r>
            <a:endParaRPr lang="en-US" noProof="0" dirty="0"/>
          </a:p>
        </p:txBody>
      </p:sp>
      <p:sp>
        <p:nvSpPr>
          <p:cNvPr id="16" name="Picture Placeholder 5"/>
          <p:cNvSpPr>
            <a:spLocks noGrp="1"/>
          </p:cNvSpPr>
          <p:nvPr>
            <p:ph type="pic" sz="quarter" idx="17"/>
          </p:nvPr>
        </p:nvSpPr>
        <p:spPr>
          <a:xfrm>
            <a:off x="2153434" y="2137836"/>
            <a:ext cx="1473708" cy="1706033"/>
          </a:xfrm>
          <a:solidFill>
            <a:schemeClr val="bg2">
              <a:lumMod val="60000"/>
              <a:lumOff val="40000"/>
            </a:schemeClr>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sp>
        <p:nvSpPr>
          <p:cNvPr id="17" name="Picture Placeholder 5"/>
          <p:cNvSpPr>
            <a:spLocks noGrp="1"/>
          </p:cNvSpPr>
          <p:nvPr>
            <p:ph type="pic" sz="quarter" idx="18"/>
          </p:nvPr>
        </p:nvSpPr>
        <p:spPr>
          <a:xfrm>
            <a:off x="3840112" y="2137836"/>
            <a:ext cx="1474069" cy="1706033"/>
          </a:xfrm>
          <a:solidFill>
            <a:schemeClr val="bg2">
              <a:lumMod val="60000"/>
              <a:lumOff val="40000"/>
            </a:schemeClr>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sp>
        <p:nvSpPr>
          <p:cNvPr id="26" name="Content Placeholder 3"/>
          <p:cNvSpPr>
            <a:spLocks noGrp="1"/>
          </p:cNvSpPr>
          <p:nvPr>
            <p:ph sz="half" idx="19"/>
          </p:nvPr>
        </p:nvSpPr>
        <p:spPr>
          <a:xfrm>
            <a:off x="5522468" y="3917964"/>
            <a:ext cx="1487424" cy="2137123"/>
          </a:xfrm>
        </p:spPr>
        <p:txBody>
          <a:bodyPr>
            <a:noAutofit/>
          </a:bodyPr>
          <a:lstStyle>
            <a:lvl1pPr>
              <a:defRPr sz="1051"/>
            </a:lvl1pPr>
            <a:lvl2pPr>
              <a:defRPr sz="1053">
                <a:latin typeface="Calibri" panose="020F0502020204030204" pitchFamily="34" charset="0"/>
                <a:cs typeface="Calibri" panose="020F0502020204030204" pitchFamily="34" charset="0"/>
              </a:defRPr>
            </a:lvl2pPr>
            <a:lvl3pPr>
              <a:defRPr sz="1053">
                <a:latin typeface="Calibri" panose="020F0502020204030204" pitchFamily="34" charset="0"/>
                <a:cs typeface="Calibri" panose="020F0502020204030204" pitchFamily="34" charset="0"/>
              </a:defRPr>
            </a:lvl3pPr>
            <a:lvl4pPr>
              <a:defRPr sz="1053">
                <a:latin typeface="Calibri" panose="020F0502020204030204" pitchFamily="34" charset="0"/>
                <a:cs typeface="Calibri" panose="020F0502020204030204" pitchFamily="34" charset="0"/>
              </a:defRPr>
            </a:lvl4pPr>
            <a:lvl5pPr>
              <a:defRPr sz="1053">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8" name="Picture Placeholder 5"/>
          <p:cNvSpPr>
            <a:spLocks noGrp="1"/>
          </p:cNvSpPr>
          <p:nvPr>
            <p:ph type="pic" sz="quarter" idx="20"/>
          </p:nvPr>
        </p:nvSpPr>
        <p:spPr>
          <a:xfrm>
            <a:off x="5522467" y="2137836"/>
            <a:ext cx="1474069" cy="1706033"/>
          </a:xfrm>
          <a:solidFill>
            <a:schemeClr val="bg2">
              <a:lumMod val="60000"/>
              <a:lumOff val="40000"/>
            </a:schemeClr>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sp>
        <p:nvSpPr>
          <p:cNvPr id="29" name="Content Placeholder 3"/>
          <p:cNvSpPr>
            <a:spLocks noGrp="1"/>
          </p:cNvSpPr>
          <p:nvPr>
            <p:ph sz="half" idx="21"/>
          </p:nvPr>
        </p:nvSpPr>
        <p:spPr>
          <a:xfrm>
            <a:off x="7212733" y="3917964"/>
            <a:ext cx="1487424" cy="2137123"/>
          </a:xfrm>
        </p:spPr>
        <p:txBody>
          <a:bodyPr>
            <a:noAutofit/>
          </a:bodyPr>
          <a:lstStyle>
            <a:lvl1pPr>
              <a:defRPr sz="1051"/>
            </a:lvl1pPr>
            <a:lvl2pPr>
              <a:defRPr sz="1053">
                <a:latin typeface="Calibri" panose="020F0502020204030204" pitchFamily="34" charset="0"/>
                <a:cs typeface="Calibri" panose="020F0502020204030204" pitchFamily="34" charset="0"/>
              </a:defRPr>
            </a:lvl2pPr>
            <a:lvl3pPr>
              <a:defRPr sz="1053">
                <a:latin typeface="Calibri" panose="020F0502020204030204" pitchFamily="34" charset="0"/>
                <a:cs typeface="Calibri" panose="020F0502020204030204" pitchFamily="34" charset="0"/>
              </a:defRPr>
            </a:lvl3pPr>
            <a:lvl4pPr>
              <a:defRPr sz="1053">
                <a:latin typeface="Calibri" panose="020F0502020204030204" pitchFamily="34" charset="0"/>
                <a:cs typeface="Calibri" panose="020F0502020204030204" pitchFamily="34" charset="0"/>
              </a:defRPr>
            </a:lvl4pPr>
            <a:lvl5pPr>
              <a:defRPr sz="1053">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31" name="Picture Placeholder 5"/>
          <p:cNvSpPr>
            <a:spLocks noGrp="1"/>
          </p:cNvSpPr>
          <p:nvPr>
            <p:ph type="pic" sz="quarter" idx="22"/>
          </p:nvPr>
        </p:nvSpPr>
        <p:spPr>
          <a:xfrm>
            <a:off x="7212732" y="2137836"/>
            <a:ext cx="1474069" cy="1706033"/>
          </a:xfrm>
          <a:solidFill>
            <a:schemeClr val="bg2">
              <a:lumMod val="60000"/>
              <a:lumOff val="40000"/>
            </a:schemeClr>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pic>
        <p:nvPicPr>
          <p:cNvPr id="25" name="Picture 6">
            <a:extLst>
              <a:ext uri="{FF2B5EF4-FFF2-40B4-BE49-F238E27FC236}">
                <a16:creationId xmlns:a16="http://schemas.microsoft.com/office/drawing/2014/main" id="{6E3A9A31-C198-4890-86CC-326199B80FF6}"/>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7" y="6241965"/>
            <a:ext cx="734483"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E75DE1C5-54EC-40B2-A6A7-E630E7D6DA2C}"/>
              </a:ext>
            </a:extLst>
          </p:cNvPr>
          <p:cNvSpPr>
            <a:spLocks noGrp="1"/>
          </p:cNvSpPr>
          <p:nvPr>
            <p:ph type="sldNum" sz="quarter" idx="23"/>
          </p:nvPr>
        </p:nvSpPr>
        <p:spPr/>
        <p:txBody>
          <a:bodyPr/>
          <a:lstStyle/>
          <a:p>
            <a:fld id="{A3979A82-1A5E-4C7B-AFC0-111CA6C3130A}" type="slidenum">
              <a:rPr lang="en-US" altLang="en-US" smtClean="0"/>
              <a:pPr/>
              <a:t>‹#›</a:t>
            </a:fld>
            <a:endParaRPr lang="en-US" altLang="en-US"/>
          </a:p>
        </p:txBody>
      </p:sp>
      <p:pic>
        <p:nvPicPr>
          <p:cNvPr id="24" name="Picture 23">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826625584"/>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Headline Bluebar Text with imag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2" y="1825625"/>
            <a:ext cx="5413375" cy="4351339"/>
          </a:xfrm>
        </p:spPr>
        <p:txBody>
          <a:bodyPr/>
          <a:lstStyle>
            <a:lvl2pPr>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a:defRPr>
                <a:latin typeface="Calibri" panose="020F0502020204030204" pitchFamily="34" charset="0"/>
                <a:cs typeface="Calibri" panose="020F0502020204030204" pitchFamily="34" charset="0"/>
              </a:defRPr>
            </a:lvl4pPr>
            <a:lvl5pPr>
              <a:defRPr>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9" name="Picture 6">
            <a:extLst>
              <a:ext uri="{FF2B5EF4-FFF2-40B4-BE49-F238E27FC236}">
                <a16:creationId xmlns:a16="http://schemas.microsoft.com/office/drawing/2014/main" id="{0D520ED5-9753-4160-9B36-9F19BAB88EF4}"/>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7" y="6241965"/>
            <a:ext cx="734483"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lide Number Placeholder 3">
            <a:extLst>
              <a:ext uri="{FF2B5EF4-FFF2-40B4-BE49-F238E27FC236}">
                <a16:creationId xmlns:a16="http://schemas.microsoft.com/office/drawing/2014/main" id="{58C6B650-5AFA-47FB-B6A3-3C77B304F3BB}"/>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pic>
        <p:nvPicPr>
          <p:cNvPr id="10" name="Picture 9">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Rectangle 7">
            <a:extLst>
              <a:ext uri="{FF2B5EF4-FFF2-40B4-BE49-F238E27FC236}">
                <a16:creationId xmlns:a16="http://schemas.microsoft.com/office/drawing/2014/main" id="{1B390100-83E4-394B-B6C2-7D1B93E3AC01}"/>
              </a:ext>
            </a:extLst>
          </p:cNvPr>
          <p:cNvSpPr/>
          <p:nvPr userDrawn="1"/>
        </p:nvSpPr>
        <p:spPr>
          <a:xfrm>
            <a:off x="461963" y="823386"/>
            <a:ext cx="1206500"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Tree>
    <p:extLst>
      <p:ext uri="{BB962C8B-B14F-4D97-AF65-F5344CB8AC3E}">
        <p14:creationId xmlns:p14="http://schemas.microsoft.com/office/powerpoint/2010/main" val="3157137267"/>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Headline Subhead Bluebar Text with image">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B2309BE7-287D-4540-8B16-B38113BD5A87}"/>
              </a:ext>
            </a:extLst>
          </p:cNvPr>
          <p:cNvSpPr/>
          <p:nvPr/>
        </p:nvSpPr>
        <p:spPr>
          <a:xfrm>
            <a:off x="461963" y="1242486"/>
            <a:ext cx="1206500"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2" y="1825625"/>
            <a:ext cx="5413375" cy="4351339"/>
          </a:xfrm>
        </p:spPr>
        <p:txBody>
          <a:bodyPr/>
          <a:lstStyle>
            <a:lvl2pPr>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a:defRPr>
                <a:latin typeface="Calibri" panose="020F0502020204030204" pitchFamily="34" charset="0"/>
                <a:cs typeface="Calibri" panose="020F0502020204030204" pitchFamily="34" charset="0"/>
              </a:defRPr>
            </a:lvl4pPr>
            <a:lvl5pPr>
              <a:defRPr>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11"/>
          <p:cNvSpPr>
            <a:spLocks noGrp="1"/>
          </p:cNvSpPr>
          <p:nvPr>
            <p:ph type="body" sz="quarter" idx="14"/>
          </p:nvPr>
        </p:nvSpPr>
        <p:spPr>
          <a:xfrm>
            <a:off x="457200" y="869242"/>
            <a:ext cx="8229600" cy="918633"/>
          </a:xfrm>
        </p:spPr>
        <p:txBody>
          <a:bodyPr>
            <a:normAutofit/>
          </a:bodyPr>
          <a:lstStyle>
            <a:lvl1pPr>
              <a:defRPr sz="2133" b="0" cap="none">
                <a:solidFill>
                  <a:schemeClr val="tx1"/>
                </a:solidFill>
              </a:defRPr>
            </a:lvl1pPr>
          </a:lstStyle>
          <a:p>
            <a:pPr lvl="0"/>
            <a:r>
              <a:rPr lang="en-US"/>
              <a:t>Click to edit Master text styles</a:t>
            </a:r>
          </a:p>
        </p:txBody>
      </p:sp>
      <p:pic>
        <p:nvPicPr>
          <p:cNvPr id="9" name="Picture 6">
            <a:extLst>
              <a:ext uri="{FF2B5EF4-FFF2-40B4-BE49-F238E27FC236}">
                <a16:creationId xmlns:a16="http://schemas.microsoft.com/office/drawing/2014/main" id="{0D520ED5-9753-4160-9B36-9F19BAB88EF4}"/>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7" y="6241965"/>
            <a:ext cx="734483"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lide Number Placeholder 3">
            <a:extLst>
              <a:ext uri="{FF2B5EF4-FFF2-40B4-BE49-F238E27FC236}">
                <a16:creationId xmlns:a16="http://schemas.microsoft.com/office/drawing/2014/main" id="{58C6B650-5AFA-47FB-B6A3-3C77B304F3BB}"/>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pic>
        <p:nvPicPr>
          <p:cNvPr id="10" name="Picture 9">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498388078"/>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userDrawn="1">
  <p:cSld name="Headline Subhead NO Bluebar Text with imag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2" y="1825625"/>
            <a:ext cx="5413375" cy="4351339"/>
          </a:xfrm>
        </p:spPr>
        <p:txBody>
          <a:bodyPr/>
          <a:lstStyle>
            <a:lvl2pPr>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a:defRPr>
                <a:latin typeface="Calibri" panose="020F0502020204030204" pitchFamily="34" charset="0"/>
                <a:cs typeface="Calibri" panose="020F0502020204030204" pitchFamily="34" charset="0"/>
              </a:defRPr>
            </a:lvl4pPr>
            <a:lvl5pPr>
              <a:defRPr>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11"/>
          <p:cNvSpPr>
            <a:spLocks noGrp="1"/>
          </p:cNvSpPr>
          <p:nvPr>
            <p:ph type="body" sz="quarter" idx="14"/>
          </p:nvPr>
        </p:nvSpPr>
        <p:spPr>
          <a:xfrm>
            <a:off x="457200" y="869242"/>
            <a:ext cx="8229600" cy="918633"/>
          </a:xfrm>
        </p:spPr>
        <p:txBody>
          <a:bodyPr>
            <a:normAutofit/>
          </a:bodyPr>
          <a:lstStyle>
            <a:lvl1pPr>
              <a:defRPr sz="2133" b="0" cap="none">
                <a:solidFill>
                  <a:schemeClr val="tx1"/>
                </a:solidFill>
              </a:defRPr>
            </a:lvl1pPr>
          </a:lstStyle>
          <a:p>
            <a:pPr lvl="0"/>
            <a:r>
              <a:rPr lang="en-US"/>
              <a:t>Click to edit Master text styles</a:t>
            </a:r>
          </a:p>
        </p:txBody>
      </p:sp>
      <p:pic>
        <p:nvPicPr>
          <p:cNvPr id="9" name="Picture 6">
            <a:extLst>
              <a:ext uri="{FF2B5EF4-FFF2-40B4-BE49-F238E27FC236}">
                <a16:creationId xmlns:a16="http://schemas.microsoft.com/office/drawing/2014/main" id="{0D520ED5-9753-4160-9B36-9F19BAB88EF4}"/>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7" y="6241965"/>
            <a:ext cx="734483"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lide Number Placeholder 3">
            <a:extLst>
              <a:ext uri="{FF2B5EF4-FFF2-40B4-BE49-F238E27FC236}">
                <a16:creationId xmlns:a16="http://schemas.microsoft.com/office/drawing/2014/main" id="{58C6B650-5AFA-47FB-B6A3-3C77B304F3BB}"/>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pic>
        <p:nvPicPr>
          <p:cNvPr id="10" name="Picture 9">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793969803"/>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userDrawn="1">
  <p:cSld name="Headline Bluebar Footer Blan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pic>
        <p:nvPicPr>
          <p:cNvPr id="8" name="Picture 6">
            <a:extLst>
              <a:ext uri="{FF2B5EF4-FFF2-40B4-BE49-F238E27FC236}">
                <a16:creationId xmlns:a16="http://schemas.microsoft.com/office/drawing/2014/main" id="{359E15D7-50E1-470F-A0A4-BAF4CC20F3B8}"/>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7" y="6241965"/>
            <a:ext cx="734483"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Slide Number Placeholder 2">
            <a:extLst>
              <a:ext uri="{FF2B5EF4-FFF2-40B4-BE49-F238E27FC236}">
                <a16:creationId xmlns:a16="http://schemas.microsoft.com/office/drawing/2014/main" id="{6B7C2AA1-AB1B-44E4-976D-DE7FCE22BDA9}"/>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pic>
        <p:nvPicPr>
          <p:cNvPr id="9" name="Picture 8">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Rectangle 6">
            <a:extLst>
              <a:ext uri="{FF2B5EF4-FFF2-40B4-BE49-F238E27FC236}">
                <a16:creationId xmlns:a16="http://schemas.microsoft.com/office/drawing/2014/main" id="{F6CA90EE-E864-AB42-885A-4C09CFC88654}"/>
              </a:ext>
            </a:extLst>
          </p:cNvPr>
          <p:cNvSpPr/>
          <p:nvPr userDrawn="1"/>
        </p:nvSpPr>
        <p:spPr>
          <a:xfrm>
            <a:off x="461963" y="823386"/>
            <a:ext cx="1206500"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Tree>
    <p:extLst>
      <p:ext uri="{BB962C8B-B14F-4D97-AF65-F5344CB8AC3E}">
        <p14:creationId xmlns:p14="http://schemas.microsoft.com/office/powerpoint/2010/main" val="2329107302"/>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userDrawn="1">
  <p:cSld name="Headline Subhead Bluebar Footer Blank">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3BBB5E0A-E106-4991-9C36-4B88718A5FF2}"/>
              </a:ext>
            </a:extLst>
          </p:cNvPr>
          <p:cNvSpPr/>
          <p:nvPr/>
        </p:nvSpPr>
        <p:spPr>
          <a:xfrm>
            <a:off x="461963" y="1242486"/>
            <a:ext cx="1206500"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2" name="Title 1"/>
          <p:cNvSpPr>
            <a:spLocks noGrp="1"/>
          </p:cNvSpPr>
          <p:nvPr>
            <p:ph type="title"/>
          </p:nvPr>
        </p:nvSpPr>
        <p:spPr/>
        <p:txBody>
          <a:bodyPr/>
          <a:lstStyle/>
          <a:p>
            <a:r>
              <a:rPr lang="en-US"/>
              <a:t>Click to edit Master title style</a:t>
            </a:r>
          </a:p>
        </p:txBody>
      </p:sp>
      <p:sp>
        <p:nvSpPr>
          <p:cNvPr id="10" name="Text Placeholder 11"/>
          <p:cNvSpPr>
            <a:spLocks noGrp="1"/>
          </p:cNvSpPr>
          <p:nvPr>
            <p:ph type="body" sz="quarter" idx="14"/>
          </p:nvPr>
        </p:nvSpPr>
        <p:spPr>
          <a:xfrm>
            <a:off x="457201" y="869242"/>
            <a:ext cx="8229601" cy="918633"/>
          </a:xfrm>
        </p:spPr>
        <p:txBody>
          <a:bodyPr>
            <a:normAutofit/>
          </a:bodyPr>
          <a:lstStyle>
            <a:lvl1pPr>
              <a:defRPr sz="2133" b="0" cap="none">
                <a:solidFill>
                  <a:schemeClr val="tx1"/>
                </a:solidFill>
              </a:defRPr>
            </a:lvl1pPr>
          </a:lstStyle>
          <a:p>
            <a:pPr lvl="0"/>
            <a:r>
              <a:rPr lang="en-US"/>
              <a:t>Click to edit Master text styles</a:t>
            </a:r>
          </a:p>
        </p:txBody>
      </p:sp>
      <p:pic>
        <p:nvPicPr>
          <p:cNvPr id="8" name="Picture 6">
            <a:extLst>
              <a:ext uri="{FF2B5EF4-FFF2-40B4-BE49-F238E27FC236}">
                <a16:creationId xmlns:a16="http://schemas.microsoft.com/office/drawing/2014/main" id="{359E15D7-50E1-470F-A0A4-BAF4CC20F3B8}"/>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7" y="6241965"/>
            <a:ext cx="734483"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Slide Number Placeholder 2">
            <a:extLst>
              <a:ext uri="{FF2B5EF4-FFF2-40B4-BE49-F238E27FC236}">
                <a16:creationId xmlns:a16="http://schemas.microsoft.com/office/drawing/2014/main" id="{6B7C2AA1-AB1B-44E4-976D-DE7FCE22BDA9}"/>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pic>
        <p:nvPicPr>
          <p:cNvPr id="9" name="Picture 8">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05643814"/>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userDrawn="1">
  <p:cSld name="Headline Subhead NO Bluebar Footer Blan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10" name="Text Placeholder 11"/>
          <p:cNvSpPr>
            <a:spLocks noGrp="1"/>
          </p:cNvSpPr>
          <p:nvPr>
            <p:ph type="body" sz="quarter" idx="14"/>
          </p:nvPr>
        </p:nvSpPr>
        <p:spPr>
          <a:xfrm>
            <a:off x="457201" y="869242"/>
            <a:ext cx="8229601" cy="918633"/>
          </a:xfrm>
        </p:spPr>
        <p:txBody>
          <a:bodyPr>
            <a:normAutofit/>
          </a:bodyPr>
          <a:lstStyle>
            <a:lvl1pPr>
              <a:defRPr sz="2133" b="0" cap="none">
                <a:solidFill>
                  <a:schemeClr val="tx1"/>
                </a:solidFill>
              </a:defRPr>
            </a:lvl1pPr>
          </a:lstStyle>
          <a:p>
            <a:pPr lvl="0"/>
            <a:r>
              <a:rPr lang="en-US"/>
              <a:t>Click to edit Master text styles</a:t>
            </a:r>
          </a:p>
        </p:txBody>
      </p:sp>
      <p:pic>
        <p:nvPicPr>
          <p:cNvPr id="8" name="Picture 6">
            <a:extLst>
              <a:ext uri="{FF2B5EF4-FFF2-40B4-BE49-F238E27FC236}">
                <a16:creationId xmlns:a16="http://schemas.microsoft.com/office/drawing/2014/main" id="{359E15D7-50E1-470F-A0A4-BAF4CC20F3B8}"/>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7" y="6241965"/>
            <a:ext cx="734483"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Slide Number Placeholder 2">
            <a:extLst>
              <a:ext uri="{FF2B5EF4-FFF2-40B4-BE49-F238E27FC236}">
                <a16:creationId xmlns:a16="http://schemas.microsoft.com/office/drawing/2014/main" id="{6B7C2AA1-AB1B-44E4-976D-DE7FCE22BDA9}"/>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pic>
        <p:nvPicPr>
          <p:cNvPr id="9" name="Picture 8">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503910253"/>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titleOnly" preserve="1">
  <p:cSld name="Header Page Number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6" name="Slide Number Placeholder 5">
            <a:extLst>
              <a:ext uri="{FF2B5EF4-FFF2-40B4-BE49-F238E27FC236}">
                <a16:creationId xmlns:a16="http://schemas.microsoft.com/office/drawing/2014/main" id="{C8012F54-127D-4411-8E54-380B85688878}"/>
              </a:ext>
            </a:extLst>
          </p:cNvPr>
          <p:cNvSpPr>
            <a:spLocks noGrp="1"/>
          </p:cNvSpPr>
          <p:nvPr>
            <p:ph type="sldNum" sz="quarter" idx="4"/>
          </p:nvPr>
        </p:nvSpPr>
        <p:spPr>
          <a:xfrm>
            <a:off x="8085138" y="6173473"/>
            <a:ext cx="601663" cy="366183"/>
          </a:xfrm>
          <a:prstGeom prst="rect">
            <a:avLst/>
          </a:prstGeom>
        </p:spPr>
        <p:txBody>
          <a:bodyPr vert="horz" wrap="square" lIns="0" tIns="0" rIns="0" bIns="0" numCol="1" anchor="ctr" anchorCtr="0" compatLnSpc="1">
            <a:prstTxWarp prst="textNoShape">
              <a:avLst/>
            </a:prstTxWarp>
          </a:bodyPr>
          <a:lstStyle>
            <a:lvl1pPr algn="r">
              <a:defRPr sz="933"/>
            </a:lvl1pPr>
          </a:lstStyle>
          <a:p>
            <a:fld id="{A3979A82-1A5E-4C7B-AFC0-111CA6C3130A}" type="slidenum">
              <a:rPr lang="en-US" altLang="en-US" smtClean="0"/>
              <a:pPr/>
              <a:t>‹#›</a:t>
            </a:fld>
            <a:endParaRPr lang="en-US" altLang="en-US"/>
          </a:p>
        </p:txBody>
      </p:sp>
    </p:spTree>
    <p:extLst>
      <p:ext uri="{BB962C8B-B14F-4D97-AF65-F5344CB8AC3E}">
        <p14:creationId xmlns:p14="http://schemas.microsoft.com/office/powerpoint/2010/main" val="3697189021"/>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blank" preserve="1">
  <p:cSld name="Footer Only">
    <p:spTree>
      <p:nvGrpSpPr>
        <p:cNvPr id="1" name=""/>
        <p:cNvGrpSpPr/>
        <p:nvPr/>
      </p:nvGrpSpPr>
      <p:grpSpPr>
        <a:xfrm>
          <a:off x="0" y="0"/>
          <a:ext cx="0" cy="0"/>
          <a:chOff x="0" y="0"/>
          <a:chExt cx="0" cy="0"/>
        </a:xfrm>
      </p:grpSpPr>
      <p:pic>
        <p:nvPicPr>
          <p:cNvPr id="5" name="Picture 6">
            <a:extLst>
              <a:ext uri="{FF2B5EF4-FFF2-40B4-BE49-F238E27FC236}">
                <a16:creationId xmlns:a16="http://schemas.microsoft.com/office/drawing/2014/main" id="{8C175995-064B-49F7-8F44-02E38FAF2B2A}"/>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7" y="6241965"/>
            <a:ext cx="734483"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Slide Number Placeholder 7">
            <a:extLst>
              <a:ext uri="{FF2B5EF4-FFF2-40B4-BE49-F238E27FC236}">
                <a16:creationId xmlns:a16="http://schemas.microsoft.com/office/drawing/2014/main" id="{A846B4D6-5D3D-4177-8A9B-48A7C5720D9A}"/>
              </a:ext>
            </a:extLst>
          </p:cNvPr>
          <p:cNvSpPr>
            <a:spLocks noGrp="1"/>
          </p:cNvSpPr>
          <p:nvPr>
            <p:ph type="sldNum" sz="quarter" idx="10"/>
          </p:nvPr>
        </p:nvSpPr>
        <p:spPr/>
        <p:txBody>
          <a:bodyPr/>
          <a:lstStyle/>
          <a:p>
            <a:fld id="{A3979A82-1A5E-4C7B-AFC0-111CA6C3130A}" type="slidenum">
              <a:rPr lang="en-US" altLang="en-US" smtClean="0"/>
              <a:pPr/>
              <a:t>‹#›</a:t>
            </a:fld>
            <a:endParaRPr lang="en-US" altLang="en-US"/>
          </a:p>
        </p:txBody>
      </p:sp>
      <p:pic>
        <p:nvPicPr>
          <p:cNvPr id="6" name="Picture 5">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065194641"/>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2901159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GB"/>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Rectangle 9">
            <a:extLst>
              <a:ext uri="{FF2B5EF4-FFF2-40B4-BE49-F238E27FC236}">
                <a16:creationId xmlns:a16="http://schemas.microsoft.com/office/drawing/2014/main" id="{4906BD87-6C63-4BAE-BB78-2E037CDA80CF}"/>
              </a:ext>
            </a:extLst>
          </p:cNvPr>
          <p:cNvSpPr>
            <a:spLocks noGrp="1" noChangeArrowheads="1"/>
          </p:cNvSpPr>
          <p:nvPr>
            <p:ph type="sldNum" idx="10"/>
          </p:nvPr>
        </p:nvSpPr>
        <p:spPr>
          <a:ln/>
        </p:spPr>
        <p:txBody>
          <a:bodyPr/>
          <a:lstStyle>
            <a:lvl1pPr>
              <a:defRPr/>
            </a:lvl1pPr>
          </a:lstStyle>
          <a:p>
            <a:pPr>
              <a:defRPr/>
            </a:pPr>
            <a:r>
              <a:rPr lang="en-US" altLang="en-US"/>
              <a:t>Slide </a:t>
            </a:r>
            <a:fld id="{07143AE2-8961-49C4-80E3-5346A3EB4C4A}" type="slidenum">
              <a:rPr lang="en-US" altLang="en-US" smtClean="0"/>
              <a:pPr>
                <a:defRPr/>
              </a:pPr>
              <a:t>‹#›</a:t>
            </a:fld>
            <a:endParaRPr lang="en-US" altLang="en-US"/>
          </a:p>
        </p:txBody>
      </p:sp>
    </p:spTree>
    <p:extLst>
      <p:ext uri="{BB962C8B-B14F-4D97-AF65-F5344CB8AC3E}">
        <p14:creationId xmlns:p14="http://schemas.microsoft.com/office/powerpoint/2010/main" val="1138997250"/>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3865CD11-6439-4324-AFE9-E89B987C693E}"/>
              </a:ext>
            </a:extLst>
          </p:cNvPr>
          <p:cNvSpPr>
            <a:spLocks noGrp="1" noChangeArrowheads="1"/>
          </p:cNvSpPr>
          <p:nvPr>
            <p:ph type="sldNum" idx="10"/>
          </p:nvPr>
        </p:nvSpPr>
        <p:spPr>
          <a:ln/>
        </p:spPr>
        <p:txBody>
          <a:bodyPr/>
          <a:lstStyle>
            <a:lvl1pPr>
              <a:defRPr/>
            </a:lvl1pPr>
          </a:lstStyle>
          <a:p>
            <a:pPr>
              <a:defRPr/>
            </a:pPr>
            <a:r>
              <a:rPr lang="en-US" altLang="en-US"/>
              <a:t>Slide </a:t>
            </a:r>
            <a:fld id="{5DD27314-9434-4B6F-80C2-AAC402118CDA}" type="slidenum">
              <a:rPr lang="en-US" altLang="en-US" smtClean="0"/>
              <a:pPr>
                <a:defRPr/>
              </a:pPr>
              <a:t>‹#›</a:t>
            </a:fld>
            <a:endParaRPr lang="en-US" altLang="en-US"/>
          </a:p>
        </p:txBody>
      </p:sp>
    </p:spTree>
    <p:extLst>
      <p:ext uri="{BB962C8B-B14F-4D97-AF65-F5344CB8AC3E}">
        <p14:creationId xmlns:p14="http://schemas.microsoft.com/office/powerpoint/2010/main" val="24560351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Rectangle 9">
            <a:extLst>
              <a:ext uri="{FF2B5EF4-FFF2-40B4-BE49-F238E27FC236}">
                <a16:creationId xmlns:a16="http://schemas.microsoft.com/office/drawing/2014/main" id="{77CDBA8A-BE42-43E1-A3A6-A4B661E728FA}"/>
              </a:ext>
            </a:extLst>
          </p:cNvPr>
          <p:cNvSpPr>
            <a:spLocks noGrp="1" noChangeArrowheads="1"/>
          </p:cNvSpPr>
          <p:nvPr>
            <p:ph type="sldNum" idx="10"/>
          </p:nvPr>
        </p:nvSpPr>
        <p:spPr>
          <a:ln/>
        </p:spPr>
        <p:txBody>
          <a:bodyPr/>
          <a:lstStyle>
            <a:lvl1pPr>
              <a:defRPr/>
            </a:lvl1pPr>
          </a:lstStyle>
          <a:p>
            <a:pPr>
              <a:defRPr/>
            </a:pPr>
            <a:r>
              <a:rPr lang="en-US" altLang="en-US"/>
              <a:t>Slide </a:t>
            </a:r>
            <a:fld id="{49DFBF5E-CB2C-45B5-BBB9-429FD974229E}" type="slidenum">
              <a:rPr lang="en-US" altLang="en-US" smtClean="0"/>
              <a:pPr>
                <a:defRPr/>
              </a:pPr>
              <a:t>‹#›</a:t>
            </a:fld>
            <a:endParaRPr lang="en-US" altLang="en-US"/>
          </a:p>
        </p:txBody>
      </p:sp>
    </p:spTree>
    <p:extLst>
      <p:ext uri="{BB962C8B-B14F-4D97-AF65-F5344CB8AC3E}">
        <p14:creationId xmlns:p14="http://schemas.microsoft.com/office/powerpoint/2010/main" val="14132547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1DDB69A1-11BC-41B0-8884-BE90EB602636}"/>
              </a:ext>
            </a:extLst>
          </p:cNvPr>
          <p:cNvSpPr>
            <a:spLocks noGrp="1" noChangeArrowheads="1"/>
          </p:cNvSpPr>
          <p:nvPr>
            <p:ph type="sldNum" idx="10"/>
          </p:nvPr>
        </p:nvSpPr>
        <p:spPr>
          <a:xfrm>
            <a:off x="4244975" y="6538913"/>
            <a:ext cx="654050" cy="382587"/>
          </a:xfrm>
        </p:spPr>
        <p:txBody>
          <a:bodyPr/>
          <a:lstStyle>
            <a:lvl1pPr>
              <a:defRPr/>
            </a:lvl1pPr>
          </a:lstStyle>
          <a:p>
            <a:pPr>
              <a:defRPr/>
            </a:pPr>
            <a:r>
              <a:rPr lang="en-US" altLang="en-US"/>
              <a:t>Slid</a:t>
            </a:r>
            <a:fld id="{0F04E8E9-279B-42CA-B6E8-61A287E0027B}" type="slidenum">
              <a:rPr lang="en-US" altLang="en-US" smtClean="0"/>
              <a:pPr>
                <a:defRPr/>
              </a:pPr>
              <a:t>‹#›</a:t>
            </a:fld>
            <a:endParaRPr lang="en-US" altLang="en-US"/>
          </a:p>
        </p:txBody>
      </p:sp>
    </p:spTree>
    <p:extLst>
      <p:ext uri="{BB962C8B-B14F-4D97-AF65-F5344CB8AC3E}">
        <p14:creationId xmlns:p14="http://schemas.microsoft.com/office/powerpoint/2010/main" val="38143437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a:ext uri="{FF2B5EF4-FFF2-40B4-BE49-F238E27FC236}">
                <a16:creationId xmlns:a16="http://schemas.microsoft.com/office/drawing/2014/main" id="{CC365BC2-592E-47FF-BFDD-D1B2E6BD5920}"/>
              </a:ext>
            </a:extLst>
          </p:cNvPr>
          <p:cNvSpPr>
            <a:spLocks noGrp="1" noChangeArrowheads="1"/>
          </p:cNvSpPr>
          <p:nvPr>
            <p:ph type="sldNum" idx="10"/>
          </p:nvPr>
        </p:nvSpPr>
        <p:spPr>
          <a:ln/>
        </p:spPr>
        <p:txBody>
          <a:bodyPr/>
          <a:lstStyle>
            <a:lvl1pPr>
              <a:defRPr/>
            </a:lvl1pPr>
          </a:lstStyle>
          <a:p>
            <a:pPr>
              <a:defRPr/>
            </a:pPr>
            <a:r>
              <a:rPr lang="en-US" altLang="en-US"/>
              <a:t>Slide </a:t>
            </a:r>
            <a:fld id="{48BD2DDC-C4F9-4DA1-A63E-D3965D205843}" type="slidenum">
              <a:rPr lang="en-US" altLang="en-US" smtClean="0"/>
              <a:pPr>
                <a:defRPr/>
              </a:pPr>
              <a:t>‹#›</a:t>
            </a:fld>
            <a:endParaRPr lang="en-US" altLang="en-US"/>
          </a:p>
        </p:txBody>
      </p:sp>
    </p:spTree>
    <p:extLst>
      <p:ext uri="{BB962C8B-B14F-4D97-AF65-F5344CB8AC3E}">
        <p14:creationId xmlns:p14="http://schemas.microsoft.com/office/powerpoint/2010/main" val="20010253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a:ext uri="{FF2B5EF4-FFF2-40B4-BE49-F238E27FC236}">
                <a16:creationId xmlns:a16="http://schemas.microsoft.com/office/drawing/2014/main" id="{1E37D6BB-C57E-46F3-9463-6F29DC2C04C7}"/>
              </a:ext>
            </a:extLst>
          </p:cNvPr>
          <p:cNvSpPr>
            <a:spLocks noGrp="1" noChangeArrowheads="1"/>
          </p:cNvSpPr>
          <p:nvPr>
            <p:ph type="sldNum" idx="10"/>
          </p:nvPr>
        </p:nvSpPr>
        <p:spPr>
          <a:ln/>
        </p:spPr>
        <p:txBody>
          <a:bodyPr/>
          <a:lstStyle>
            <a:lvl1pPr>
              <a:defRPr/>
            </a:lvl1pPr>
          </a:lstStyle>
          <a:p>
            <a:pPr>
              <a:defRPr/>
            </a:pPr>
            <a:r>
              <a:rPr lang="en-US" altLang="en-US"/>
              <a:t>Slide </a:t>
            </a:r>
            <a:fld id="{2771F862-3EEA-4803-88C2-BE8D6DB460BF}" type="slidenum">
              <a:rPr lang="en-US" altLang="en-US" smtClean="0"/>
              <a:pPr>
                <a:defRPr/>
              </a:pPr>
              <a:t>‹#›</a:t>
            </a:fld>
            <a:endParaRPr lang="en-US" altLang="en-US"/>
          </a:p>
        </p:txBody>
      </p:sp>
    </p:spTree>
    <p:extLst>
      <p:ext uri="{BB962C8B-B14F-4D97-AF65-F5344CB8AC3E}">
        <p14:creationId xmlns:p14="http://schemas.microsoft.com/office/powerpoint/2010/main" val="1230442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13" Type="http://schemas.openxmlformats.org/officeDocument/2006/relationships/slideLayout" Target="../slideLayouts/slideLayout25.xml"/><Relationship Id="rId18" Type="http://schemas.openxmlformats.org/officeDocument/2006/relationships/slideLayout" Target="../slideLayouts/slideLayout30.xml"/><Relationship Id="rId26" Type="http://schemas.openxmlformats.org/officeDocument/2006/relationships/slideLayout" Target="../slideLayouts/slideLayout38.xml"/><Relationship Id="rId39" Type="http://schemas.openxmlformats.org/officeDocument/2006/relationships/theme" Target="../theme/theme2.xml"/><Relationship Id="rId21" Type="http://schemas.openxmlformats.org/officeDocument/2006/relationships/slideLayout" Target="../slideLayouts/slideLayout33.xml"/><Relationship Id="rId34" Type="http://schemas.openxmlformats.org/officeDocument/2006/relationships/slideLayout" Target="../slideLayouts/slideLayout46.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17" Type="http://schemas.openxmlformats.org/officeDocument/2006/relationships/slideLayout" Target="../slideLayouts/slideLayout29.xml"/><Relationship Id="rId25" Type="http://schemas.openxmlformats.org/officeDocument/2006/relationships/slideLayout" Target="../slideLayouts/slideLayout37.xml"/><Relationship Id="rId33" Type="http://schemas.openxmlformats.org/officeDocument/2006/relationships/slideLayout" Target="../slideLayouts/slideLayout45.xml"/><Relationship Id="rId38" Type="http://schemas.openxmlformats.org/officeDocument/2006/relationships/slideLayout" Target="../slideLayouts/slideLayout50.xml"/><Relationship Id="rId2" Type="http://schemas.openxmlformats.org/officeDocument/2006/relationships/slideLayout" Target="../slideLayouts/slideLayout14.xml"/><Relationship Id="rId16" Type="http://schemas.openxmlformats.org/officeDocument/2006/relationships/slideLayout" Target="../slideLayouts/slideLayout28.xml"/><Relationship Id="rId20" Type="http://schemas.openxmlformats.org/officeDocument/2006/relationships/slideLayout" Target="../slideLayouts/slideLayout32.xml"/><Relationship Id="rId29" Type="http://schemas.openxmlformats.org/officeDocument/2006/relationships/slideLayout" Target="../slideLayouts/slideLayout41.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24" Type="http://schemas.openxmlformats.org/officeDocument/2006/relationships/slideLayout" Target="../slideLayouts/slideLayout36.xml"/><Relationship Id="rId32" Type="http://schemas.openxmlformats.org/officeDocument/2006/relationships/slideLayout" Target="../slideLayouts/slideLayout44.xml"/><Relationship Id="rId37" Type="http://schemas.openxmlformats.org/officeDocument/2006/relationships/slideLayout" Target="../slideLayouts/slideLayout49.xml"/><Relationship Id="rId5" Type="http://schemas.openxmlformats.org/officeDocument/2006/relationships/slideLayout" Target="../slideLayouts/slideLayout17.xml"/><Relationship Id="rId15" Type="http://schemas.openxmlformats.org/officeDocument/2006/relationships/slideLayout" Target="../slideLayouts/slideLayout27.xml"/><Relationship Id="rId23" Type="http://schemas.openxmlformats.org/officeDocument/2006/relationships/slideLayout" Target="../slideLayouts/slideLayout35.xml"/><Relationship Id="rId28" Type="http://schemas.openxmlformats.org/officeDocument/2006/relationships/slideLayout" Target="../slideLayouts/slideLayout40.xml"/><Relationship Id="rId36" Type="http://schemas.openxmlformats.org/officeDocument/2006/relationships/slideLayout" Target="../slideLayouts/slideLayout48.xml"/><Relationship Id="rId10" Type="http://schemas.openxmlformats.org/officeDocument/2006/relationships/slideLayout" Target="../slideLayouts/slideLayout22.xml"/><Relationship Id="rId19" Type="http://schemas.openxmlformats.org/officeDocument/2006/relationships/slideLayout" Target="../slideLayouts/slideLayout31.xml"/><Relationship Id="rId31" Type="http://schemas.openxmlformats.org/officeDocument/2006/relationships/slideLayout" Target="../slideLayouts/slideLayout43.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slideLayout" Target="../slideLayouts/slideLayout26.xml"/><Relationship Id="rId22" Type="http://schemas.openxmlformats.org/officeDocument/2006/relationships/slideLayout" Target="../slideLayouts/slideLayout34.xml"/><Relationship Id="rId27" Type="http://schemas.openxmlformats.org/officeDocument/2006/relationships/slideLayout" Target="../slideLayouts/slideLayout39.xml"/><Relationship Id="rId30" Type="http://schemas.openxmlformats.org/officeDocument/2006/relationships/slideLayout" Target="../slideLayouts/slideLayout42.xml"/><Relationship Id="rId35" Type="http://schemas.openxmlformats.org/officeDocument/2006/relationships/slideLayout" Target="../slideLayouts/slideLayout47.xml"/><Relationship Id="rId8" Type="http://schemas.openxmlformats.org/officeDocument/2006/relationships/slideLayout" Target="../slideLayouts/slideLayout20.xml"/><Relationship Id="rId3" Type="http://schemas.openxmlformats.org/officeDocument/2006/relationships/slideLayout" Target="../slideLayouts/slideLayout1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a:extLst>
              <a:ext uri="{FF2B5EF4-FFF2-40B4-BE49-F238E27FC236}">
                <a16:creationId xmlns:a16="http://schemas.microsoft.com/office/drawing/2014/main" id="{8AF5D4AB-E353-4EAB-9E5C-B82B00CB74A2}"/>
              </a:ext>
            </a:extLst>
          </p:cNvPr>
          <p:cNvSpPr>
            <a:spLocks noChangeArrowheads="1"/>
          </p:cNvSpPr>
          <p:nvPr/>
        </p:nvSpPr>
        <p:spPr bwMode="auto">
          <a:xfrm>
            <a:off x="4572000" y="412234"/>
            <a:ext cx="3962400" cy="184666"/>
          </a:xfrm>
          <a:prstGeom prst="rect">
            <a:avLst/>
          </a:prstGeom>
          <a:noFill/>
          <a:ln>
            <a:noFill/>
          </a:ln>
        </p:spPr>
        <p:txBody>
          <a:bodyPr lIns="0" tIns="0" rIns="0" bIns="0" anchor="b">
            <a:spAutoFit/>
          </a:bodyPr>
          <a:lstStyle>
            <a:lvl1pPr marL="342900" indent="-34290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1pPr>
            <a:lvl2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2pPr>
            <a:lvl3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3pPr>
            <a:lvl4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4pPr>
            <a:lvl5pPr marL="142875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5pPr>
            <a:lvl6pPr marL="18859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6pPr>
            <a:lvl7pPr marL="23431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7pPr>
            <a:lvl8pPr marL="28003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8pPr>
            <a:lvl9pPr marL="32575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9pPr>
          </a:lstStyle>
          <a:p>
            <a:pPr lvl="4" indent="0" algn="r" eaLnBrk="1" hangingPunct="1">
              <a:buSzPct val="100000"/>
              <a:defRPr/>
            </a:pPr>
            <a:r>
              <a:rPr lang="en-GB" altLang="en-US" b="1" dirty="0">
                <a:solidFill>
                  <a:schemeClr val="tx1"/>
                </a:solidFill>
              </a:rPr>
              <a:t>doc.: 15-23-0261-01-04ad-00-0000</a:t>
            </a:r>
          </a:p>
        </p:txBody>
      </p:sp>
      <p:sp>
        <p:nvSpPr>
          <p:cNvPr id="1027" name="Line 2">
            <a:extLst>
              <a:ext uri="{FF2B5EF4-FFF2-40B4-BE49-F238E27FC236}">
                <a16:creationId xmlns:a16="http://schemas.microsoft.com/office/drawing/2014/main" id="{132CA22D-276C-45C8-B677-E5BCA761A59E}"/>
              </a:ext>
            </a:extLst>
          </p:cNvPr>
          <p:cNvSpPr>
            <a:spLocks noChangeShapeType="1"/>
          </p:cNvSpPr>
          <p:nvPr/>
        </p:nvSpPr>
        <p:spPr bwMode="auto">
          <a:xfrm>
            <a:off x="685800" y="609600"/>
            <a:ext cx="7848600"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dirty="0"/>
          </a:p>
        </p:txBody>
      </p:sp>
      <p:sp>
        <p:nvSpPr>
          <p:cNvPr id="1028" name="Line 4">
            <a:extLst>
              <a:ext uri="{FF2B5EF4-FFF2-40B4-BE49-F238E27FC236}">
                <a16:creationId xmlns:a16="http://schemas.microsoft.com/office/drawing/2014/main" id="{831B6CFB-2FA6-4CFA-9B69-4004A92F5FEE}"/>
              </a:ext>
            </a:extLst>
          </p:cNvPr>
          <p:cNvSpPr>
            <a:spLocks noChangeShapeType="1"/>
          </p:cNvSpPr>
          <p:nvPr/>
        </p:nvSpPr>
        <p:spPr bwMode="auto">
          <a:xfrm>
            <a:off x="706438" y="6477000"/>
            <a:ext cx="78279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2" name="Text Box 5">
            <a:extLst>
              <a:ext uri="{FF2B5EF4-FFF2-40B4-BE49-F238E27FC236}">
                <a16:creationId xmlns:a16="http://schemas.microsoft.com/office/drawing/2014/main" id="{7274DC08-9B8C-464E-97F8-9AF419E7B8D9}"/>
              </a:ext>
            </a:extLst>
          </p:cNvPr>
          <p:cNvSpPr txBox="1">
            <a:spLocks noChangeArrowheads="1"/>
          </p:cNvSpPr>
          <p:nvPr/>
        </p:nvSpPr>
        <p:spPr bwMode="auto">
          <a:xfrm>
            <a:off x="685800" y="304800"/>
            <a:ext cx="1752600" cy="279400"/>
          </a:xfrm>
          <a:prstGeom prst="rect">
            <a:avLst/>
          </a:prstGeom>
          <a:noFill/>
          <a:ln>
            <a:noFill/>
          </a:ln>
          <a:effec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eaLnBrk="1" hangingPunct="1">
              <a:buSzPct val="100000"/>
              <a:defRPr/>
            </a:pPr>
            <a:r>
              <a:rPr lang="en-GB" dirty="0"/>
              <a:t>May 2023</a:t>
            </a:r>
          </a:p>
        </p:txBody>
      </p:sp>
      <p:sp>
        <p:nvSpPr>
          <p:cNvPr id="1030" name="Text Box 6">
            <a:extLst>
              <a:ext uri="{FF2B5EF4-FFF2-40B4-BE49-F238E27FC236}">
                <a16:creationId xmlns:a16="http://schemas.microsoft.com/office/drawing/2014/main" id="{5C9A48D8-B217-4A04-8A4A-17E7990FB9CE}"/>
              </a:ext>
            </a:extLst>
          </p:cNvPr>
          <p:cNvSpPr txBox="1">
            <a:spLocks noChangeArrowheads="1"/>
          </p:cNvSpPr>
          <p:nvPr/>
        </p:nvSpPr>
        <p:spPr bwMode="auto">
          <a:xfrm>
            <a:off x="4908550" y="6478588"/>
            <a:ext cx="3746500" cy="279400"/>
          </a:xfrm>
          <a:prstGeom prst="rect">
            <a:avLst/>
          </a:prstGeom>
          <a:noFill/>
          <a:ln>
            <a:noFill/>
          </a:ln>
          <a:effec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r" eaLnBrk="1" hangingPunct="1">
              <a:spcBef>
                <a:spcPts val="750"/>
              </a:spcBef>
              <a:buSzPct val="100000"/>
              <a:defRPr/>
            </a:pPr>
            <a:r>
              <a:rPr lang="en-GB" dirty="0"/>
              <a:t>T. Almholt (Texas Instruments, Inc)</a:t>
            </a:r>
          </a:p>
        </p:txBody>
      </p:sp>
      <p:sp>
        <p:nvSpPr>
          <p:cNvPr id="1031" name="Rectangle 7">
            <a:extLst>
              <a:ext uri="{FF2B5EF4-FFF2-40B4-BE49-F238E27FC236}">
                <a16:creationId xmlns:a16="http://schemas.microsoft.com/office/drawing/2014/main" id="{5D51B55C-069B-4D75-9B4D-246CDA06270D}"/>
              </a:ext>
            </a:extLst>
          </p:cNvPr>
          <p:cNvSpPr>
            <a:spLocks noGrp="1" noChangeArrowheads="1"/>
          </p:cNvSpPr>
          <p:nvPr>
            <p:ph type="title"/>
          </p:nvPr>
        </p:nvSpPr>
        <p:spPr bwMode="auto">
          <a:xfrm>
            <a:off x="755576" y="685800"/>
            <a:ext cx="7764463" cy="754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ctr" anchorCtr="0" compatLnSpc="1">
            <a:prstTxWarp prst="textNoShape">
              <a:avLst/>
            </a:prstTxWarp>
          </a:bodyPr>
          <a:lstStyle/>
          <a:p>
            <a:pPr lvl="0"/>
            <a:r>
              <a:rPr lang="en-GB" altLang="en-US" dirty="0"/>
              <a:t>Click to edit the title text format</a:t>
            </a:r>
          </a:p>
        </p:txBody>
      </p:sp>
      <p:sp>
        <p:nvSpPr>
          <p:cNvPr id="1032" name="Rectangle 8">
            <a:extLst>
              <a:ext uri="{FF2B5EF4-FFF2-40B4-BE49-F238E27FC236}">
                <a16:creationId xmlns:a16="http://schemas.microsoft.com/office/drawing/2014/main" id="{5CF464D6-905A-4259-BFB1-449C29AED4FE}"/>
              </a:ext>
            </a:extLst>
          </p:cNvPr>
          <p:cNvSpPr>
            <a:spLocks noGrp="1" noChangeArrowheads="1"/>
          </p:cNvSpPr>
          <p:nvPr>
            <p:ph type="body" idx="1"/>
          </p:nvPr>
        </p:nvSpPr>
        <p:spPr bwMode="auto">
          <a:xfrm>
            <a:off x="767977" y="1371600"/>
            <a:ext cx="7764463" cy="4868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t" anchorCtr="0" compatLnSpc="1">
            <a:prstTxWarp prst="textNoShape">
              <a:avLst/>
            </a:prstTxWarp>
          </a:bodyPr>
          <a:lstStyle/>
          <a:p>
            <a:pPr lvl="0"/>
            <a:r>
              <a:rPr lang="en-GB" altLang="en-US" dirty="0"/>
              <a:t>Click to edit the outline text format</a:t>
            </a:r>
          </a:p>
          <a:p>
            <a:pPr lvl="1"/>
            <a:r>
              <a:rPr lang="en-GB" altLang="en-US" dirty="0"/>
              <a:t>Second Outline Level</a:t>
            </a:r>
          </a:p>
          <a:p>
            <a:pPr lvl="2"/>
            <a:r>
              <a:rPr lang="en-GB" altLang="en-US" dirty="0"/>
              <a:t>Third Outline Level</a:t>
            </a:r>
          </a:p>
          <a:p>
            <a:pPr lvl="3"/>
            <a:r>
              <a:rPr lang="en-GB" altLang="en-US" dirty="0"/>
              <a:t>Fourth Outline Level</a:t>
            </a:r>
          </a:p>
          <a:p>
            <a:pPr lvl="4"/>
            <a:r>
              <a:rPr lang="en-GB" altLang="en-US" dirty="0"/>
              <a:t>Fifth Outline Level</a:t>
            </a:r>
          </a:p>
          <a:p>
            <a:pPr lvl="4"/>
            <a:r>
              <a:rPr lang="en-GB" altLang="en-US" dirty="0"/>
              <a:t>Sixth Outline Level</a:t>
            </a:r>
          </a:p>
          <a:p>
            <a:pPr lvl="4"/>
            <a:r>
              <a:rPr lang="en-GB" altLang="en-US" dirty="0"/>
              <a:t>Seventh Outline Level</a:t>
            </a:r>
          </a:p>
          <a:p>
            <a:pPr lvl="4"/>
            <a:r>
              <a:rPr lang="en-GB" altLang="en-US" dirty="0"/>
              <a:t>Eighth Outline Level</a:t>
            </a:r>
          </a:p>
          <a:p>
            <a:pPr lvl="4"/>
            <a:r>
              <a:rPr lang="en-GB" altLang="en-US" dirty="0"/>
              <a:t>Ninth Outline Level</a:t>
            </a:r>
          </a:p>
        </p:txBody>
      </p:sp>
      <p:sp>
        <p:nvSpPr>
          <p:cNvPr id="3" name="Rectangle 9">
            <a:extLst>
              <a:ext uri="{FF2B5EF4-FFF2-40B4-BE49-F238E27FC236}">
                <a16:creationId xmlns:a16="http://schemas.microsoft.com/office/drawing/2014/main" id="{0B2EF45E-69B5-4D61-ACC6-817BA12ACDB0}"/>
              </a:ext>
            </a:extLst>
          </p:cNvPr>
          <p:cNvSpPr>
            <a:spLocks noGrp="1" noChangeArrowheads="1"/>
          </p:cNvSpPr>
          <p:nvPr>
            <p:ph type="sldNum"/>
          </p:nvPr>
        </p:nvSpPr>
        <p:spPr bwMode="auto">
          <a:xfrm>
            <a:off x="4211638" y="6554788"/>
            <a:ext cx="655637" cy="239712"/>
          </a:xfrm>
          <a:prstGeom prst="rect">
            <a:avLst/>
          </a:prstGeom>
          <a:noFill/>
          <a:ln>
            <a:noFill/>
          </a:ln>
          <a:effectLst/>
        </p:spPr>
        <p:txBody>
          <a:bodyPr vert="horz" wrap="square" lIns="0" tIns="0" rIns="0" bIns="0" numCol="1" anchor="ctr" anchorCtr="0" compatLnSpc="1">
            <a:prstTxWarp prst="textNoShape">
              <a:avLst/>
            </a:prstTxWarp>
          </a:bodyPr>
          <a:lstStyle>
            <a:lvl1pPr algn="ct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defRPr>
            </a:lvl1pPr>
          </a:lstStyle>
          <a:p>
            <a:pPr>
              <a:defRPr/>
            </a:pPr>
            <a:r>
              <a:rPr lang="en-US" altLang="en-US"/>
              <a:t>Slide </a:t>
            </a:r>
            <a:fld id="{C945B3CD-E11D-4C08-80C1-5F9C37B0203A}" type="slidenum">
              <a:rPr lang="en-US" altLang="en-US" smtClean="0"/>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7" r:id="rId7"/>
    <p:sldLayoutId id="2147483823" r:id="rId8"/>
    <p:sldLayoutId id="2147483824" r:id="rId9"/>
    <p:sldLayoutId id="2147483825" r:id="rId10"/>
    <p:sldLayoutId id="2147483826" r:id="rId11"/>
    <p:sldLayoutId id="2147483828" r:id="rId12"/>
  </p:sldLayoutIdLst>
  <p:hf hdr="0" dt="0"/>
  <p:txStyles>
    <p:titleStyle>
      <a:lvl1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mj-lt"/>
          <a:ea typeface="MS PGothic" panose="020B0600070205080204" pitchFamily="34" charset="-128"/>
          <a:cs typeface="+mj-cs"/>
        </a:defRPr>
      </a:lvl1pPr>
      <a:lvl2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2pPr>
      <a:lvl3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3pPr>
      <a:lvl4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4pPr>
      <a:lvl5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5pPr>
      <a:lvl6pPr marL="25146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8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90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2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p:titleStyle>
    <p:bodyStyle>
      <a:lvl1pPr marL="342900" indent="-342900" algn="l" defTabSz="449263" rtl="0" eaLnBrk="0" fontAlgn="base" hangingPunct="0">
        <a:spcBef>
          <a:spcPts val="800"/>
        </a:spcBef>
        <a:spcAft>
          <a:spcPct val="0"/>
        </a:spcAft>
        <a:buClr>
          <a:srgbClr val="000000"/>
        </a:buClr>
        <a:buSzPct val="100000"/>
        <a:buFont typeface="Times New Roman" panose="02020603050405020304" pitchFamily="18" charset="0"/>
        <a:defRPr sz="3200">
          <a:solidFill>
            <a:srgbClr val="000000"/>
          </a:solidFill>
          <a:latin typeface="+mn-lt"/>
          <a:ea typeface="MS PGothic" panose="020B0600070205080204" pitchFamily="34" charset="-128"/>
          <a:cs typeface="+mn-cs"/>
        </a:defRPr>
      </a:lvl1pPr>
      <a:lvl2pPr marL="742950" indent="-285750" algn="l" defTabSz="449263" rtl="0" eaLnBrk="0" fontAlgn="base" hangingPunct="0">
        <a:spcBef>
          <a:spcPts val="700"/>
        </a:spcBef>
        <a:spcAft>
          <a:spcPct val="0"/>
        </a:spcAft>
        <a:buClr>
          <a:srgbClr val="000000"/>
        </a:buClr>
        <a:buSzPct val="100000"/>
        <a:buFont typeface="Times New Roman" panose="02020603050405020304" pitchFamily="18" charset="0"/>
        <a:defRPr sz="2800">
          <a:solidFill>
            <a:srgbClr val="000000"/>
          </a:solidFill>
          <a:latin typeface="+mn-lt"/>
          <a:ea typeface="MS PGothic" panose="020B0600070205080204" pitchFamily="34" charset="-128"/>
          <a:cs typeface="+mn-cs"/>
        </a:defRPr>
      </a:lvl2pPr>
      <a:lvl3pPr marL="1143000" indent="-228600" algn="l" defTabSz="449263" rtl="0" eaLnBrk="0" fontAlgn="base" hangingPunct="0">
        <a:spcBef>
          <a:spcPts val="600"/>
        </a:spcBef>
        <a:spcAft>
          <a:spcPct val="0"/>
        </a:spcAft>
        <a:buClr>
          <a:srgbClr val="000000"/>
        </a:buClr>
        <a:buSzPct val="100000"/>
        <a:buFont typeface="Times New Roman" panose="02020603050405020304" pitchFamily="18" charset="0"/>
        <a:defRPr sz="2400">
          <a:solidFill>
            <a:srgbClr val="000000"/>
          </a:solidFill>
          <a:latin typeface="+mn-lt"/>
          <a:ea typeface="MS PGothic" panose="020B0600070205080204" pitchFamily="34" charset="-128"/>
          <a:cs typeface="+mn-cs"/>
        </a:defRPr>
      </a:lvl3pPr>
      <a:lvl4pPr marL="16002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4pPr>
      <a:lvl5pPr marL="20574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5pPr>
      <a:lvl6pPr marL="25146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6pPr>
      <a:lvl7pPr marL="29718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7pPr>
      <a:lvl8pPr marL="34290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8pPr>
      <a:lvl9pPr marL="38862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DF22FF3-E587-455E-8A2B-9F74DBCD940C}"/>
              </a:ext>
            </a:extLst>
          </p:cNvPr>
          <p:cNvSpPr>
            <a:spLocks noGrp="1"/>
          </p:cNvSpPr>
          <p:nvPr>
            <p:ph type="title"/>
          </p:nvPr>
        </p:nvSpPr>
        <p:spPr>
          <a:xfrm>
            <a:off x="457200" y="366186"/>
            <a:ext cx="8229600" cy="495300"/>
          </a:xfrm>
          <a:prstGeom prst="rect">
            <a:avLst/>
          </a:prstGeom>
        </p:spPr>
        <p:txBody>
          <a:bodyPr vert="horz" lIns="0" tIns="0" rIns="0" bIns="0" rtlCol="0" anchor="t" anchorCtr="0">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B5C9D899-9142-4688-9076-8F6D4D1E730B}"/>
              </a:ext>
            </a:extLst>
          </p:cNvPr>
          <p:cNvSpPr>
            <a:spLocks noGrp="1"/>
          </p:cNvSpPr>
          <p:nvPr>
            <p:ph type="body" idx="1"/>
          </p:nvPr>
        </p:nvSpPr>
        <p:spPr>
          <a:xfrm>
            <a:off x="457200" y="1826684"/>
            <a:ext cx="8229600" cy="4349749"/>
          </a:xfrm>
          <a:prstGeom prst="rect">
            <a:avLst/>
          </a:prstGeom>
        </p:spPr>
        <p:txBody>
          <a:bodyPr vert="horz" lIns="0" tIns="0" rIns="0" bIns="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a:extLst>
              <a:ext uri="{FF2B5EF4-FFF2-40B4-BE49-F238E27FC236}">
                <a16:creationId xmlns:a16="http://schemas.microsoft.com/office/drawing/2014/main" id="{625E849D-EFB0-4C13-84AB-ECE6F132B1BC}"/>
              </a:ext>
            </a:extLst>
          </p:cNvPr>
          <p:cNvSpPr>
            <a:spLocks noGrp="1"/>
          </p:cNvSpPr>
          <p:nvPr>
            <p:ph type="sldNum" sz="quarter" idx="4"/>
          </p:nvPr>
        </p:nvSpPr>
        <p:spPr>
          <a:xfrm>
            <a:off x="8085138" y="6173473"/>
            <a:ext cx="601663" cy="366183"/>
          </a:xfrm>
          <a:prstGeom prst="rect">
            <a:avLst/>
          </a:prstGeom>
        </p:spPr>
        <p:txBody>
          <a:bodyPr vert="horz" wrap="square" lIns="0" tIns="0" rIns="0" bIns="0" numCol="1" anchor="ctr" anchorCtr="0" compatLnSpc="1">
            <a:prstTxWarp prst="textNoShape">
              <a:avLst/>
            </a:prstTxWarp>
          </a:bodyPr>
          <a:lstStyle>
            <a:lvl1pPr algn="r">
              <a:defRPr sz="933"/>
            </a:lvl1pPr>
          </a:lstStyle>
          <a:p>
            <a:fld id="{A3979A82-1A5E-4C7B-AFC0-111CA6C3130A}" type="slidenum">
              <a:rPr lang="en-US" altLang="en-US" smtClean="0"/>
              <a:pPr/>
              <a:t>‹#›</a:t>
            </a:fld>
            <a:endParaRPr lang="en-US" altLang="en-US"/>
          </a:p>
        </p:txBody>
      </p:sp>
    </p:spTree>
    <p:extLst>
      <p:ext uri="{BB962C8B-B14F-4D97-AF65-F5344CB8AC3E}">
        <p14:creationId xmlns:p14="http://schemas.microsoft.com/office/powerpoint/2010/main" val="3416724852"/>
      </p:ext>
    </p:extLst>
  </p:cSld>
  <p:clrMap bg1="lt1" tx1="dk1" bg2="lt2" tx2="dk2" accent1="accent1" accent2="accent2" accent3="accent3" accent4="accent4" accent5="accent5" accent6="accent6" hlink="hlink" folHlink="folHlink"/>
  <p:sldLayoutIdLst>
    <p:sldLayoutId id="2147483830" r:id="rId1"/>
    <p:sldLayoutId id="2147483831" r:id="rId2"/>
    <p:sldLayoutId id="2147483832" r:id="rId3"/>
    <p:sldLayoutId id="2147483833" r:id="rId4"/>
    <p:sldLayoutId id="2147483834" r:id="rId5"/>
    <p:sldLayoutId id="2147483835" r:id="rId6"/>
    <p:sldLayoutId id="2147483836" r:id="rId7"/>
    <p:sldLayoutId id="2147483837" r:id="rId8"/>
    <p:sldLayoutId id="2147483838" r:id="rId9"/>
    <p:sldLayoutId id="2147483839" r:id="rId10"/>
    <p:sldLayoutId id="2147483840" r:id="rId11"/>
    <p:sldLayoutId id="2147483841" r:id="rId12"/>
    <p:sldLayoutId id="2147483842" r:id="rId13"/>
    <p:sldLayoutId id="2147483843" r:id="rId14"/>
    <p:sldLayoutId id="2147483844" r:id="rId15"/>
    <p:sldLayoutId id="2147483845" r:id="rId16"/>
    <p:sldLayoutId id="2147483846" r:id="rId17"/>
    <p:sldLayoutId id="2147483847" r:id="rId18"/>
    <p:sldLayoutId id="2147483848" r:id="rId19"/>
    <p:sldLayoutId id="2147483849" r:id="rId20"/>
    <p:sldLayoutId id="2147483850" r:id="rId21"/>
    <p:sldLayoutId id="2147483851" r:id="rId22"/>
    <p:sldLayoutId id="2147483852" r:id="rId23"/>
    <p:sldLayoutId id="2147483853" r:id="rId24"/>
    <p:sldLayoutId id="2147483854" r:id="rId25"/>
    <p:sldLayoutId id="2147483855" r:id="rId26"/>
    <p:sldLayoutId id="2147483856" r:id="rId27"/>
    <p:sldLayoutId id="2147483857" r:id="rId28"/>
    <p:sldLayoutId id="2147483858" r:id="rId29"/>
    <p:sldLayoutId id="2147483859" r:id="rId30"/>
    <p:sldLayoutId id="2147483860" r:id="rId31"/>
    <p:sldLayoutId id="2147483861" r:id="rId32"/>
    <p:sldLayoutId id="2147483862" r:id="rId33"/>
    <p:sldLayoutId id="2147483863" r:id="rId34"/>
    <p:sldLayoutId id="2147483864" r:id="rId35"/>
    <p:sldLayoutId id="2147483865" r:id="rId36"/>
    <p:sldLayoutId id="2147483866" r:id="rId37"/>
    <p:sldLayoutId id="2147483867" r:id="rId38"/>
  </p:sldLayoutIdLst>
  <p:hf hdr="0" ftr="0" dt="0"/>
  <p:txStyles>
    <p:titleStyle>
      <a:lvl1pPr algn="l" defTabSz="685783" rtl="0" eaLnBrk="1" fontAlgn="base" hangingPunct="1">
        <a:lnSpc>
          <a:spcPct val="90000"/>
        </a:lnSpc>
        <a:spcBef>
          <a:spcPct val="0"/>
        </a:spcBef>
        <a:spcAft>
          <a:spcPct val="0"/>
        </a:spcAft>
        <a:defRPr sz="2667" b="1" i="0" kern="1200" cap="all">
          <a:solidFill>
            <a:schemeClr val="tx1"/>
          </a:solidFill>
          <a:latin typeface="Montserrat ExtraBold" pitchFamily="2" charset="77"/>
          <a:ea typeface="MS PGothic" panose="020B0600070205080204" pitchFamily="34" charset="-128"/>
          <a:cs typeface="Montserrat ExtraBold" pitchFamily="2" charset="77"/>
        </a:defRPr>
      </a:lvl1pPr>
      <a:lvl2pPr algn="l" defTabSz="685783" rtl="0" eaLnBrk="1" fontAlgn="base" hangingPunct="1">
        <a:lnSpc>
          <a:spcPct val="90000"/>
        </a:lnSpc>
        <a:spcBef>
          <a:spcPct val="0"/>
        </a:spcBef>
        <a:spcAft>
          <a:spcPct val="0"/>
        </a:spcAft>
        <a:defRPr sz="2400">
          <a:solidFill>
            <a:schemeClr val="tx1"/>
          </a:solidFill>
          <a:latin typeface="Montserrat ExtraBold" charset="0"/>
          <a:ea typeface="MS PGothic" panose="020B0600070205080204" pitchFamily="34" charset="-128"/>
          <a:cs typeface="ＭＳ Ｐゴシック" charset="0"/>
        </a:defRPr>
      </a:lvl2pPr>
      <a:lvl3pPr algn="l" defTabSz="685783" rtl="0" eaLnBrk="1" fontAlgn="base" hangingPunct="1">
        <a:lnSpc>
          <a:spcPct val="90000"/>
        </a:lnSpc>
        <a:spcBef>
          <a:spcPct val="0"/>
        </a:spcBef>
        <a:spcAft>
          <a:spcPct val="0"/>
        </a:spcAft>
        <a:defRPr sz="2400">
          <a:solidFill>
            <a:schemeClr val="tx1"/>
          </a:solidFill>
          <a:latin typeface="Montserrat ExtraBold" charset="0"/>
          <a:ea typeface="MS PGothic" panose="020B0600070205080204" pitchFamily="34" charset="-128"/>
          <a:cs typeface="ＭＳ Ｐゴシック" charset="0"/>
        </a:defRPr>
      </a:lvl3pPr>
      <a:lvl4pPr algn="l" defTabSz="685783" rtl="0" eaLnBrk="1" fontAlgn="base" hangingPunct="1">
        <a:lnSpc>
          <a:spcPct val="90000"/>
        </a:lnSpc>
        <a:spcBef>
          <a:spcPct val="0"/>
        </a:spcBef>
        <a:spcAft>
          <a:spcPct val="0"/>
        </a:spcAft>
        <a:defRPr sz="2400">
          <a:solidFill>
            <a:schemeClr val="tx1"/>
          </a:solidFill>
          <a:latin typeface="Montserrat ExtraBold" charset="0"/>
          <a:ea typeface="MS PGothic" panose="020B0600070205080204" pitchFamily="34" charset="-128"/>
          <a:cs typeface="ＭＳ Ｐゴシック" charset="0"/>
        </a:defRPr>
      </a:lvl4pPr>
      <a:lvl5pPr algn="l" defTabSz="685783" rtl="0" eaLnBrk="1" fontAlgn="base" hangingPunct="1">
        <a:lnSpc>
          <a:spcPct val="90000"/>
        </a:lnSpc>
        <a:spcBef>
          <a:spcPct val="0"/>
        </a:spcBef>
        <a:spcAft>
          <a:spcPct val="0"/>
        </a:spcAft>
        <a:defRPr sz="2400">
          <a:solidFill>
            <a:schemeClr val="tx1"/>
          </a:solidFill>
          <a:latin typeface="Montserrat ExtraBold" charset="0"/>
          <a:ea typeface="MS PGothic" panose="020B0600070205080204" pitchFamily="34" charset="-128"/>
          <a:cs typeface="ＭＳ Ｐゴシック" charset="0"/>
        </a:defRPr>
      </a:lvl5pPr>
      <a:lvl6pPr marL="457189" algn="l" defTabSz="685783" rtl="0" eaLnBrk="1" fontAlgn="base" hangingPunct="1">
        <a:lnSpc>
          <a:spcPct val="90000"/>
        </a:lnSpc>
        <a:spcBef>
          <a:spcPct val="0"/>
        </a:spcBef>
        <a:spcAft>
          <a:spcPct val="0"/>
        </a:spcAft>
        <a:defRPr sz="2400">
          <a:solidFill>
            <a:schemeClr val="tx1"/>
          </a:solidFill>
          <a:latin typeface="Montserrat ExtraBold" charset="0"/>
          <a:ea typeface="ＭＳ Ｐゴシック" charset="0"/>
          <a:cs typeface="ＭＳ Ｐゴシック" charset="0"/>
        </a:defRPr>
      </a:lvl6pPr>
      <a:lvl7pPr marL="914377" algn="l" defTabSz="685783" rtl="0" eaLnBrk="1" fontAlgn="base" hangingPunct="1">
        <a:lnSpc>
          <a:spcPct val="90000"/>
        </a:lnSpc>
        <a:spcBef>
          <a:spcPct val="0"/>
        </a:spcBef>
        <a:spcAft>
          <a:spcPct val="0"/>
        </a:spcAft>
        <a:defRPr sz="2400">
          <a:solidFill>
            <a:schemeClr val="tx1"/>
          </a:solidFill>
          <a:latin typeface="Montserrat ExtraBold" charset="0"/>
          <a:ea typeface="ＭＳ Ｐゴシック" charset="0"/>
          <a:cs typeface="ＭＳ Ｐゴシック" charset="0"/>
        </a:defRPr>
      </a:lvl7pPr>
      <a:lvl8pPr marL="1371566" algn="l" defTabSz="685783" rtl="0" eaLnBrk="1" fontAlgn="base" hangingPunct="1">
        <a:lnSpc>
          <a:spcPct val="90000"/>
        </a:lnSpc>
        <a:spcBef>
          <a:spcPct val="0"/>
        </a:spcBef>
        <a:spcAft>
          <a:spcPct val="0"/>
        </a:spcAft>
        <a:defRPr sz="2400">
          <a:solidFill>
            <a:schemeClr val="tx1"/>
          </a:solidFill>
          <a:latin typeface="Montserrat ExtraBold" charset="0"/>
          <a:ea typeface="ＭＳ Ｐゴシック" charset="0"/>
          <a:cs typeface="ＭＳ Ｐゴシック" charset="0"/>
        </a:defRPr>
      </a:lvl8pPr>
      <a:lvl9pPr marL="1828754" algn="l" defTabSz="685783" rtl="0" eaLnBrk="1" fontAlgn="base" hangingPunct="1">
        <a:lnSpc>
          <a:spcPct val="90000"/>
        </a:lnSpc>
        <a:spcBef>
          <a:spcPct val="0"/>
        </a:spcBef>
        <a:spcAft>
          <a:spcPct val="0"/>
        </a:spcAft>
        <a:defRPr sz="2400">
          <a:solidFill>
            <a:schemeClr val="tx1"/>
          </a:solidFill>
          <a:latin typeface="Montserrat ExtraBold" charset="0"/>
          <a:ea typeface="ＭＳ Ｐゴシック" charset="0"/>
          <a:cs typeface="ＭＳ Ｐゴシック" charset="0"/>
        </a:defRPr>
      </a:lvl9pPr>
    </p:titleStyle>
    <p:bodyStyle>
      <a:lvl1pPr marL="0" indent="0" algn="l" defTabSz="685783" rtl="0" eaLnBrk="1" fontAlgn="base" hangingPunct="1">
        <a:lnSpc>
          <a:spcPct val="90000"/>
        </a:lnSpc>
        <a:spcBef>
          <a:spcPts val="751"/>
        </a:spcBef>
        <a:spcAft>
          <a:spcPct val="0"/>
        </a:spcAft>
        <a:defRPr sz="1600" b="1" i="0" kern="1200" cap="none" baseline="0">
          <a:solidFill>
            <a:schemeClr val="tx1"/>
          </a:solidFill>
          <a:latin typeface="Montserrat" pitchFamily="2" charset="77"/>
          <a:ea typeface="MS PGothic" panose="020B0600070205080204" pitchFamily="34" charset="-128"/>
          <a:cs typeface="Montserrat" pitchFamily="2" charset="77"/>
        </a:defRPr>
      </a:lvl1pPr>
      <a:lvl2pPr marL="3175" indent="-3175" algn="l" defTabSz="685783" rtl="0" eaLnBrk="1" fontAlgn="base" hangingPunct="1">
        <a:lnSpc>
          <a:spcPct val="90000"/>
        </a:lnSpc>
        <a:spcBef>
          <a:spcPts val="600"/>
        </a:spcBef>
        <a:spcAft>
          <a:spcPct val="0"/>
        </a:spcAft>
        <a:defRPr sz="1467" kern="1200">
          <a:solidFill>
            <a:schemeClr val="tx1"/>
          </a:solidFill>
          <a:latin typeface="Calibri" panose="020F0502020204030204" pitchFamily="34" charset="0"/>
          <a:ea typeface="MS PGothic" panose="020B0600070205080204" pitchFamily="34" charset="-128"/>
          <a:cs typeface="Calibri" panose="020F0502020204030204" pitchFamily="34" charset="0"/>
        </a:defRPr>
      </a:lvl2pPr>
      <a:lvl3pPr marL="112711" indent="-111123" algn="l" defTabSz="685783" rtl="0" eaLnBrk="1" fontAlgn="base" hangingPunct="1">
        <a:spcBef>
          <a:spcPts val="400"/>
        </a:spcBef>
        <a:spcAft>
          <a:spcPct val="0"/>
        </a:spcAft>
        <a:buClr>
          <a:srgbClr val="4AC9E3"/>
        </a:buClr>
        <a:buFont typeface="Wingdings" panose="05000000000000000000" pitchFamily="2" charset="2"/>
        <a:buChar char="§"/>
        <a:defRPr sz="1333" kern="1200">
          <a:solidFill>
            <a:schemeClr val="tx1"/>
          </a:solidFill>
          <a:latin typeface="Calibri" panose="020F0502020204030204" pitchFamily="34" charset="0"/>
          <a:ea typeface="MS PGothic" panose="020B0600070205080204" pitchFamily="34" charset="-128"/>
          <a:cs typeface="Calibri" panose="020F0502020204030204" pitchFamily="34" charset="0"/>
        </a:defRPr>
      </a:lvl3pPr>
      <a:lvl4pPr marL="304792" indent="-190495" algn="l" defTabSz="685783" rtl="0" eaLnBrk="1" fontAlgn="base" hangingPunct="1">
        <a:spcBef>
          <a:spcPts val="200"/>
        </a:spcBef>
        <a:spcAft>
          <a:spcPct val="0"/>
        </a:spcAft>
        <a:buFont typeface="Lucida Grande" pitchFamily="1" charset="0"/>
        <a:buChar char="﹣"/>
        <a:defRPr sz="1200" kern="1200">
          <a:solidFill>
            <a:schemeClr val="tx1"/>
          </a:solidFill>
          <a:latin typeface="Calibri" panose="020F0502020204030204" pitchFamily="34" charset="0"/>
          <a:ea typeface="MS PGothic" panose="020B0600070205080204" pitchFamily="34" charset="-128"/>
          <a:cs typeface="Calibri" panose="020F0502020204030204" pitchFamily="34" charset="0"/>
        </a:defRPr>
      </a:lvl4pPr>
      <a:lvl5pPr marL="457189" indent="-152396" algn="l" defTabSz="684196" rtl="0" eaLnBrk="1" fontAlgn="base" hangingPunct="1">
        <a:spcBef>
          <a:spcPts val="200"/>
        </a:spcBef>
        <a:spcAft>
          <a:spcPct val="0"/>
        </a:spcAft>
        <a:buClr>
          <a:srgbClr val="4AC9E3"/>
        </a:buClr>
        <a:buFont typeface="Lucida Grande" pitchFamily="1" charset="0"/>
        <a:buChar char="･"/>
        <a:defRPr sz="1200" kern="1200">
          <a:solidFill>
            <a:schemeClr val="tx1"/>
          </a:solidFill>
          <a:latin typeface="Calibri" panose="020F0502020204030204" pitchFamily="34" charset="0"/>
          <a:ea typeface="MS PGothic" panose="020B0600070205080204" pitchFamily="34" charset="-128"/>
          <a:cs typeface="Calibri" panose="020F0502020204030204" pitchFamily="34" charset="0"/>
        </a:defRPr>
      </a:lvl5pPr>
      <a:lvl6pPr marL="1885904" indent="-171446" algn="l" defTabSz="685783"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6pPr>
      <a:lvl7pPr marL="2228795" indent="-171446" algn="l" defTabSz="685783"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7pPr>
      <a:lvl8pPr marL="2571686" indent="-171446" algn="l" defTabSz="685783"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8pPr>
      <a:lvl9pPr marL="2914578" indent="-171446" algn="l" defTabSz="685783"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685783" rtl="0" eaLnBrk="1" latinLnBrk="0" hangingPunct="1">
        <a:defRPr sz="1400" kern="1200">
          <a:solidFill>
            <a:schemeClr val="tx1"/>
          </a:solidFill>
          <a:latin typeface="+mn-lt"/>
          <a:ea typeface="+mn-ea"/>
          <a:cs typeface="+mn-cs"/>
        </a:defRPr>
      </a:lvl1pPr>
      <a:lvl2pPr marL="342891" algn="l" defTabSz="685783" rtl="0" eaLnBrk="1" latinLnBrk="0" hangingPunct="1">
        <a:defRPr sz="1400" kern="1200">
          <a:solidFill>
            <a:schemeClr val="tx1"/>
          </a:solidFill>
          <a:latin typeface="+mn-lt"/>
          <a:ea typeface="+mn-ea"/>
          <a:cs typeface="+mn-cs"/>
        </a:defRPr>
      </a:lvl2pPr>
      <a:lvl3pPr marL="685783" algn="l" defTabSz="685783" rtl="0" eaLnBrk="1" latinLnBrk="0" hangingPunct="1">
        <a:defRPr sz="1400" kern="1200">
          <a:solidFill>
            <a:schemeClr val="tx1"/>
          </a:solidFill>
          <a:latin typeface="+mn-lt"/>
          <a:ea typeface="+mn-ea"/>
          <a:cs typeface="+mn-cs"/>
        </a:defRPr>
      </a:lvl3pPr>
      <a:lvl4pPr marL="1028674" algn="l" defTabSz="685783" rtl="0" eaLnBrk="1" latinLnBrk="0" hangingPunct="1">
        <a:defRPr sz="1400" kern="1200">
          <a:solidFill>
            <a:schemeClr val="tx1"/>
          </a:solidFill>
          <a:latin typeface="+mn-lt"/>
          <a:ea typeface="+mn-ea"/>
          <a:cs typeface="+mn-cs"/>
        </a:defRPr>
      </a:lvl4pPr>
      <a:lvl5pPr marL="1371566" algn="l" defTabSz="685783" rtl="0" eaLnBrk="1" latinLnBrk="0" hangingPunct="1">
        <a:defRPr sz="1400" kern="1200">
          <a:solidFill>
            <a:schemeClr val="tx1"/>
          </a:solidFill>
          <a:latin typeface="+mn-lt"/>
          <a:ea typeface="+mn-ea"/>
          <a:cs typeface="+mn-cs"/>
        </a:defRPr>
      </a:lvl5pPr>
      <a:lvl6pPr marL="1714457" algn="l" defTabSz="685783" rtl="0" eaLnBrk="1" latinLnBrk="0" hangingPunct="1">
        <a:defRPr sz="1400" kern="1200">
          <a:solidFill>
            <a:schemeClr val="tx1"/>
          </a:solidFill>
          <a:latin typeface="+mn-lt"/>
          <a:ea typeface="+mn-ea"/>
          <a:cs typeface="+mn-cs"/>
        </a:defRPr>
      </a:lvl6pPr>
      <a:lvl7pPr marL="2057349" algn="l" defTabSz="685783" rtl="0" eaLnBrk="1" latinLnBrk="0" hangingPunct="1">
        <a:defRPr sz="1400" kern="1200">
          <a:solidFill>
            <a:schemeClr val="tx1"/>
          </a:solidFill>
          <a:latin typeface="+mn-lt"/>
          <a:ea typeface="+mn-ea"/>
          <a:cs typeface="+mn-cs"/>
        </a:defRPr>
      </a:lvl7pPr>
      <a:lvl8pPr marL="2400240" algn="l" defTabSz="685783" rtl="0" eaLnBrk="1" latinLnBrk="0" hangingPunct="1">
        <a:defRPr sz="1400" kern="1200">
          <a:solidFill>
            <a:schemeClr val="tx1"/>
          </a:solidFill>
          <a:latin typeface="+mn-lt"/>
          <a:ea typeface="+mn-ea"/>
          <a:cs typeface="+mn-cs"/>
        </a:defRPr>
      </a:lvl8pPr>
      <a:lvl9pPr marL="2743131" algn="l" defTabSz="685783" rtl="0" eaLnBrk="1" latinLnBrk="0" hangingPunct="1">
        <a:defRPr sz="14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216">
          <p15:clr>
            <a:srgbClr val="F26B43"/>
          </p15:clr>
        </p15:guide>
        <p15:guide id="2" pos="4104">
          <p15:clr>
            <a:srgbClr val="F26B43"/>
          </p15:clr>
        </p15:guide>
        <p15:guide id="3" pos="774">
          <p15:clr>
            <a:srgbClr val="F26B43"/>
          </p15:clr>
        </p15:guide>
        <p15:guide id="4" pos="882">
          <p15:clr>
            <a:srgbClr val="F26B43"/>
          </p15:clr>
        </p15:guide>
        <p15:guide id="5" pos="1440">
          <p15:clr>
            <a:srgbClr val="F26B43"/>
          </p15:clr>
        </p15:guide>
        <p15:guide id="6" pos="1548">
          <p15:clr>
            <a:srgbClr val="F26B43"/>
          </p15:clr>
        </p15:guide>
        <p15:guide id="7" pos="2106">
          <p15:clr>
            <a:srgbClr val="F26B43"/>
          </p15:clr>
        </p15:guide>
        <p15:guide id="8" pos="2214">
          <p15:clr>
            <a:srgbClr val="F26B43"/>
          </p15:clr>
        </p15:guide>
        <p15:guide id="9" pos="2772">
          <p15:clr>
            <a:srgbClr val="F26B43"/>
          </p15:clr>
        </p15:guide>
        <p15:guide id="10" pos="2880">
          <p15:clr>
            <a:srgbClr val="F26B43"/>
          </p15:clr>
        </p15:guide>
        <p15:guide id="11" pos="3438">
          <p15:clr>
            <a:srgbClr val="F26B43"/>
          </p15:clr>
        </p15:guide>
        <p15:guide id="12" pos="3546">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15.xml"/><Relationship Id="rId6" Type="http://schemas.openxmlformats.org/officeDocument/2006/relationships/hyperlink" Target="http://standards.ieee.org/content/dam/ieee-standards/standards/web/documents/other/best_practices_for_ieee_standards_development_051215.pdf" TargetMode="External"/><Relationship Id="rId5" Type="http://schemas.openxmlformats.org/officeDocument/2006/relationships/hyperlink" Target="https://standards.ieee.org/faqs/copyrights/" TargetMode="External"/><Relationship Id="rId4" Type="http://schemas.openxmlformats.org/officeDocument/2006/relationships/hyperlink" Target="https://standards.ieee.org/content/dam/ieee-standards/standards/web/documents/other/permissionltrs.zip"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0.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2.emf"/><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12.emf"/></Relationships>
</file>

<file path=ppt/slides/_rels/slide23.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15.emf"/><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16.emf"/></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development.standards.ieee.org/myproject/Public/mytools/mob/slideset.pdf" TargetMode="External"/><Relationship Id="rId7" Type="http://schemas.openxmlformats.org/officeDocument/2006/relationships/hyperlink" Target="https://standards.ieee.org/content/dam/ieee-standards/standards/web/documents/other/ieee-sa-copyright-policy-2019.pdf" TargetMode="External"/><Relationship Id="rId2" Type="http://schemas.openxmlformats.org/officeDocument/2006/relationships/hyperlink" Target="https://grouper.ieee.org/groups/802/sapolicies.shtml" TargetMode="External"/><Relationship Id="rId1" Type="http://schemas.openxmlformats.org/officeDocument/2006/relationships/slideLayout" Target="../slideLayouts/slideLayout2.xml"/><Relationship Id="rId6" Type="http://schemas.openxmlformats.org/officeDocument/2006/relationships/hyperlink" Target="https://standards.ieee.org/ipr/copyright-materials.html" TargetMode="External"/><Relationship Id="rId5" Type="http://schemas.openxmlformats.org/officeDocument/2006/relationships/hyperlink" Target="https://standards.ieee.org/content/dam/ieee-standards/standards/web/documents/other/Participant-Behavior-Individual-Method.pdf" TargetMode="External"/><Relationship Id="rId4" Type="http://schemas.openxmlformats.org/officeDocument/2006/relationships/hyperlink" Target="https://standards.ieee.org/content/ieee-standards/en/about/sasb/patcom/index.html"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a:extLst>
              <a:ext uri="{FF2B5EF4-FFF2-40B4-BE49-F238E27FC236}">
                <a16:creationId xmlns:a16="http://schemas.microsoft.com/office/drawing/2014/main" id="{C6DD33F5-0A83-4AD1-9AE0-9B9B0665CD6B}"/>
              </a:ext>
            </a:extLst>
          </p:cNvPr>
          <p:cNvSpPr>
            <a:spLocks noChangeArrowheads="1"/>
          </p:cNvSpPr>
          <p:nvPr/>
        </p:nvSpPr>
        <p:spPr bwMode="auto">
          <a:xfrm>
            <a:off x="250825" y="762000"/>
            <a:ext cx="8642350" cy="5203605"/>
          </a:xfrm>
          <a:prstGeom prst="rect">
            <a:avLst/>
          </a:prstGeom>
          <a:noFill/>
          <a:ln>
            <a:noFill/>
          </a:ln>
          <a:effectLst/>
          <a:extLst/>
        </p:spPr>
        <p:txBody>
          <a:bodyPr lIns="90000" tIns="46800" rIns="90000" bIns="46800">
            <a:spAutoFit/>
          </a:bodyPr>
          <a:lstStyle>
            <a:lvl1pPr marL="914400" indent="-906463">
              <a:spcBef>
                <a:spcPts val="8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9pPr>
          </a:lstStyle>
          <a:p>
            <a:pPr eaLnBrk="1" hangingPunct="1">
              <a:spcBef>
                <a:spcPct val="0"/>
              </a:spcBef>
              <a:buClrTx/>
              <a:buFontTx/>
              <a:buNone/>
              <a:defRPr/>
            </a:pPr>
            <a:r>
              <a:rPr lang="en-US" altLang="en-US" sz="2000" b="1" u="sng" dirty="0">
                <a:effectLst>
                  <a:outerShdw blurRad="38100" dist="38100" dir="2700000" algn="tl">
                    <a:srgbClr val="C0C0C0"/>
                  </a:outerShdw>
                </a:effectLst>
                <a:latin typeface="Times New Roman" panose="02020603050405020304" pitchFamily="18" charset="0"/>
              </a:rPr>
              <a:t>Project: IEEE P802.15 Working Group for Wireless Personal Area Networks (WPANs)</a:t>
            </a:r>
          </a:p>
          <a:p>
            <a:pPr eaLnBrk="1" hangingPunct="1">
              <a:spcBef>
                <a:spcPct val="0"/>
              </a:spcBef>
              <a:buClrTx/>
              <a:buFontTx/>
              <a:buNone/>
              <a:defRPr/>
            </a:pPr>
            <a:endParaRPr lang="en-US" altLang="en-US" sz="20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Submission Title:</a:t>
            </a:r>
            <a:r>
              <a:rPr lang="en-US" altLang="en-US" sz="1600" dirty="0">
                <a:latin typeface="Times New Roman" panose="02020603050405020304" pitchFamily="18" charset="0"/>
              </a:rPr>
              <a:t> Long Range extension of the 802.15.4-2020 OFDM PHY</a:t>
            </a:r>
          </a:p>
          <a:p>
            <a:pPr eaLnBrk="1" hangingPunct="1">
              <a:spcBef>
                <a:spcPct val="0"/>
              </a:spcBef>
              <a:buClrTx/>
              <a:buFontTx/>
              <a:buNone/>
              <a:defRPr/>
            </a:pPr>
            <a:r>
              <a:rPr lang="en-US" altLang="en-US" sz="1600" b="1" dirty="0">
                <a:latin typeface="Times New Roman" panose="02020603050405020304" pitchFamily="18" charset="0"/>
              </a:rPr>
              <a:t>Date Submitted: March 2022</a:t>
            </a:r>
            <a:endParaRPr lang="en-US" altLang="en-US" sz="16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Source:</a:t>
            </a:r>
            <a:r>
              <a:rPr lang="en-US" altLang="en-US" sz="1600" dirty="0">
                <a:latin typeface="Times New Roman" panose="02020603050405020304" pitchFamily="18" charset="0"/>
              </a:rPr>
              <a:t> 	Thomas Almholt (Texas Instruments), Tomas Motos (Texas Instruments)</a:t>
            </a:r>
          </a:p>
          <a:p>
            <a:pPr eaLnBrk="1" hangingPunct="1">
              <a:spcBef>
                <a:spcPct val="0"/>
              </a:spcBef>
              <a:buClrTx/>
              <a:buFontTx/>
              <a:buNone/>
              <a:defRPr/>
            </a:pPr>
            <a:r>
              <a:rPr lang="en-US" altLang="en-US" sz="1600" b="1" dirty="0">
                <a:latin typeface="Times New Roman" panose="02020603050405020304" pitchFamily="18" charset="0"/>
              </a:rPr>
              <a:t>Contact: </a:t>
            </a:r>
            <a:endParaRPr lang="en-US" altLang="en-US" sz="16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Voice:</a:t>
            </a:r>
            <a:r>
              <a:rPr lang="en-US" altLang="en-US" sz="1600" dirty="0">
                <a:latin typeface="Times New Roman" panose="02020603050405020304" pitchFamily="18" charset="0"/>
              </a:rPr>
              <a:t> 	+1 214 567 4516,  </a:t>
            </a:r>
            <a:r>
              <a:rPr lang="en-US" altLang="en-US" sz="1600" b="1" dirty="0">
                <a:latin typeface="Times New Roman" panose="02020603050405020304" pitchFamily="18" charset="0"/>
              </a:rPr>
              <a:t>E-Mail</a:t>
            </a:r>
            <a:r>
              <a:rPr lang="en-US" altLang="en-US" sz="1600" dirty="0">
                <a:latin typeface="Times New Roman" panose="02020603050405020304" pitchFamily="18" charset="0"/>
              </a:rPr>
              <a:t>: talmholt@ti.com</a:t>
            </a:r>
          </a:p>
          <a:p>
            <a:pPr eaLnBrk="1" hangingPunct="1">
              <a:spcBef>
                <a:spcPct val="0"/>
              </a:spcBef>
              <a:buClrTx/>
              <a:buFontTx/>
              <a:buNone/>
              <a:defRPr/>
            </a:pPr>
            <a:r>
              <a:rPr lang="en-US" altLang="en-US" sz="1600" b="1" dirty="0">
                <a:latin typeface="Times New Roman" panose="02020603050405020304" pitchFamily="18" charset="0"/>
              </a:rPr>
              <a:t>Re:</a:t>
            </a:r>
            <a:r>
              <a:rPr lang="en-US" altLang="en-US" sz="1600" dirty="0">
                <a:latin typeface="Times New Roman" panose="02020603050405020304" pitchFamily="18" charset="0"/>
              </a:rPr>
              <a:t> 	Wireless Next Generation, Long Range extension enhancements to 802.15.4-2020</a:t>
            </a:r>
          </a:p>
          <a:p>
            <a:pPr eaLnBrk="1" hangingPunct="1">
              <a:spcBef>
                <a:spcPct val="0"/>
              </a:spcBef>
              <a:buClrTx/>
              <a:buFontTx/>
              <a:buNone/>
              <a:defRPr/>
            </a:pPr>
            <a:r>
              <a:rPr lang="en-US" altLang="en-US" sz="1600" b="1" dirty="0">
                <a:latin typeface="Times New Roman" panose="02020603050405020304" pitchFamily="18" charset="0"/>
              </a:rPr>
              <a:t>Abstract: 	</a:t>
            </a:r>
            <a:r>
              <a:rPr lang="en-US" altLang="en-US" sz="1600" dirty="0">
                <a:latin typeface="Times New Roman" panose="02020603050405020304" pitchFamily="18" charset="0"/>
              </a:rPr>
              <a:t>Enhancing OFDM with Long Range extension for increased link budget and reliability while remaining compliant with existing regulatory regulations worldwide. Adopters would experience significantly increased operating range over any existing SUN-OFDM PHY in the 802.15.4-2020.</a:t>
            </a:r>
          </a:p>
          <a:p>
            <a:pPr eaLnBrk="1" hangingPunct="1">
              <a:spcBef>
                <a:spcPct val="0"/>
              </a:spcBef>
              <a:buClrTx/>
              <a:buFontTx/>
              <a:buNone/>
              <a:defRPr/>
            </a:pPr>
            <a:r>
              <a:rPr lang="en-US" altLang="en-US" sz="1600" b="1" dirty="0">
                <a:latin typeface="Times New Roman" panose="02020603050405020304" pitchFamily="18" charset="0"/>
              </a:rPr>
              <a:t>Purpose:  	</a:t>
            </a:r>
            <a:r>
              <a:rPr lang="en-US" altLang="en-US" sz="1600" dirty="0">
                <a:latin typeface="Times New Roman" panose="02020603050405020304" pitchFamily="18" charset="0"/>
              </a:rPr>
              <a:t>Stimulate thought and work towards adoption</a:t>
            </a:r>
          </a:p>
          <a:p>
            <a:pPr eaLnBrk="1" hangingPunct="1">
              <a:spcBef>
                <a:spcPct val="0"/>
              </a:spcBef>
              <a:buClrTx/>
              <a:buFontTx/>
              <a:buNone/>
              <a:defRPr/>
            </a:pPr>
            <a:r>
              <a:rPr lang="en-US" altLang="en-US" sz="1600" b="1" dirty="0">
                <a:latin typeface="Times New Roman" panose="02020603050405020304" pitchFamily="18" charset="0"/>
              </a:rPr>
              <a:t>Notice:</a:t>
            </a:r>
            <a:r>
              <a:rPr lang="en-US" altLang="en-US" sz="1600" dirty="0">
                <a:latin typeface="Times New Roman" panose="02020603050405020304"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1" hangingPunct="1">
              <a:spcBef>
                <a:spcPct val="0"/>
              </a:spcBef>
              <a:buClrTx/>
              <a:buFontTx/>
              <a:buNone/>
              <a:defRPr/>
            </a:pPr>
            <a:r>
              <a:rPr lang="en-US" altLang="en-US" sz="1600" b="1" dirty="0">
                <a:latin typeface="Times New Roman" panose="02020603050405020304" pitchFamily="18" charset="0"/>
              </a:rPr>
              <a:t>Release:</a:t>
            </a:r>
            <a:r>
              <a:rPr lang="en-US" altLang="en-US" sz="1600" dirty="0">
                <a:latin typeface="Times New Roman" panose="02020603050405020304" pitchFamily="18" charset="0"/>
              </a:rPr>
              <a:t>	</a:t>
            </a:r>
            <a:r>
              <a:rPr lang="en-US" altLang="en-US" sz="1600" dirty="0">
                <a:solidFill>
                  <a:schemeClr val="tx1"/>
                </a:solidFill>
                <a:latin typeface="Times New Roman" panose="02020603050405020304" pitchFamily="18" charset="0"/>
              </a:rPr>
              <a:t>The contributor acknowledges and accepts that this document becomes the property of IEEE and may be made publicly available by P802.15. </a:t>
            </a:r>
          </a:p>
        </p:txBody>
      </p:sp>
    </p:spTree>
    <p:extLst>
      <p:ext uri="{BB962C8B-B14F-4D97-AF65-F5344CB8AC3E}">
        <p14:creationId xmlns:p14="http://schemas.microsoft.com/office/powerpoint/2010/main" val="2981985916"/>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1554B134-9DBA-712A-26EF-D430A75481B0}"/>
              </a:ext>
            </a:extLst>
          </p:cNvPr>
          <p:cNvPicPr>
            <a:picLocks noChangeAspect="1"/>
          </p:cNvPicPr>
          <p:nvPr/>
        </p:nvPicPr>
        <p:blipFill>
          <a:blip r:embed="rId2"/>
          <a:stretch>
            <a:fillRect/>
          </a:stretch>
        </p:blipFill>
        <p:spPr>
          <a:xfrm>
            <a:off x="700704" y="646393"/>
            <a:ext cx="7742591" cy="5806943"/>
          </a:xfrm>
          <a:prstGeom prst="rect">
            <a:avLst/>
          </a:prstGeom>
        </p:spPr>
      </p:pic>
    </p:spTree>
    <p:extLst>
      <p:ext uri="{BB962C8B-B14F-4D97-AF65-F5344CB8AC3E}">
        <p14:creationId xmlns:p14="http://schemas.microsoft.com/office/powerpoint/2010/main" val="9103093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E014D1A5-FBCD-C246-5D45-9817D20BFAF8}"/>
              </a:ext>
            </a:extLst>
          </p:cNvPr>
          <p:cNvPicPr>
            <a:picLocks noChangeAspect="1"/>
          </p:cNvPicPr>
          <p:nvPr/>
        </p:nvPicPr>
        <p:blipFill>
          <a:blip r:embed="rId2"/>
          <a:stretch>
            <a:fillRect/>
          </a:stretch>
        </p:blipFill>
        <p:spPr>
          <a:xfrm>
            <a:off x="563532" y="548680"/>
            <a:ext cx="8016935" cy="5959356"/>
          </a:xfrm>
          <a:prstGeom prst="rect">
            <a:avLst/>
          </a:prstGeom>
        </p:spPr>
      </p:pic>
    </p:spTree>
    <p:extLst>
      <p:ext uri="{BB962C8B-B14F-4D97-AF65-F5344CB8AC3E}">
        <p14:creationId xmlns:p14="http://schemas.microsoft.com/office/powerpoint/2010/main" val="42185853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457200" y="455668"/>
            <a:ext cx="8229600" cy="819459"/>
          </a:xfrm>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a:bodyPr>
          <a:lstStyle/>
          <a:p>
            <a:r>
              <a:rPr lang="en-US" altLang="en-US" sz="2133" dirty="0"/>
              <a:t>By participating in this activity, you agree to comply with the IEEE Code of Ethics, all applicable laws, and all IEEE policies and procedures including, but not limited to, the IEEE SA Copyright Policy. </a:t>
            </a:r>
          </a:p>
          <a:p>
            <a:pPr>
              <a:spcBef>
                <a:spcPts val="0"/>
              </a:spcBef>
              <a:spcAft>
                <a:spcPts val="0"/>
              </a:spcAft>
              <a:buClr>
                <a:srgbClr val="CC3300"/>
              </a:buClr>
              <a:buSzPct val="50000"/>
            </a:pPr>
            <a:endParaRPr lang="en-US" altLang="en-US" sz="2933" dirty="0">
              <a:latin typeface="Calibri" pitchFamily="34" charset="0"/>
              <a:cs typeface="Calibri" pitchFamily="34" charset="0"/>
            </a:endParaRPr>
          </a:p>
          <a:p>
            <a:pPr lvl="2">
              <a:buSzPct val="150000"/>
            </a:pPr>
            <a:r>
              <a:rPr lang="en-US" altLang="en-US" sz="1867" dirty="0"/>
              <a:t>Previously Published material (copyright assertion indicated) shall not be presented/submitted to the Working Group nor incorporated into a Working Group draft unless permission is granted. </a:t>
            </a:r>
          </a:p>
          <a:p>
            <a:pPr lvl="2">
              <a:buSzPct val="150000"/>
            </a:pPr>
            <a:r>
              <a:rPr lang="en-US" altLang="en-US" sz="1867" dirty="0"/>
              <a:t>Prior to presentation or submission, you shall notify the Working Group Chair of previously Published material and should assist the Chair in obtaining copyright permission acceptable to IEEE SA.</a:t>
            </a:r>
          </a:p>
          <a:p>
            <a:pPr lvl="2">
              <a:buSzPct val="150000"/>
            </a:pPr>
            <a:r>
              <a:rPr lang="en-US" altLang="en-US" sz="1867" dirty="0"/>
              <a:t>For material that is not previously Published, IEEE is automatically granted a license to use any material that is presented or submitted.</a:t>
            </a:r>
          </a:p>
          <a:p>
            <a:pPr lvl="2">
              <a:buSzPct val="150000"/>
            </a:pPr>
            <a:endParaRPr lang="en-US" altLang="en-US" sz="1867"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0"/>
          </p:nvPr>
        </p:nvSpPr>
        <p:spPr/>
        <p:txBody>
          <a:bodyPr/>
          <a:lstStyle/>
          <a:p>
            <a:pPr defTabSz="914377" eaLnBrk="1" hangingPunct="1"/>
            <a:fld id="{A3979A82-1A5E-4C7B-AFC0-111CA6C3130A}" type="slidenum">
              <a:rPr lang="en-US" altLang="en-US">
                <a:solidFill>
                  <a:prstClr val="black"/>
                </a:solidFill>
                <a:latin typeface="Montserrat" charset="0"/>
              </a:rPr>
              <a:pPr defTabSz="914377" eaLnBrk="1" hangingPunct="1"/>
              <a:t>12</a:t>
            </a:fld>
            <a:endParaRPr lang="en-US" altLang="en-US">
              <a:solidFill>
                <a:prstClr val="black"/>
              </a:solidFill>
              <a:latin typeface="Montserrat" charset="0"/>
            </a:endParaRPr>
          </a:p>
        </p:txBody>
      </p:sp>
    </p:spTree>
    <p:extLst>
      <p:ext uri="{BB962C8B-B14F-4D97-AF65-F5344CB8AC3E}">
        <p14:creationId xmlns:p14="http://schemas.microsoft.com/office/powerpoint/2010/main" val="7106068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457200" y="455668"/>
            <a:ext cx="8229600" cy="819459"/>
          </a:xfrm>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457200" y="1655427"/>
            <a:ext cx="8229600" cy="4521007"/>
          </a:xfrm>
        </p:spPr>
        <p:txBody>
          <a:bodyPr>
            <a:normAutofit fontScale="62500" lnSpcReduction="20000"/>
          </a:bodyPr>
          <a:lstStyle/>
          <a:p>
            <a:pPr lvl="2">
              <a:buSzPct val="150000"/>
            </a:pPr>
            <a:r>
              <a:rPr lang="en-US" sz="2400" dirty="0"/>
              <a:t>The IEEE SA Copyright Policy is described in the IEEE SA Standards Board Bylaws and IEEE SA Standards Board Operations Manual</a:t>
            </a:r>
            <a:br>
              <a:rPr lang="en-US" sz="2400" dirty="0"/>
            </a:br>
            <a:endParaRPr lang="en-US" sz="2400" dirty="0"/>
          </a:p>
          <a:p>
            <a:pPr lvl="3">
              <a:buSzPct val="150000"/>
            </a:pPr>
            <a:r>
              <a:rPr lang="en-US" sz="2267" dirty="0"/>
              <a:t>IEEE SA Copyright Policy, see </a:t>
            </a:r>
            <a:br>
              <a:rPr lang="en-US" sz="2267" dirty="0"/>
            </a:br>
            <a:r>
              <a:rPr lang="en-US" sz="2267" dirty="0"/>
              <a:t>	Clause 7 of the IEEE SA Standards Board Bylaws</a:t>
            </a:r>
            <a:br>
              <a:rPr lang="en-US" sz="2267" dirty="0"/>
            </a:br>
            <a:r>
              <a:rPr lang="en-US" sz="2267" dirty="0"/>
              <a:t> 	</a:t>
            </a:r>
            <a:r>
              <a:rPr lang="en-US" sz="1867" dirty="0">
                <a:hlinkClick r:id="rId2"/>
              </a:rPr>
              <a:t>https://standards.ieee.org/about/policies/bylaws/sect6-7.html#7</a:t>
            </a:r>
            <a:br>
              <a:rPr lang="en-US" sz="1867" dirty="0"/>
            </a:br>
            <a:r>
              <a:rPr lang="en-US" sz="2267" dirty="0"/>
              <a:t>	Clause 6.1 of the IEEE SA Standards Board Operations Manual</a:t>
            </a:r>
            <a:br>
              <a:rPr lang="en-US" sz="2267" dirty="0"/>
            </a:br>
            <a:r>
              <a:rPr lang="en-US" sz="2267" dirty="0"/>
              <a:t>	</a:t>
            </a:r>
            <a:r>
              <a:rPr lang="en-US" sz="1867" dirty="0">
                <a:hlinkClick r:id="rId3"/>
              </a:rPr>
              <a:t>https://standards.ieee.org/about/policies/opman/sect6.html</a:t>
            </a:r>
            <a:br>
              <a:rPr lang="en-US" sz="1867" dirty="0"/>
            </a:br>
            <a:endParaRPr lang="en-US" sz="1867" dirty="0"/>
          </a:p>
          <a:p>
            <a:pPr lvl="2">
              <a:buSzPct val="150000"/>
            </a:pPr>
            <a:r>
              <a:rPr lang="en-US" sz="2400" dirty="0"/>
              <a:t>IEEE SA Copyright Permission</a:t>
            </a:r>
          </a:p>
          <a:p>
            <a:pPr lvl="3">
              <a:buSzPct val="150000"/>
            </a:pPr>
            <a:r>
              <a:rPr lang="en-US" sz="1867" dirty="0">
                <a:hlinkClick r:id="rId4"/>
              </a:rPr>
              <a:t>https://standards.ieee.org/content/dam/ieee-standards/standards/web/documents/other/permissionltrs.zip</a:t>
            </a:r>
            <a:br>
              <a:rPr lang="en-US" sz="1867" dirty="0"/>
            </a:br>
            <a:endParaRPr lang="en-US" sz="1867" dirty="0"/>
          </a:p>
          <a:p>
            <a:pPr lvl="2">
              <a:buSzPct val="150000"/>
            </a:pPr>
            <a:r>
              <a:rPr lang="en-US" sz="2400" dirty="0"/>
              <a:t>IEEE SA Copyright FAQs</a:t>
            </a:r>
          </a:p>
          <a:p>
            <a:pPr lvl="3">
              <a:buSzPct val="150000"/>
            </a:pPr>
            <a:r>
              <a:rPr lang="en-US" sz="1867" dirty="0">
                <a:hlinkClick r:id="rId5"/>
              </a:rPr>
              <a:t>https://standards.ieee.org/faqs/copyrights/</a:t>
            </a:r>
            <a:endParaRPr lang="en-US" sz="1867" dirty="0"/>
          </a:p>
          <a:p>
            <a:pPr lvl="3">
              <a:buSzPct val="150000"/>
            </a:pPr>
            <a:endParaRPr lang="en-US" sz="1867" dirty="0"/>
          </a:p>
          <a:p>
            <a:pPr lvl="2">
              <a:buSzPct val="150000"/>
            </a:pPr>
            <a:r>
              <a:rPr lang="en-US" sz="2400" dirty="0"/>
              <a:t>IEEE SA Best Practices for IEEE Standards Development </a:t>
            </a:r>
          </a:p>
          <a:p>
            <a:pPr marL="1588" lvl="2" indent="0">
              <a:buSzPct val="150000"/>
              <a:buNone/>
            </a:pPr>
            <a:r>
              <a:rPr lang="en-US" sz="2400" dirty="0">
                <a:hlinkClick r:id="rId6"/>
              </a:rPr>
              <a:t>http://standards.ieee.org/content/dam/ieee-standards/standards/web/documents/other/best_practices_for_ieee_standards_development_051215.pdf</a:t>
            </a:r>
            <a:endParaRPr lang="en-US" sz="2400" dirty="0"/>
          </a:p>
          <a:p>
            <a:pPr marL="114297" lvl="3" indent="0">
              <a:buSzPct val="150000"/>
              <a:buNone/>
            </a:pPr>
            <a:br>
              <a:rPr lang="en-US" sz="1867" dirty="0"/>
            </a:br>
            <a:endParaRPr lang="en-US" sz="1867" dirty="0"/>
          </a:p>
          <a:p>
            <a:pPr lvl="2">
              <a:buSzPct val="150000"/>
            </a:pPr>
            <a:r>
              <a:rPr lang="en-US" sz="2400" dirty="0"/>
              <a:t>Distribution of Draft Standards (see 6.1.3 of the SASB Operations Manual)</a:t>
            </a:r>
          </a:p>
          <a:p>
            <a:pPr lvl="3">
              <a:buSzPct val="150000"/>
            </a:pPr>
            <a:r>
              <a:rPr lang="en-US" sz="1867" dirty="0">
                <a:hlinkClick r:id="rId3"/>
              </a:rPr>
              <a:t>https://standards.ieee.org/about/policies/opman/sect6.html</a:t>
            </a:r>
            <a:endParaRPr lang="en-US" sz="1867" dirty="0"/>
          </a:p>
          <a:p>
            <a:pPr lvl="2">
              <a:buSzPct val="150000"/>
            </a:pPr>
            <a:endParaRPr lang="en-US" altLang="en-US" sz="1867"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0"/>
          </p:nvPr>
        </p:nvSpPr>
        <p:spPr/>
        <p:txBody>
          <a:bodyPr/>
          <a:lstStyle/>
          <a:p>
            <a:pPr defTabSz="914377" eaLnBrk="1" hangingPunct="1"/>
            <a:fld id="{A3979A82-1A5E-4C7B-AFC0-111CA6C3130A}" type="slidenum">
              <a:rPr lang="en-US" altLang="en-US">
                <a:solidFill>
                  <a:prstClr val="black"/>
                </a:solidFill>
                <a:latin typeface="Montserrat" charset="0"/>
              </a:rPr>
              <a:pPr defTabSz="914377" eaLnBrk="1" hangingPunct="1"/>
              <a:t>13</a:t>
            </a:fld>
            <a:endParaRPr lang="en-US" altLang="en-US">
              <a:solidFill>
                <a:prstClr val="black"/>
              </a:solidFill>
              <a:latin typeface="Montserrat" charset="0"/>
            </a:endParaRPr>
          </a:p>
        </p:txBody>
      </p:sp>
    </p:spTree>
    <p:extLst>
      <p:ext uri="{BB962C8B-B14F-4D97-AF65-F5344CB8AC3E}">
        <p14:creationId xmlns:p14="http://schemas.microsoft.com/office/powerpoint/2010/main" val="117228999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E14802C0-20BE-4F9E-ACF7-705FA15333AF}"/>
              </a:ext>
            </a:extLst>
          </p:cNvPr>
          <p:cNvSpPr>
            <a:spLocks noGrp="1" noChangeArrowheads="1"/>
          </p:cNvSpPr>
          <p:nvPr>
            <p:ph type="title"/>
          </p:nvPr>
        </p:nvSpPr>
        <p:spPr/>
        <p:txBody>
          <a:bodyPr/>
          <a:lstStyle/>
          <a:p>
            <a:r>
              <a:rPr lang="en-US" altLang="en-US" dirty="0"/>
              <a:t>Proposed Agenda</a:t>
            </a:r>
          </a:p>
        </p:txBody>
      </p:sp>
      <p:sp>
        <p:nvSpPr>
          <p:cNvPr id="9219" name="Content Placeholder 2">
            <a:extLst>
              <a:ext uri="{FF2B5EF4-FFF2-40B4-BE49-F238E27FC236}">
                <a16:creationId xmlns:a16="http://schemas.microsoft.com/office/drawing/2014/main" id="{F8A5F01F-52D6-47BD-9336-35C5CE265C10}"/>
              </a:ext>
            </a:extLst>
          </p:cNvPr>
          <p:cNvSpPr>
            <a:spLocks noGrp="1" noChangeArrowheads="1"/>
          </p:cNvSpPr>
          <p:nvPr>
            <p:ph idx="1"/>
          </p:nvPr>
        </p:nvSpPr>
        <p:spPr/>
        <p:txBody>
          <a:bodyPr>
            <a:normAutofit fontScale="92500" lnSpcReduction="20000"/>
          </a:bodyPr>
          <a:lstStyle/>
          <a:p>
            <a:pPr marL="514350" indent="-514350">
              <a:buFont typeface="Arial" panose="020B0604020202020204" pitchFamily="34" charset="0"/>
              <a:buAutoNum type="arabicPeriod"/>
            </a:pPr>
            <a:r>
              <a:rPr lang="en-US" altLang="en-US" sz="2400" dirty="0"/>
              <a:t>Opening and meeting preamble</a:t>
            </a:r>
          </a:p>
          <a:p>
            <a:pPr marL="514350" indent="-514350">
              <a:buFont typeface="Arial" panose="020B0604020202020204" pitchFamily="34" charset="0"/>
              <a:buAutoNum type="arabicPeriod"/>
            </a:pPr>
            <a:r>
              <a:rPr lang="en-US" altLang="en-US" sz="2400" dirty="0"/>
              <a:t>Review document presented at March-23 Meeting</a:t>
            </a:r>
          </a:p>
          <a:p>
            <a:pPr marL="514350" indent="-514350">
              <a:buFont typeface="+mj-lt"/>
              <a:buAutoNum type="arabicPeriod"/>
            </a:pPr>
            <a:r>
              <a:rPr lang="en-US" sz="2400" dirty="0"/>
              <a:t>Motion at the end of week to create a Study Group</a:t>
            </a:r>
          </a:p>
          <a:p>
            <a:pPr marL="914400" lvl="1" indent="-514350">
              <a:buFont typeface="+mj-lt"/>
              <a:buAutoNum type="arabicPeriod"/>
            </a:pPr>
            <a:r>
              <a:rPr lang="en-US" sz="2000" dirty="0"/>
              <a:t>Create Study Group</a:t>
            </a:r>
          </a:p>
          <a:p>
            <a:pPr marL="514350" indent="-514350">
              <a:buFont typeface="+mj-lt"/>
              <a:buAutoNum type="arabicPeriod"/>
            </a:pPr>
            <a:r>
              <a:rPr lang="en-US" sz="2400" dirty="0"/>
              <a:t>Discuss suggestion expand scope to include</a:t>
            </a:r>
          </a:p>
          <a:p>
            <a:pPr marL="914400" lvl="1" indent="-514350">
              <a:buFont typeface="+mj-lt"/>
              <a:buAutoNum type="arabicPeriod"/>
            </a:pPr>
            <a:r>
              <a:rPr lang="en-US" sz="2400" dirty="0"/>
              <a:t>Include 6GHz operation</a:t>
            </a:r>
          </a:p>
          <a:p>
            <a:pPr marL="914400" lvl="1" indent="-514350">
              <a:buFont typeface="+mj-lt"/>
              <a:buAutoNum type="arabicPeriod"/>
            </a:pPr>
            <a:r>
              <a:rPr lang="en-US" sz="2400" dirty="0"/>
              <a:t>General SUN-PHY update (OQPSK, OFDM, FSK)</a:t>
            </a:r>
          </a:p>
          <a:p>
            <a:pPr marL="1314450" lvl="2" indent="-514350">
              <a:buFont typeface="+mj-lt"/>
              <a:buAutoNum type="arabicPeriod"/>
            </a:pPr>
            <a:r>
              <a:rPr lang="en-US" sz="2000" dirty="0"/>
              <a:t>add support for SUN-OFDM MCS7</a:t>
            </a:r>
          </a:p>
          <a:p>
            <a:pPr marL="514350" indent="-514350">
              <a:buFont typeface="+mj-lt"/>
              <a:buAutoNum type="arabicPeriod"/>
            </a:pPr>
            <a:r>
              <a:rPr lang="en-US" altLang="en-US" sz="2400" dirty="0"/>
              <a:t>Next steps</a:t>
            </a:r>
          </a:p>
          <a:p>
            <a:pPr marL="914400" lvl="1" indent="-514350">
              <a:buFont typeface="+mj-lt"/>
              <a:buAutoNum type="alphaLcPeriod"/>
            </a:pPr>
            <a:r>
              <a:rPr lang="en-US" altLang="en-US" sz="2400" dirty="0"/>
              <a:t>Next meeting (Tuesday PM1)</a:t>
            </a:r>
          </a:p>
          <a:p>
            <a:pPr marL="1314450" lvl="2" indent="-514350">
              <a:buFont typeface="+mj-lt"/>
              <a:buAutoNum type="alphaLcPeriod"/>
            </a:pPr>
            <a:r>
              <a:rPr lang="en-US" sz="2000" dirty="0"/>
              <a:t>Present detailed document prepared by TI for OFDM-LR</a:t>
            </a:r>
            <a:endParaRPr lang="en-US" altLang="en-US" sz="2000" dirty="0"/>
          </a:p>
          <a:p>
            <a:pPr marL="914400" lvl="1" indent="-514350">
              <a:buFont typeface="+mj-lt"/>
              <a:buAutoNum type="alphaLcPeriod"/>
            </a:pPr>
            <a:r>
              <a:rPr lang="en-US" altLang="en-US" sz="2400" dirty="0"/>
              <a:t>July Plenary</a:t>
            </a:r>
          </a:p>
          <a:p>
            <a:pPr marL="514350" indent="-514350">
              <a:buFont typeface="Arial" panose="020B0604020202020204" pitchFamily="34" charset="0"/>
              <a:buAutoNum type="arabicPeriod"/>
            </a:pPr>
            <a:r>
              <a:rPr lang="en-US" altLang="en-US" sz="2400" dirty="0"/>
              <a:t>Any other Business</a:t>
            </a:r>
          </a:p>
          <a:p>
            <a:pPr marL="0" indent="0"/>
            <a:endParaRPr lang="en-US" altLang="en-US" sz="2400" dirty="0"/>
          </a:p>
        </p:txBody>
      </p:sp>
      <p:sp>
        <p:nvSpPr>
          <p:cNvPr id="9220" name="Slide Number Placeholder 3">
            <a:extLst>
              <a:ext uri="{FF2B5EF4-FFF2-40B4-BE49-F238E27FC236}">
                <a16:creationId xmlns:a16="http://schemas.microsoft.com/office/drawing/2014/main" id="{1446F3A4-0DD3-486B-814A-303B4DBBFFE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a:solidFill>
                  <a:schemeClr val="tx1"/>
                </a:solidFill>
              </a:rPr>
              <a:t>Slide </a:t>
            </a:r>
            <a:fld id="{59A14E3C-6B9B-4CBB-ADA5-EC89A9C8A74F}" type="slidenum">
              <a:rPr lang="en-US" altLang="en-US" smtClean="0">
                <a:solidFill>
                  <a:schemeClr val="tx1"/>
                </a:solidFill>
              </a:rPr>
              <a:pPr/>
              <a:t>14</a:t>
            </a:fld>
            <a:endParaRPr lang="en-US" altLang="en-US">
              <a:solidFill>
                <a:schemeClr val="tx1"/>
              </a:solidFill>
            </a:endParaRPr>
          </a:p>
        </p:txBody>
      </p:sp>
    </p:spTree>
    <p:extLst>
      <p:ext uri="{BB962C8B-B14F-4D97-AF65-F5344CB8AC3E}">
        <p14:creationId xmlns:p14="http://schemas.microsoft.com/office/powerpoint/2010/main" val="167616000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802 Ground Rules</a:t>
            </a:r>
          </a:p>
        </p:txBody>
      </p:sp>
      <p:sp>
        <p:nvSpPr>
          <p:cNvPr id="3" name="Content Placeholder 2"/>
          <p:cNvSpPr>
            <a:spLocks noGrp="1"/>
          </p:cNvSpPr>
          <p:nvPr>
            <p:ph idx="1"/>
          </p:nvPr>
        </p:nvSpPr>
        <p:spPr/>
        <p:txBody>
          <a:bodyPr/>
          <a:lstStyle/>
          <a:p>
            <a:r>
              <a:rPr lang="en-US" dirty="0">
                <a:cs typeface="DejaVu Sans" pitchFamily="34" charset="0"/>
              </a:rPr>
              <a:t>Respect … give it, get it</a:t>
            </a:r>
          </a:p>
          <a:p>
            <a:r>
              <a:rPr lang="en-US" dirty="0">
                <a:cs typeface="DejaVu Sans" pitchFamily="34" charset="0"/>
              </a:rPr>
              <a:t>NO product pitches</a:t>
            </a:r>
          </a:p>
          <a:p>
            <a:r>
              <a:rPr lang="en-US" dirty="0">
                <a:cs typeface="DejaVu Sans" pitchFamily="34" charset="0"/>
              </a:rPr>
              <a:t>NO corporate pitches</a:t>
            </a:r>
          </a:p>
          <a:p>
            <a:r>
              <a:rPr lang="en-US" dirty="0">
                <a:cs typeface="DejaVu Sans" pitchFamily="34" charset="0"/>
              </a:rPr>
              <a:t>NO prices</a:t>
            </a:r>
          </a:p>
          <a:p>
            <a:r>
              <a:rPr lang="en-US" dirty="0">
                <a:cs typeface="DejaVu Sans" pitchFamily="34" charset="0"/>
              </a:rPr>
              <a:t>NO restrictive notices – (no confidentially notices in email)</a:t>
            </a:r>
          </a:p>
          <a:p>
            <a:r>
              <a:rPr lang="en-US" dirty="0">
                <a:cs typeface="DejaVu Sans" pitchFamily="34" charset="0"/>
              </a:rPr>
              <a:t>Presentations must be openly available</a:t>
            </a:r>
          </a:p>
        </p:txBody>
      </p:sp>
      <p:sp>
        <p:nvSpPr>
          <p:cNvPr id="4" name="Slide Number Placeholder 3"/>
          <p:cNvSpPr>
            <a:spLocks noGrp="1"/>
          </p:cNvSpPr>
          <p:nvPr>
            <p:ph type="sldNum" idx="12"/>
          </p:nvPr>
        </p:nvSpPr>
        <p:spPr bwMode="auto">
          <a:xfrm>
            <a:off x="4207933" y="6525344"/>
            <a:ext cx="728133" cy="24375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ctr" anchorCtr="0" compatLnSpc="1">
            <a:prstTxWarp prst="textNoShape">
              <a:avLst/>
            </a:prstTxWarp>
          </a:bodyPr>
          <a:lstStyle>
            <a:defPPr>
              <a:defRPr lang="en-GB"/>
            </a:defPPr>
            <a:lvl1pPr algn="ctr" defTabSz="474916" rtl="0" eaLnBrk="0" fontAlgn="base" hangingPunct="0">
              <a:spcBef>
                <a:spcPct val="0"/>
              </a:spcBef>
              <a:spcAft>
                <a:spcPct val="0"/>
              </a:spcAft>
              <a:buClr>
                <a:srgbClr val="000000"/>
              </a:buClr>
              <a:buSzPct val="100000"/>
              <a:buFont typeface="Times New Roman" pitchFamily="16" charset="0"/>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kern="1200">
                <a:solidFill>
                  <a:srgbClr val="000000"/>
                </a:solidFill>
                <a:latin typeface="Calibri" panose="020F0502020204030204" pitchFamily="34" charset="0"/>
                <a:ea typeface="MS Gothic" charset="-128"/>
                <a:cs typeface="Arial Unicode MS" charset="0"/>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eaLnBrk="1" hangingPunct="1">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sz="1200" dirty="0">
                <a:solidFill>
                  <a:schemeClr val="tx1"/>
                </a:solidFill>
                <a:latin typeface="Times New Roman" panose="02020603050405020304" pitchFamily="18" charset="0"/>
                <a:ea typeface="MS PGothic" panose="020B0600070205080204" pitchFamily="34" charset="-128"/>
                <a:cs typeface="+mn-cs"/>
              </a:rPr>
              <a:t>Slide</a:t>
            </a:r>
            <a:r>
              <a:rPr lang="en-GB" dirty="0">
                <a:solidFill>
                  <a:schemeClr val="tx1"/>
                </a:solidFill>
              </a:rPr>
              <a:t> </a:t>
            </a:r>
            <a:fld id="{440F5867-744E-4AA6-B0ED-4C44D2DFBB7B}" type="slidenum">
              <a:rPr lang="en-GB" sz="1200" smtClean="0">
                <a:solidFill>
                  <a:schemeClr val="tx1"/>
                </a:solidFill>
                <a:latin typeface="Times New Roman" panose="02020603050405020304" pitchFamily="18" charset="0"/>
                <a:ea typeface="MS PGothic" panose="020B0600070205080204" pitchFamily="34" charset="-128"/>
                <a:cs typeface="+mn-cs"/>
              </a:rPr>
              <a:pPr eaLnBrk="1" hangingPunct="1">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t>15</a:t>
            </a:fld>
            <a:endParaRPr lang="en-GB" sz="1200" dirty="0">
              <a:solidFill>
                <a:schemeClr val="tx1"/>
              </a:solidFill>
              <a:latin typeface="Times New Roman" panose="02020603050405020304" pitchFamily="18" charset="0"/>
              <a:ea typeface="MS PGothic" panose="020B0600070205080204" pitchFamily="34" charset="-128"/>
              <a:cs typeface="+mn-cs"/>
            </a:endParaRPr>
          </a:p>
        </p:txBody>
      </p:sp>
      <p:sp>
        <p:nvSpPr>
          <p:cNvPr id="5" name="Footer Placeholder 4"/>
          <p:cNvSpPr>
            <a:spLocks noGrp="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74916" rtl="0" eaLnBrk="0" fontAlgn="base" hangingPunct="0">
              <a:spcBef>
                <a:spcPct val="0"/>
              </a:spcBef>
              <a:spcAft>
                <a:spcPct val="0"/>
              </a:spcAft>
              <a:buClr>
                <a:srgbClr val="000000"/>
              </a:buClr>
              <a:buSzPct val="100000"/>
              <a:buFont typeface="Times New Roman" pitchFamily="16" charset="0"/>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kern="1200">
                <a:solidFill>
                  <a:srgbClr val="000000"/>
                </a:solidFill>
                <a:latin typeface="Calibri" panose="020F0502020204030204" pitchFamily="34" charset="0"/>
                <a:ea typeface="MS Gothic" charset="-128"/>
                <a:cs typeface="Arial Unicode MS" charset="0"/>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r>
              <a:rPr lang="en-GB"/>
              <a:t>Benjamin Rolfe BCA/MERL</a:t>
            </a:r>
            <a:endParaRPr lang="en-GB" dirty="0"/>
          </a:p>
        </p:txBody>
      </p:sp>
    </p:spTree>
    <p:extLst>
      <p:ext uri="{BB962C8B-B14F-4D97-AF65-F5344CB8AC3E}">
        <p14:creationId xmlns:p14="http://schemas.microsoft.com/office/powerpoint/2010/main" val="97366266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E14802C0-20BE-4F9E-ACF7-705FA15333AF}"/>
              </a:ext>
            </a:extLst>
          </p:cNvPr>
          <p:cNvSpPr>
            <a:spLocks noGrp="1" noChangeArrowheads="1"/>
          </p:cNvSpPr>
          <p:nvPr>
            <p:ph type="title"/>
          </p:nvPr>
        </p:nvSpPr>
        <p:spPr/>
        <p:txBody>
          <a:bodyPr/>
          <a:lstStyle/>
          <a:p>
            <a:r>
              <a:rPr lang="en-US" altLang="en-US" dirty="0"/>
              <a:t>Proposed Agenda</a:t>
            </a:r>
          </a:p>
        </p:txBody>
      </p:sp>
      <p:sp>
        <p:nvSpPr>
          <p:cNvPr id="9219" name="Content Placeholder 2">
            <a:extLst>
              <a:ext uri="{FF2B5EF4-FFF2-40B4-BE49-F238E27FC236}">
                <a16:creationId xmlns:a16="http://schemas.microsoft.com/office/drawing/2014/main" id="{F8A5F01F-52D6-47BD-9336-35C5CE265C10}"/>
              </a:ext>
            </a:extLst>
          </p:cNvPr>
          <p:cNvSpPr>
            <a:spLocks noGrp="1" noChangeArrowheads="1"/>
          </p:cNvSpPr>
          <p:nvPr>
            <p:ph idx="1"/>
          </p:nvPr>
        </p:nvSpPr>
        <p:spPr/>
        <p:txBody>
          <a:bodyPr>
            <a:normAutofit fontScale="85000" lnSpcReduction="20000"/>
          </a:bodyPr>
          <a:lstStyle/>
          <a:p>
            <a:pPr marL="514350" indent="-514350">
              <a:buFont typeface="Arial" panose="020B0604020202020204" pitchFamily="34" charset="0"/>
              <a:buAutoNum type="arabicPeriod"/>
            </a:pPr>
            <a:r>
              <a:rPr lang="en-US" altLang="en-US" sz="2400" dirty="0"/>
              <a:t>Opening and meeting preamble</a:t>
            </a:r>
          </a:p>
          <a:p>
            <a:pPr marL="514350" indent="-514350">
              <a:buFont typeface="Arial" panose="020B0604020202020204" pitchFamily="34" charset="0"/>
              <a:buAutoNum type="arabicPeriod"/>
            </a:pPr>
            <a:r>
              <a:rPr lang="en-US" altLang="en-US" sz="2400" dirty="0"/>
              <a:t>Review document presented at March-23 Meeting</a:t>
            </a:r>
          </a:p>
          <a:p>
            <a:pPr marL="514350" indent="-514350">
              <a:buFont typeface="+mj-lt"/>
              <a:buAutoNum type="arabicPeriod"/>
            </a:pPr>
            <a:r>
              <a:rPr lang="en-US" sz="2400" dirty="0"/>
              <a:t>Motion at the end of week to create a Study Group</a:t>
            </a:r>
          </a:p>
          <a:p>
            <a:pPr marL="914400" lvl="1" indent="-514350">
              <a:buFont typeface="+mj-lt"/>
              <a:buAutoNum type="arabicPeriod"/>
            </a:pPr>
            <a:r>
              <a:rPr lang="en-US" sz="2000" dirty="0"/>
              <a:t>Create Study Group</a:t>
            </a:r>
          </a:p>
          <a:p>
            <a:pPr marL="514350" indent="-514350">
              <a:buFont typeface="+mj-lt"/>
              <a:buAutoNum type="arabicPeriod"/>
            </a:pPr>
            <a:r>
              <a:rPr lang="en-US" sz="2400" dirty="0"/>
              <a:t>Discuss suggestion expand scope to include</a:t>
            </a:r>
          </a:p>
          <a:p>
            <a:pPr marL="914400" lvl="1" indent="-514350">
              <a:buFont typeface="+mj-lt"/>
              <a:buAutoNum type="arabicPeriod"/>
            </a:pPr>
            <a:r>
              <a:rPr lang="en-US" sz="2400" dirty="0"/>
              <a:t>General SUN-PHY update (OQPSK, OFDM, FSK)</a:t>
            </a:r>
          </a:p>
          <a:p>
            <a:pPr marL="1314450" lvl="2" indent="-514350">
              <a:buFont typeface="+mj-lt"/>
              <a:buAutoNum type="arabicPeriod"/>
            </a:pPr>
            <a:r>
              <a:rPr lang="en-US" sz="2000" dirty="0"/>
              <a:t>add support for SUN-OFDM MCS7</a:t>
            </a:r>
          </a:p>
          <a:p>
            <a:pPr marL="1314450" lvl="2" indent="-514350">
              <a:buFont typeface="+mj-lt"/>
              <a:buAutoNum type="arabicPeriod"/>
            </a:pPr>
            <a:r>
              <a:rPr lang="en-US" sz="2000" dirty="0"/>
              <a:t>Higher </a:t>
            </a:r>
            <a:r>
              <a:rPr lang="en-US" sz="2000" dirty="0" err="1"/>
              <a:t>datarate</a:t>
            </a:r>
            <a:r>
              <a:rPr lang="en-US" sz="2000" dirty="0"/>
              <a:t> SUN-FSK</a:t>
            </a:r>
          </a:p>
          <a:p>
            <a:pPr marL="1314450" lvl="2" indent="-514350">
              <a:buFont typeface="+mj-lt"/>
              <a:buAutoNum type="arabicPeriod"/>
            </a:pPr>
            <a:r>
              <a:rPr lang="en-US" sz="2000" dirty="0"/>
              <a:t>6GHz operation (include a channel plan for 6GHz)</a:t>
            </a:r>
          </a:p>
          <a:p>
            <a:pPr marL="514350" indent="-514350">
              <a:buFont typeface="+mj-lt"/>
              <a:buAutoNum type="arabicPeriod"/>
            </a:pPr>
            <a:r>
              <a:rPr lang="en-US" altLang="en-US" sz="2400" dirty="0"/>
              <a:t>Next steps</a:t>
            </a:r>
          </a:p>
          <a:p>
            <a:pPr marL="914400" lvl="1" indent="-514350">
              <a:buFont typeface="+mj-lt"/>
              <a:buAutoNum type="alphaLcPeriod"/>
            </a:pPr>
            <a:r>
              <a:rPr lang="en-US" altLang="en-US" sz="2400" dirty="0"/>
              <a:t>Next meeting (Tuesday PM1)</a:t>
            </a:r>
          </a:p>
          <a:p>
            <a:pPr marL="1314450" lvl="2" indent="-514350">
              <a:buFont typeface="+mj-lt"/>
              <a:buAutoNum type="alphaLcPeriod"/>
            </a:pPr>
            <a:r>
              <a:rPr lang="en-US" sz="2000" dirty="0"/>
              <a:t>Present detailed document prepared by TI for OFDM-LR</a:t>
            </a:r>
            <a:endParaRPr lang="en-US" altLang="en-US" sz="2000" dirty="0"/>
          </a:p>
          <a:p>
            <a:pPr marL="914400" lvl="1" indent="-514350">
              <a:buFont typeface="+mj-lt"/>
              <a:buAutoNum type="alphaLcPeriod"/>
            </a:pPr>
            <a:r>
              <a:rPr lang="en-US" altLang="en-US" sz="2400" dirty="0"/>
              <a:t>July Plenary</a:t>
            </a:r>
          </a:p>
          <a:p>
            <a:pPr marL="514350" indent="-514350">
              <a:buFont typeface="Arial" panose="020B0604020202020204" pitchFamily="34" charset="0"/>
              <a:buAutoNum type="arabicPeriod"/>
            </a:pPr>
            <a:r>
              <a:rPr lang="en-US" altLang="en-US" sz="2400" dirty="0"/>
              <a:t>Any other Business</a:t>
            </a:r>
          </a:p>
          <a:p>
            <a:pPr marL="0" indent="0"/>
            <a:endParaRPr lang="en-US" altLang="en-US" sz="2400" dirty="0"/>
          </a:p>
        </p:txBody>
      </p:sp>
      <p:sp>
        <p:nvSpPr>
          <p:cNvPr id="9220" name="Slide Number Placeholder 3">
            <a:extLst>
              <a:ext uri="{FF2B5EF4-FFF2-40B4-BE49-F238E27FC236}">
                <a16:creationId xmlns:a16="http://schemas.microsoft.com/office/drawing/2014/main" id="{1446F3A4-0DD3-486B-814A-303B4DBBFFE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a:solidFill>
                  <a:schemeClr val="tx1"/>
                </a:solidFill>
              </a:rPr>
              <a:t>Slide </a:t>
            </a:r>
            <a:fld id="{59A14E3C-6B9B-4CBB-ADA5-EC89A9C8A74F}" type="slidenum">
              <a:rPr lang="en-US" altLang="en-US" smtClean="0">
                <a:solidFill>
                  <a:schemeClr val="tx1"/>
                </a:solidFill>
              </a:rPr>
              <a:pPr/>
              <a:t>16</a:t>
            </a:fld>
            <a:endParaRPr lang="en-US" altLang="en-US">
              <a:solidFill>
                <a:schemeClr val="tx1"/>
              </a:solidFill>
            </a:endParaRPr>
          </a:p>
        </p:txBody>
      </p:sp>
    </p:spTree>
    <p:extLst>
      <p:ext uri="{BB962C8B-B14F-4D97-AF65-F5344CB8AC3E}">
        <p14:creationId xmlns:p14="http://schemas.microsoft.com/office/powerpoint/2010/main" val="1463114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a:extLst>
              <a:ext uri="{FF2B5EF4-FFF2-40B4-BE49-F238E27FC236}">
                <a16:creationId xmlns:a16="http://schemas.microsoft.com/office/drawing/2014/main" id="{96ECD9F2-AC64-486F-9ABB-200711926FAD}"/>
              </a:ext>
            </a:extLst>
          </p:cNvPr>
          <p:cNvSpPr>
            <a:spLocks noGrp="1" noChangeArrowheads="1"/>
          </p:cNvSpPr>
          <p:nvPr>
            <p:ph type="title"/>
          </p:nvPr>
        </p:nvSpPr>
        <p:spPr/>
        <p:txBody>
          <a:bodyPr/>
          <a:lstStyle/>
          <a:p>
            <a:r>
              <a:rPr lang="en-US" altLang="en-US"/>
              <a:t>High level market needs</a:t>
            </a:r>
          </a:p>
        </p:txBody>
      </p:sp>
      <p:sp>
        <p:nvSpPr>
          <p:cNvPr id="17411" name="Content Placeholder 2">
            <a:extLst>
              <a:ext uri="{FF2B5EF4-FFF2-40B4-BE49-F238E27FC236}">
                <a16:creationId xmlns:a16="http://schemas.microsoft.com/office/drawing/2014/main" id="{4522299E-343C-4F55-A0D8-7F3A0B95F658}"/>
              </a:ext>
            </a:extLst>
          </p:cNvPr>
          <p:cNvSpPr>
            <a:spLocks noGrp="1" noChangeArrowheads="1"/>
          </p:cNvSpPr>
          <p:nvPr>
            <p:ph idx="1"/>
          </p:nvPr>
        </p:nvSpPr>
        <p:spPr>
          <a:xfrm>
            <a:off x="395288" y="1371600"/>
            <a:ext cx="8424862" cy="4868863"/>
          </a:xfrm>
        </p:spPr>
        <p:txBody>
          <a:bodyPr/>
          <a:lstStyle/>
          <a:p>
            <a:pPr marL="0" indent="0">
              <a:defRPr/>
            </a:pPr>
            <a:endParaRPr lang="en-US" altLang="en-US" sz="1800" dirty="0">
              <a:latin typeface="Times New Roman" panose="02020603050405020304" pitchFamily="18" charset="0"/>
              <a:cs typeface="Times New Roman" panose="02020603050405020304" pitchFamily="18" charset="0"/>
            </a:endParaRPr>
          </a:p>
          <a:p>
            <a:pPr marL="514350" indent="-514350">
              <a:buFont typeface="Arial" panose="020B0604020202020204" pitchFamily="34" charset="0"/>
              <a:buChar char="•"/>
              <a:defRPr/>
            </a:pPr>
            <a:r>
              <a:rPr lang="en-US" altLang="en-US" sz="1800" dirty="0">
                <a:latin typeface="Times New Roman" panose="02020603050405020304" pitchFamily="18" charset="0"/>
                <a:cs typeface="Times New Roman" panose="02020603050405020304" pitchFamily="18" charset="0"/>
              </a:rPr>
              <a:t>We see a market need for a new PHY with the following characteristics </a:t>
            </a:r>
          </a:p>
          <a:p>
            <a:pPr marL="914400" lvl="1" indent="-514350">
              <a:buFont typeface="Arial" panose="020B0604020202020204" pitchFamily="34" charset="0"/>
              <a:buChar char="•"/>
              <a:defRPr/>
            </a:pPr>
            <a:r>
              <a:rPr lang="en-US" altLang="en-US" sz="1800" dirty="0">
                <a:latin typeface="Times New Roman" panose="02020603050405020304" pitchFamily="18" charset="0"/>
                <a:cs typeface="Times New Roman" panose="02020603050405020304" pitchFamily="18" charset="0"/>
              </a:rPr>
              <a:t>Long range PHY to enable city wide simple star networks</a:t>
            </a:r>
          </a:p>
          <a:p>
            <a:pPr marL="914400" lvl="1" indent="-514350">
              <a:buFont typeface="Arial" panose="020B0604020202020204" pitchFamily="34" charset="0"/>
              <a:buChar char="•"/>
              <a:defRPr/>
            </a:pPr>
            <a:r>
              <a:rPr lang="en-US" altLang="en-US" sz="1800" dirty="0">
                <a:latin typeface="Times New Roman" panose="02020603050405020304" pitchFamily="18" charset="0"/>
                <a:cs typeface="Times New Roman" panose="02020603050405020304" pitchFamily="18" charset="0"/>
              </a:rPr>
              <a:t>Support dense networks with &gt;10K nodes</a:t>
            </a:r>
          </a:p>
          <a:p>
            <a:pPr marL="1314450" lvl="2" indent="-514350">
              <a:buFont typeface="Arial" panose="020B0604020202020204" pitchFamily="34" charset="0"/>
              <a:buChar char="•"/>
              <a:defRPr/>
            </a:pPr>
            <a:r>
              <a:rPr lang="en-US" altLang="en-US" sz="1800" dirty="0">
                <a:latin typeface="Times New Roman" panose="02020603050405020304" pitchFamily="18" charset="0"/>
                <a:cs typeface="Times New Roman" panose="02020603050405020304" pitchFamily="18" charset="0"/>
              </a:rPr>
              <a:t>Robust against interference and multipath fading</a:t>
            </a:r>
          </a:p>
          <a:p>
            <a:pPr marL="914400" lvl="1" indent="-514350">
              <a:buFont typeface="Arial" panose="020B0604020202020204" pitchFamily="34" charset="0"/>
              <a:buChar char="•"/>
              <a:defRPr/>
            </a:pPr>
            <a:r>
              <a:rPr lang="en-US" altLang="en-US" sz="1800" dirty="0">
                <a:latin typeface="Times New Roman" panose="02020603050405020304" pitchFamily="18" charset="0"/>
                <a:cs typeface="Times New Roman" panose="02020603050405020304" pitchFamily="18" charset="0"/>
              </a:rPr>
              <a:t>Power efficient for battery operated end node</a:t>
            </a:r>
          </a:p>
          <a:p>
            <a:pPr marL="1314450" lvl="2" indent="-514350">
              <a:buFont typeface="Arial" panose="020B0604020202020204" pitchFamily="34" charset="0"/>
              <a:buChar char="•"/>
              <a:defRPr/>
            </a:pPr>
            <a:r>
              <a:rPr lang="en-US" altLang="en-US" sz="1800" dirty="0">
                <a:latin typeface="Times New Roman" panose="02020603050405020304" pitchFamily="18" charset="0"/>
                <a:cs typeface="Times New Roman" panose="02020603050405020304" pitchFamily="18" charset="0"/>
              </a:rPr>
              <a:t>Power constrained applications like flow meters, asset tracking and  building automation.</a:t>
            </a:r>
          </a:p>
          <a:p>
            <a:pPr marL="914400" lvl="1" indent="-514350">
              <a:buFont typeface="Arial" panose="020B0604020202020204" pitchFamily="34" charset="0"/>
              <a:buChar char="•"/>
              <a:defRPr/>
            </a:pPr>
            <a:r>
              <a:rPr lang="en-US" altLang="en-US" sz="1800" dirty="0">
                <a:latin typeface="Times New Roman" panose="02020603050405020304" pitchFamily="18" charset="0"/>
                <a:cs typeface="Times New Roman" panose="02020603050405020304" pitchFamily="18" charset="0"/>
              </a:rPr>
              <a:t>World wide regulatory compliance including FCC 15.247 (digital modulation technique)</a:t>
            </a:r>
          </a:p>
          <a:p>
            <a:pPr marL="1314450" lvl="2" indent="-514350">
              <a:buFont typeface="Arial" panose="020B0604020202020204" pitchFamily="34" charset="0"/>
              <a:buChar char="•"/>
              <a:defRPr/>
            </a:pPr>
            <a:r>
              <a:rPr lang="en-US" altLang="en-US" sz="1800" dirty="0">
                <a:latin typeface="Times New Roman" panose="02020603050405020304" pitchFamily="18" charset="0"/>
                <a:cs typeface="Times New Roman" panose="02020603050405020304" pitchFamily="18" charset="0"/>
              </a:rPr>
              <a:t>Simple low power, low system cost. </a:t>
            </a:r>
          </a:p>
          <a:p>
            <a:pPr marL="914400" lvl="1" indent="-514350">
              <a:buFont typeface="Arial" panose="020B0604020202020204" pitchFamily="34" charset="0"/>
              <a:buChar char="•"/>
              <a:defRPr/>
            </a:pPr>
            <a:r>
              <a:rPr lang="en-US" altLang="en-US" sz="1800" dirty="0">
                <a:latin typeface="Times New Roman" panose="02020603050405020304" pitchFamily="18" charset="0"/>
                <a:cs typeface="Times New Roman" panose="02020603050405020304" pitchFamily="18" charset="0"/>
              </a:rPr>
              <a:t>Industry Standards based solutions</a:t>
            </a:r>
          </a:p>
        </p:txBody>
      </p:sp>
      <p:sp>
        <p:nvSpPr>
          <p:cNvPr id="16388" name="Slide Number Placeholder 1">
            <a:extLst>
              <a:ext uri="{FF2B5EF4-FFF2-40B4-BE49-F238E27FC236}">
                <a16:creationId xmlns:a16="http://schemas.microsoft.com/office/drawing/2014/main" id="{2BE89E3B-19B8-4A06-AD77-52E662BFFD81}"/>
              </a:ext>
            </a:extLst>
          </p:cNvPr>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fld id="{47FAC2F6-D0C3-4DA7-9383-25DBF01F6D70}" type="slidenum">
              <a:rPr lang="en-US" altLang="en-US" smtClean="0">
                <a:solidFill>
                  <a:schemeClr val="tx1"/>
                </a:solidFill>
              </a:rPr>
              <a:pPr/>
              <a:t>17</a:t>
            </a:fld>
            <a:endParaRPr lang="en-US" altLang="en-US">
              <a:solidFill>
                <a:schemeClr val="tx1"/>
              </a:solidFill>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a:extLst>
              <a:ext uri="{FF2B5EF4-FFF2-40B4-BE49-F238E27FC236}">
                <a16:creationId xmlns:a16="http://schemas.microsoft.com/office/drawing/2014/main" id="{D87AA079-2CAD-4ACE-B0A2-F7D68AE5943A}"/>
              </a:ext>
            </a:extLst>
          </p:cNvPr>
          <p:cNvSpPr>
            <a:spLocks noGrp="1" noChangeArrowheads="1"/>
          </p:cNvSpPr>
          <p:nvPr>
            <p:ph type="title"/>
          </p:nvPr>
        </p:nvSpPr>
        <p:spPr/>
        <p:txBody>
          <a:bodyPr/>
          <a:lstStyle/>
          <a:p>
            <a:r>
              <a:rPr lang="en-US" altLang="en-US"/>
              <a:t>New PHY goals</a:t>
            </a:r>
          </a:p>
        </p:txBody>
      </p:sp>
      <p:sp>
        <p:nvSpPr>
          <p:cNvPr id="17411" name="Content Placeholder 2">
            <a:extLst>
              <a:ext uri="{FF2B5EF4-FFF2-40B4-BE49-F238E27FC236}">
                <a16:creationId xmlns:a16="http://schemas.microsoft.com/office/drawing/2014/main" id="{D881FFAD-6BC2-4997-9C1F-23CE978FC55C}"/>
              </a:ext>
            </a:extLst>
          </p:cNvPr>
          <p:cNvSpPr>
            <a:spLocks noGrp="1" noChangeArrowheads="1"/>
          </p:cNvSpPr>
          <p:nvPr>
            <p:ph idx="1"/>
          </p:nvPr>
        </p:nvSpPr>
        <p:spPr>
          <a:xfrm>
            <a:off x="322263" y="1484313"/>
            <a:ext cx="8643937" cy="4824412"/>
          </a:xfrm>
        </p:spPr>
        <p:txBody>
          <a:bodyPr/>
          <a:lstStyle/>
          <a:p>
            <a:pPr marL="457200" indent="-457200">
              <a:buFont typeface="Arial" panose="020B0604020202020204" pitchFamily="34" charset="0"/>
              <a:buChar char="•"/>
            </a:pPr>
            <a:r>
              <a:rPr lang="en-US" altLang="en-US" sz="1800">
                <a:latin typeface="Times New Roman" panose="02020603050405020304" pitchFamily="18" charset="0"/>
                <a:cs typeface="Times New Roman" panose="02020603050405020304" pitchFamily="18" charset="0"/>
              </a:rPr>
              <a:t>Long range PHY</a:t>
            </a:r>
          </a:p>
          <a:p>
            <a:pPr marL="857250" lvl="1" indent="-457200">
              <a:buFont typeface="Arial" panose="020B0604020202020204" pitchFamily="34" charset="0"/>
              <a:buChar char="•"/>
            </a:pPr>
            <a:r>
              <a:rPr lang="en-US" altLang="en-US" sz="1800">
                <a:latin typeface="Times New Roman" panose="02020603050405020304" pitchFamily="18" charset="0"/>
                <a:cs typeface="Times New Roman" panose="02020603050405020304" pitchFamily="18" charset="0"/>
              </a:rPr>
              <a:t>Simplify regulation compliance testing with wide range of trade off between range and data rate.</a:t>
            </a:r>
          </a:p>
          <a:p>
            <a:pPr marL="857250" lvl="1" indent="-457200">
              <a:buFont typeface="Arial" panose="020B0604020202020204" pitchFamily="34" charset="0"/>
              <a:buChar char="•"/>
            </a:pPr>
            <a:r>
              <a:rPr lang="en-US" altLang="en-US" sz="1800">
                <a:latin typeface="Times New Roman" panose="02020603050405020304" pitchFamily="18" charset="0"/>
                <a:cs typeface="Times New Roman" panose="02020603050405020304" pitchFamily="18" charset="0"/>
              </a:rPr>
              <a:t>Create long range PHY that does not require frequency hopping at the MAC level</a:t>
            </a:r>
          </a:p>
          <a:p>
            <a:pPr marL="857250" lvl="1" indent="-457200">
              <a:buFont typeface="Arial" panose="020B0604020202020204" pitchFamily="34" charset="0"/>
              <a:buChar char="•"/>
            </a:pPr>
            <a:r>
              <a:rPr lang="en-US" altLang="en-US" sz="1800">
                <a:latin typeface="Times New Roman" panose="02020603050405020304" pitchFamily="18" charset="0"/>
                <a:cs typeface="Times New Roman" panose="02020603050405020304" pitchFamily="18" charset="0"/>
              </a:rPr>
              <a:t>Achieve greater than 150dB of link budget with 30dBm TX power for FCC</a:t>
            </a:r>
          </a:p>
          <a:p>
            <a:pPr marL="1257300" lvl="2" indent="-457200">
              <a:buFont typeface="Arial" panose="020B0604020202020204" pitchFamily="34" charset="0"/>
              <a:buChar char="•"/>
            </a:pPr>
            <a:r>
              <a:rPr lang="en-US" altLang="en-US" sz="1800">
                <a:solidFill>
                  <a:schemeClr val="tx1"/>
                </a:solidFill>
                <a:latin typeface="Times New Roman" panose="02020603050405020304" pitchFamily="18" charset="0"/>
                <a:cs typeface="Times New Roman" panose="02020603050405020304" pitchFamily="18" charset="0"/>
              </a:rPr>
              <a:t>Requires -120dBm RX sensitivity or better</a:t>
            </a:r>
          </a:p>
          <a:p>
            <a:pPr marL="457200" indent="-457200">
              <a:buFont typeface="Arial" panose="020B0604020202020204" pitchFamily="34" charset="0"/>
              <a:buChar char="•"/>
            </a:pPr>
            <a:r>
              <a:rPr lang="en-US" altLang="en-US" sz="1800">
                <a:latin typeface="Times New Roman" panose="02020603050405020304" pitchFamily="18" charset="0"/>
                <a:cs typeface="Times New Roman" panose="02020603050405020304" pitchFamily="18" charset="0"/>
              </a:rPr>
              <a:t>Support dense networks with enhanced co-channel and adjacent channel rejection</a:t>
            </a:r>
          </a:p>
          <a:p>
            <a:pPr marL="457200" indent="-457200">
              <a:buFont typeface="Arial" panose="020B0604020202020204" pitchFamily="34" charset="0"/>
              <a:buChar char="•"/>
            </a:pPr>
            <a:r>
              <a:rPr lang="en-US" altLang="en-US" sz="1800">
                <a:latin typeface="Times New Roman" panose="02020603050405020304" pitchFamily="18" charset="0"/>
                <a:cs typeface="Times New Roman" panose="02020603050405020304" pitchFamily="18" charset="0"/>
              </a:rPr>
              <a:t>Efficient use of frequency spectrum</a:t>
            </a:r>
          </a:p>
          <a:p>
            <a:pPr marL="457200" indent="-457200">
              <a:buFont typeface="Arial" panose="020B0604020202020204" pitchFamily="34" charset="0"/>
              <a:buChar char="•"/>
            </a:pPr>
            <a:r>
              <a:rPr lang="en-US" altLang="en-US" sz="1800">
                <a:latin typeface="Times New Roman" panose="02020603050405020304" pitchFamily="18" charset="0"/>
                <a:cs typeface="Times New Roman" panose="02020603050405020304" pitchFamily="18" charset="0"/>
              </a:rPr>
              <a:t>Optimized transmit current by using non-linear PA</a:t>
            </a:r>
          </a:p>
          <a:p>
            <a:pPr marL="857250" lvl="1" indent="-457200">
              <a:buFont typeface="Arial" panose="020B0604020202020204" pitchFamily="34" charset="0"/>
              <a:buChar char="•"/>
            </a:pPr>
            <a:r>
              <a:rPr lang="en-US" altLang="en-US" sz="1800">
                <a:solidFill>
                  <a:schemeClr val="tx1"/>
                </a:solidFill>
                <a:latin typeface="Times New Roman" panose="02020603050405020304" pitchFamily="18" charset="0"/>
                <a:cs typeface="Times New Roman" panose="02020603050405020304" pitchFamily="18" charset="0"/>
              </a:rPr>
              <a:t>The modulation must be constant envelop or specifically it must have 0dB Peak to Average Power Ratio (PAPR)</a:t>
            </a:r>
          </a:p>
        </p:txBody>
      </p:sp>
      <p:sp>
        <p:nvSpPr>
          <p:cNvPr id="17412" name="Slide Number Placeholder 1">
            <a:extLst>
              <a:ext uri="{FF2B5EF4-FFF2-40B4-BE49-F238E27FC236}">
                <a16:creationId xmlns:a16="http://schemas.microsoft.com/office/drawing/2014/main" id="{DCF168F3-3BE3-4847-A097-E08476B18A5D}"/>
              </a:ext>
            </a:extLst>
          </p:cNvPr>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fld id="{6760CFDA-1587-4395-A2E2-911565CBEDA7}" type="slidenum">
              <a:rPr lang="en-US" altLang="en-US" smtClean="0">
                <a:solidFill>
                  <a:schemeClr val="tx1"/>
                </a:solidFill>
              </a:rPr>
              <a:pPr/>
              <a:t>18</a:t>
            </a:fld>
            <a:endParaRPr lang="en-US" altLang="en-US">
              <a:solidFill>
                <a:schemeClr val="tx1"/>
              </a:solidFill>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a:extLst>
              <a:ext uri="{FF2B5EF4-FFF2-40B4-BE49-F238E27FC236}">
                <a16:creationId xmlns:a16="http://schemas.microsoft.com/office/drawing/2014/main" id="{C6DD33F5-0A83-4AD1-9AE0-9B9B0665CD6B}"/>
              </a:ext>
            </a:extLst>
          </p:cNvPr>
          <p:cNvSpPr>
            <a:spLocks noChangeArrowheads="1"/>
          </p:cNvSpPr>
          <p:nvPr/>
        </p:nvSpPr>
        <p:spPr bwMode="auto">
          <a:xfrm>
            <a:off x="533400" y="762000"/>
            <a:ext cx="8001000" cy="5695950"/>
          </a:xfrm>
          <a:prstGeom prst="rect">
            <a:avLst/>
          </a:prstGeom>
          <a:noFill/>
          <a:ln>
            <a:noFill/>
          </a:ln>
          <a:effectLst/>
          <a:extLst/>
        </p:spPr>
        <p:txBody>
          <a:bodyPr lIns="90000" tIns="46800" rIns="90000" bIns="46800">
            <a:spAutoFit/>
          </a:bodyPr>
          <a:lstStyle>
            <a:lvl1pPr marL="914400" indent="-906463">
              <a:spcBef>
                <a:spcPts val="8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9pPr>
          </a:lstStyle>
          <a:p>
            <a:pPr eaLnBrk="1" hangingPunct="1">
              <a:spcBef>
                <a:spcPct val="0"/>
              </a:spcBef>
              <a:buClrTx/>
              <a:buFontTx/>
              <a:buNone/>
              <a:defRPr/>
            </a:pPr>
            <a:r>
              <a:rPr lang="en-US" altLang="en-US" sz="2000" b="1" u="sng" dirty="0">
                <a:effectLst>
                  <a:outerShdw blurRad="38100" dist="38100" dir="2700000" algn="tl">
                    <a:srgbClr val="C0C0C0"/>
                  </a:outerShdw>
                </a:effectLst>
                <a:latin typeface="Times New Roman" panose="02020603050405020304" pitchFamily="18" charset="0"/>
              </a:rPr>
              <a:t>Project: IEEE P802.15 Working Group for Wireless Personal Area Networks (WPANs)</a:t>
            </a:r>
          </a:p>
          <a:p>
            <a:pPr eaLnBrk="1" hangingPunct="1">
              <a:spcBef>
                <a:spcPct val="0"/>
              </a:spcBef>
              <a:buClrTx/>
              <a:buFontTx/>
              <a:buNone/>
              <a:defRPr/>
            </a:pPr>
            <a:endParaRPr lang="en-US" altLang="en-US" sz="20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Submission Title:</a:t>
            </a:r>
            <a:r>
              <a:rPr lang="en-US" altLang="en-US" sz="1600" dirty="0">
                <a:latin typeface="Times New Roman" panose="02020603050405020304" pitchFamily="18" charset="0"/>
              </a:rPr>
              <a:t>  Proposal for new long range extension of the 802.15.4-2020 OFDM PHY</a:t>
            </a:r>
          </a:p>
          <a:p>
            <a:pPr eaLnBrk="1" hangingPunct="1">
              <a:spcBef>
                <a:spcPct val="0"/>
              </a:spcBef>
              <a:buClrTx/>
              <a:buFontTx/>
              <a:buNone/>
              <a:defRPr/>
            </a:pPr>
            <a:r>
              <a:rPr lang="en-US" altLang="en-US" sz="1600" b="1" dirty="0">
                <a:latin typeface="Times New Roman" panose="02020603050405020304" pitchFamily="18" charset="0"/>
              </a:rPr>
              <a:t>Date Submitted: March 2022</a:t>
            </a:r>
            <a:endParaRPr lang="en-US" altLang="en-US" sz="16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Source:</a:t>
            </a:r>
            <a:r>
              <a:rPr lang="en-US" altLang="en-US" sz="1600" dirty="0">
                <a:latin typeface="Times New Roman" panose="02020603050405020304" pitchFamily="18" charset="0"/>
              </a:rPr>
              <a:t> 	Thomas Almholt (Texas Instruments), Tomas Motos (Texas Instruments) </a:t>
            </a:r>
          </a:p>
          <a:p>
            <a:pPr eaLnBrk="1" hangingPunct="1">
              <a:spcBef>
                <a:spcPct val="0"/>
              </a:spcBef>
              <a:buClrTx/>
              <a:buFontTx/>
              <a:buNone/>
              <a:defRPr/>
            </a:pPr>
            <a:r>
              <a:rPr lang="en-US" altLang="en-US" sz="1600" b="1" dirty="0">
                <a:latin typeface="Times New Roman" panose="02020603050405020304" pitchFamily="18" charset="0"/>
              </a:rPr>
              <a:t>Contact: </a:t>
            </a:r>
            <a:endParaRPr lang="en-US" altLang="en-US" sz="16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Voice:</a:t>
            </a:r>
            <a:r>
              <a:rPr lang="en-US" altLang="en-US" sz="1600" dirty="0">
                <a:latin typeface="Times New Roman" panose="02020603050405020304" pitchFamily="18" charset="0"/>
              </a:rPr>
              <a:t> 	+1 214 567 4516,  </a:t>
            </a:r>
            <a:r>
              <a:rPr lang="en-US" altLang="en-US" sz="1600" b="1" dirty="0">
                <a:latin typeface="Times New Roman" panose="02020603050405020304" pitchFamily="18" charset="0"/>
              </a:rPr>
              <a:t>E-Mail</a:t>
            </a:r>
            <a:r>
              <a:rPr lang="en-US" altLang="en-US" sz="1600" dirty="0">
                <a:latin typeface="Times New Roman" panose="02020603050405020304" pitchFamily="18" charset="0"/>
              </a:rPr>
              <a:t>: talmholt@ti.com</a:t>
            </a:r>
          </a:p>
          <a:p>
            <a:pPr eaLnBrk="1" hangingPunct="1">
              <a:spcBef>
                <a:spcPct val="0"/>
              </a:spcBef>
              <a:buClrTx/>
              <a:buFontTx/>
              <a:buNone/>
              <a:defRPr/>
            </a:pPr>
            <a:r>
              <a:rPr lang="en-US" altLang="en-US" sz="1600" b="1" dirty="0">
                <a:latin typeface="Times New Roman" panose="02020603050405020304" pitchFamily="18" charset="0"/>
              </a:rPr>
              <a:t>Re:</a:t>
            </a:r>
            <a:r>
              <a:rPr lang="en-US" altLang="en-US" sz="1600" dirty="0">
                <a:latin typeface="Times New Roman" panose="02020603050405020304" pitchFamily="18" charset="0"/>
              </a:rPr>
              <a:t> 	Wireless Next Generation, Long Range extension enhancements to 802.15.4-2020</a:t>
            </a:r>
          </a:p>
          <a:p>
            <a:pPr eaLnBrk="1" hangingPunct="1">
              <a:spcBef>
                <a:spcPct val="0"/>
              </a:spcBef>
              <a:buClrTx/>
              <a:buFontTx/>
              <a:buNone/>
              <a:defRPr/>
            </a:pPr>
            <a:r>
              <a:rPr lang="en-US" altLang="en-US" sz="1600" b="1" dirty="0">
                <a:latin typeface="Times New Roman" panose="02020603050405020304" pitchFamily="18" charset="0"/>
              </a:rPr>
              <a:t>Abstract: 	</a:t>
            </a:r>
            <a:r>
              <a:rPr lang="en-US" altLang="en-US" sz="1600" dirty="0">
                <a:latin typeface="Times New Roman" panose="02020603050405020304" pitchFamily="18" charset="0"/>
              </a:rPr>
              <a:t>Enhancing OFDM with Long Range extension for increased link budget and reliability while remaining compliant with existing regulatory regulations worldwide. Adopters would experience significantly increased operating range over any existing SUN-OFDM PHY in the 802.15.4-2020.</a:t>
            </a:r>
          </a:p>
          <a:p>
            <a:pPr eaLnBrk="1" hangingPunct="1">
              <a:spcBef>
                <a:spcPct val="0"/>
              </a:spcBef>
              <a:buClrTx/>
              <a:buFontTx/>
              <a:buNone/>
              <a:defRPr/>
            </a:pPr>
            <a:r>
              <a:rPr lang="en-US" altLang="en-US" sz="1600" b="1" dirty="0">
                <a:latin typeface="Times New Roman" panose="02020603050405020304" pitchFamily="18" charset="0"/>
              </a:rPr>
              <a:t>Purpose:  	</a:t>
            </a:r>
            <a:r>
              <a:rPr lang="en-US" altLang="en-US" sz="1600" dirty="0">
                <a:latin typeface="Times New Roman" panose="02020603050405020304" pitchFamily="18" charset="0"/>
              </a:rPr>
              <a:t>Stimulate thought and work towards adoption</a:t>
            </a:r>
          </a:p>
          <a:p>
            <a:pPr eaLnBrk="1" hangingPunct="1">
              <a:spcBef>
                <a:spcPct val="0"/>
              </a:spcBef>
              <a:buClrTx/>
              <a:buFontTx/>
              <a:buNone/>
              <a:defRPr/>
            </a:pPr>
            <a:r>
              <a:rPr lang="en-US" altLang="en-US" sz="1600" b="1" dirty="0">
                <a:latin typeface="Times New Roman" panose="02020603050405020304" pitchFamily="18" charset="0"/>
              </a:rPr>
              <a:t>Notice:</a:t>
            </a:r>
            <a:r>
              <a:rPr lang="en-US" altLang="en-US" sz="1600" dirty="0">
                <a:latin typeface="Times New Roman" panose="02020603050405020304"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1" hangingPunct="1">
              <a:spcBef>
                <a:spcPct val="0"/>
              </a:spcBef>
              <a:buClrTx/>
              <a:buFontTx/>
              <a:buNone/>
              <a:defRPr/>
            </a:pPr>
            <a:r>
              <a:rPr lang="en-US" altLang="en-US" sz="1600" b="1" dirty="0">
                <a:latin typeface="Times New Roman" panose="02020603050405020304" pitchFamily="18" charset="0"/>
              </a:rPr>
              <a:t>Release:</a:t>
            </a:r>
            <a:r>
              <a:rPr lang="en-US" altLang="en-US" sz="1600" dirty="0">
                <a:latin typeface="Times New Roman" panose="02020603050405020304" pitchFamily="18" charset="0"/>
              </a:rPr>
              <a:t>	</a:t>
            </a:r>
            <a:r>
              <a:rPr lang="en-US" altLang="en-US" sz="1600" dirty="0">
                <a:solidFill>
                  <a:schemeClr val="tx1"/>
                </a:solidFill>
                <a:latin typeface="Times New Roman" panose="02020603050405020304" pitchFamily="18" charset="0"/>
              </a:rPr>
              <a:t>The contributor acknowledges and accepts that this document becomes the property of IEEE and may be made publicly available by P802.15. The proposed approach contains TI patent pending IP.</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BA95BE7F-4CC3-4947-BB24-F6A697F063DF}"/>
              </a:ext>
            </a:extLst>
          </p:cNvPr>
          <p:cNvSpPr>
            <a:spLocks noGrp="1"/>
          </p:cNvSpPr>
          <p:nvPr>
            <p:ph type="ctrTitle"/>
          </p:nvPr>
        </p:nvSpPr>
        <p:spPr>
          <a:xfrm>
            <a:off x="685800" y="2463031"/>
            <a:ext cx="7772400" cy="1470025"/>
          </a:xfrm>
          <a:solidFill>
            <a:schemeClr val="bg1">
              <a:lumMod val="95000"/>
            </a:schemeClr>
          </a:solidFill>
        </p:spPr>
        <p:txBody>
          <a:bodyPr/>
          <a:lstStyle/>
          <a:p>
            <a:r>
              <a:rPr lang="en-US" dirty="0"/>
              <a:t>Interest Group OFDM-NG</a:t>
            </a:r>
            <a:br>
              <a:rPr lang="en-US" dirty="0"/>
            </a:br>
            <a:r>
              <a:rPr lang="en-US" sz="3600" dirty="0"/>
              <a:t>Next Generation SUN OFDM PHY’s</a:t>
            </a:r>
          </a:p>
        </p:txBody>
      </p:sp>
      <p:sp>
        <p:nvSpPr>
          <p:cNvPr id="4" name="Subtitle 3">
            <a:extLst>
              <a:ext uri="{FF2B5EF4-FFF2-40B4-BE49-F238E27FC236}">
                <a16:creationId xmlns:a16="http://schemas.microsoft.com/office/drawing/2014/main" id="{D457DDDA-2EC7-4A5E-95DB-E9907484AFBA}"/>
              </a:ext>
            </a:extLst>
          </p:cNvPr>
          <p:cNvSpPr>
            <a:spLocks noGrp="1"/>
          </p:cNvSpPr>
          <p:nvPr>
            <p:ph type="subTitle" idx="1"/>
          </p:nvPr>
        </p:nvSpPr>
        <p:spPr>
          <a:xfrm>
            <a:off x="1371600" y="4124672"/>
            <a:ext cx="6400800" cy="1752600"/>
          </a:xfrm>
        </p:spPr>
        <p:txBody>
          <a:bodyPr/>
          <a:lstStyle/>
          <a:p>
            <a:r>
              <a:rPr lang="en-US" dirty="0"/>
              <a:t>Hybrid Meeting</a:t>
            </a:r>
          </a:p>
          <a:p>
            <a:r>
              <a:rPr lang="en-US" dirty="0"/>
              <a:t>May 15</a:t>
            </a:r>
            <a:r>
              <a:rPr lang="en-US" baseline="30000" dirty="0"/>
              <a:t>th</a:t>
            </a:r>
            <a:r>
              <a:rPr lang="en-US" dirty="0"/>
              <a:t>, 2023</a:t>
            </a:r>
          </a:p>
        </p:txBody>
      </p:sp>
      <p:sp>
        <p:nvSpPr>
          <p:cNvPr id="2" name="Slide Number Placeholder 1">
            <a:extLst>
              <a:ext uri="{FF2B5EF4-FFF2-40B4-BE49-F238E27FC236}">
                <a16:creationId xmlns:a16="http://schemas.microsoft.com/office/drawing/2014/main" id="{451DFDBA-DA6E-4E3F-88E8-AA6588CDBB14}"/>
              </a:ext>
            </a:extLst>
          </p:cNvPr>
          <p:cNvSpPr>
            <a:spLocks noGrp="1"/>
          </p:cNvSpPr>
          <p:nvPr>
            <p:ph type="sldNum" idx="10"/>
          </p:nvPr>
        </p:nvSpPr>
        <p:spPr/>
        <p:txBody>
          <a:bodyPr/>
          <a:lstStyle/>
          <a:p>
            <a:pPr>
              <a:defRPr/>
            </a:pPr>
            <a:r>
              <a:rPr lang="en-US" altLang="en-US" dirty="0"/>
              <a:t>Slide </a:t>
            </a:r>
            <a:fld id="{0F04E8E9-279B-42CA-B6E8-61A287E0027B}" type="slidenum">
              <a:rPr lang="en-US" altLang="en-US" smtClean="0"/>
              <a:pPr>
                <a:defRPr/>
              </a:pPr>
              <a:t>2</a:t>
            </a:fld>
            <a:endParaRPr lang="en-US" altLang="en-US" dirty="0"/>
          </a:p>
        </p:txBody>
      </p:sp>
    </p:spTree>
    <p:extLst>
      <p:ext uri="{BB962C8B-B14F-4D97-AF65-F5344CB8AC3E}">
        <p14:creationId xmlns:p14="http://schemas.microsoft.com/office/powerpoint/2010/main" val="119055709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a:extLst>
              <a:ext uri="{FF2B5EF4-FFF2-40B4-BE49-F238E27FC236}">
                <a16:creationId xmlns:a16="http://schemas.microsoft.com/office/drawing/2014/main" id="{4AB19F85-5AA1-4EF4-8206-1FC371667C4B}"/>
              </a:ext>
            </a:extLst>
          </p:cNvPr>
          <p:cNvSpPr>
            <a:spLocks noGrp="1" noChangeArrowheads="1"/>
          </p:cNvSpPr>
          <p:nvPr>
            <p:ph type="title"/>
          </p:nvPr>
        </p:nvSpPr>
        <p:spPr/>
        <p:txBody>
          <a:bodyPr/>
          <a:lstStyle/>
          <a:p>
            <a:r>
              <a:rPr lang="en-US" altLang="en-US" sz="2400"/>
              <a:t>Study of existing IEEE PHY’s for long range application</a:t>
            </a:r>
          </a:p>
        </p:txBody>
      </p:sp>
      <p:sp>
        <p:nvSpPr>
          <p:cNvPr id="19459" name="Slide Number Placeholder 1">
            <a:extLst>
              <a:ext uri="{FF2B5EF4-FFF2-40B4-BE49-F238E27FC236}">
                <a16:creationId xmlns:a16="http://schemas.microsoft.com/office/drawing/2014/main" id="{006FBD0B-D6A0-46D3-8DC1-CC59FAA0FB15}"/>
              </a:ext>
            </a:extLst>
          </p:cNvPr>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fld id="{733B9E1F-12FC-4C68-AE51-212697E5BBF7}" type="slidenum">
              <a:rPr lang="en-US" altLang="en-US" smtClean="0">
                <a:solidFill>
                  <a:schemeClr val="tx1"/>
                </a:solidFill>
              </a:rPr>
              <a:pPr/>
              <a:t>20</a:t>
            </a:fld>
            <a:endParaRPr lang="en-US" altLang="en-US">
              <a:solidFill>
                <a:schemeClr val="tx1"/>
              </a:solidFill>
            </a:endParaRPr>
          </a:p>
        </p:txBody>
      </p:sp>
      <p:graphicFrame>
        <p:nvGraphicFramePr>
          <p:cNvPr id="2" name="Table 1">
            <a:extLst>
              <a:ext uri="{FF2B5EF4-FFF2-40B4-BE49-F238E27FC236}">
                <a16:creationId xmlns:a16="http://schemas.microsoft.com/office/drawing/2014/main" id="{150C7059-642A-416D-8F7C-EFE5120924E9}"/>
              </a:ext>
            </a:extLst>
          </p:cNvPr>
          <p:cNvGraphicFramePr>
            <a:graphicFrameLocks noGrp="1"/>
          </p:cNvGraphicFramePr>
          <p:nvPr/>
        </p:nvGraphicFramePr>
        <p:xfrm>
          <a:off x="762000" y="2276475"/>
          <a:ext cx="7697788" cy="2932113"/>
        </p:xfrm>
        <a:graphic>
          <a:graphicData uri="http://schemas.openxmlformats.org/drawingml/2006/table">
            <a:tbl>
              <a:tblPr firstRow="1" bandRow="1">
                <a:tableStyleId>{073A0DAA-6AF3-43AB-8588-CEC1D06C72B9}</a:tableStyleId>
              </a:tblPr>
              <a:tblGrid>
                <a:gridCol w="1681046">
                  <a:extLst>
                    <a:ext uri="{9D8B030D-6E8A-4147-A177-3AD203B41FA5}">
                      <a16:colId xmlns:a16="http://schemas.microsoft.com/office/drawing/2014/main" val="3940852912"/>
                    </a:ext>
                  </a:extLst>
                </a:gridCol>
                <a:gridCol w="1227557">
                  <a:extLst>
                    <a:ext uri="{9D8B030D-6E8A-4147-A177-3AD203B41FA5}">
                      <a16:colId xmlns:a16="http://schemas.microsoft.com/office/drawing/2014/main" val="1722717885"/>
                    </a:ext>
                  </a:extLst>
                </a:gridCol>
                <a:gridCol w="1150835">
                  <a:extLst>
                    <a:ext uri="{9D8B030D-6E8A-4147-A177-3AD203B41FA5}">
                      <a16:colId xmlns:a16="http://schemas.microsoft.com/office/drawing/2014/main" val="1116444113"/>
                    </a:ext>
                  </a:extLst>
                </a:gridCol>
                <a:gridCol w="1118280">
                  <a:extLst>
                    <a:ext uri="{9D8B030D-6E8A-4147-A177-3AD203B41FA5}">
                      <a16:colId xmlns:a16="http://schemas.microsoft.com/office/drawing/2014/main" val="1638144417"/>
                    </a:ext>
                  </a:extLst>
                </a:gridCol>
                <a:gridCol w="1224034">
                  <a:extLst>
                    <a:ext uri="{9D8B030D-6E8A-4147-A177-3AD203B41FA5}">
                      <a16:colId xmlns:a16="http://schemas.microsoft.com/office/drawing/2014/main" val="1350658242"/>
                    </a:ext>
                  </a:extLst>
                </a:gridCol>
                <a:gridCol w="1296036">
                  <a:extLst>
                    <a:ext uri="{9D8B030D-6E8A-4147-A177-3AD203B41FA5}">
                      <a16:colId xmlns:a16="http://schemas.microsoft.com/office/drawing/2014/main" val="1826602172"/>
                    </a:ext>
                  </a:extLst>
                </a:gridCol>
              </a:tblGrid>
              <a:tr h="823257">
                <a:tc>
                  <a:txBody>
                    <a:bodyPr/>
                    <a:lstStyle/>
                    <a:p>
                      <a:pPr algn="ctr"/>
                      <a:r>
                        <a:rPr lang="en-US" sz="1200" dirty="0"/>
                        <a:t>Parameter</a:t>
                      </a:r>
                    </a:p>
                  </a:txBody>
                  <a:tcPr marL="91432" marR="91432" marT="45727" marB="45727" anchor="ctr"/>
                </a:tc>
                <a:tc>
                  <a:txBody>
                    <a:bodyPr/>
                    <a:lstStyle/>
                    <a:p>
                      <a:pPr algn="ctr"/>
                      <a:r>
                        <a:rPr lang="en-US" sz="1200" dirty="0"/>
                        <a:t>Zigbee R23</a:t>
                      </a:r>
                    </a:p>
                  </a:txBody>
                  <a:tcPr marL="91432" marR="91432" marT="45727" marB="45727" anchor="ctr"/>
                </a:tc>
                <a:tc>
                  <a:txBody>
                    <a:bodyPr/>
                    <a:lstStyle/>
                    <a:p>
                      <a:pPr algn="ctr"/>
                      <a:r>
                        <a:rPr lang="en-US" sz="1200" dirty="0"/>
                        <a:t>LECIM DSSS</a:t>
                      </a:r>
                    </a:p>
                  </a:txBody>
                  <a:tcPr marL="91432" marR="91432" marT="45727" marB="45727" anchor="ctr"/>
                </a:tc>
                <a:tc>
                  <a:txBody>
                    <a:bodyPr/>
                    <a:lstStyle/>
                    <a:p>
                      <a:pPr algn="ctr"/>
                      <a:r>
                        <a:rPr lang="en-US" sz="1200" dirty="0"/>
                        <a:t>LECIM FSK</a:t>
                      </a:r>
                    </a:p>
                  </a:txBody>
                  <a:tcPr marL="91432" marR="91432" marT="45727" marB="45727" anchor="ctr"/>
                </a:tc>
                <a:tc>
                  <a:txBody>
                    <a:bodyPr/>
                    <a:lstStyle/>
                    <a:p>
                      <a:pPr algn="ctr"/>
                      <a:r>
                        <a:rPr lang="en-US" sz="1200" dirty="0"/>
                        <a:t>OQPSK</a:t>
                      </a:r>
                    </a:p>
                    <a:p>
                      <a:pPr algn="ctr"/>
                      <a:r>
                        <a:rPr lang="en-US" sz="1200" dirty="0"/>
                        <a:t>100kcps</a:t>
                      </a:r>
                    </a:p>
                  </a:txBody>
                  <a:tcPr marL="91432" marR="91432" marT="45727" marB="45727" anchor="ctr"/>
                </a:tc>
                <a:tc>
                  <a:txBody>
                    <a:bodyPr/>
                    <a:lstStyle/>
                    <a:p>
                      <a:pPr algn="ctr"/>
                      <a:endParaRPr lang="en-US" sz="1200" dirty="0"/>
                    </a:p>
                    <a:p>
                      <a:pPr algn="ctr"/>
                      <a:r>
                        <a:rPr lang="en-US" sz="1200" dirty="0"/>
                        <a:t>OQPSK</a:t>
                      </a:r>
                    </a:p>
                    <a:p>
                      <a:pPr algn="ctr"/>
                      <a:r>
                        <a:rPr lang="en-US" sz="1200" dirty="0"/>
                        <a:t>1000kcps</a:t>
                      </a:r>
                    </a:p>
                    <a:p>
                      <a:pPr algn="ctr"/>
                      <a:endParaRPr lang="en-US" sz="1200" dirty="0"/>
                    </a:p>
                  </a:txBody>
                  <a:tcPr marL="91432" marR="91432" marT="45727" marB="45727" anchor="ctr"/>
                </a:tc>
                <a:extLst>
                  <a:ext uri="{0D108BD9-81ED-4DB2-BD59-A6C34878D82A}">
                    <a16:rowId xmlns:a16="http://schemas.microsoft.com/office/drawing/2014/main" val="2315633914"/>
                  </a:ext>
                </a:extLst>
              </a:tr>
              <a:tr h="370894">
                <a:tc>
                  <a:txBody>
                    <a:bodyPr/>
                    <a:lstStyle/>
                    <a:p>
                      <a:pPr algn="ctr"/>
                      <a:r>
                        <a:rPr lang="en-US" sz="1200" dirty="0"/>
                        <a:t>RX Sensitivity [dBm]</a:t>
                      </a:r>
                    </a:p>
                  </a:txBody>
                  <a:tcPr marL="91432" marR="91432" marT="45727" marB="45727" anchor="ctr"/>
                </a:tc>
                <a:tc>
                  <a:txBody>
                    <a:bodyPr/>
                    <a:lstStyle/>
                    <a:p>
                      <a:pPr algn="ctr"/>
                      <a:r>
                        <a:rPr lang="en-US" sz="1200" b="1" dirty="0">
                          <a:solidFill>
                            <a:srgbClr val="FF0000"/>
                          </a:solidFill>
                        </a:rPr>
                        <a:t>-104</a:t>
                      </a:r>
                    </a:p>
                  </a:txBody>
                  <a:tcPr marL="91432" marR="91432" marT="45727" marB="45727" anchor="ctr"/>
                </a:tc>
                <a:tc>
                  <a:txBody>
                    <a:bodyPr/>
                    <a:lstStyle/>
                    <a:p>
                      <a:pPr algn="ctr"/>
                      <a:r>
                        <a:rPr lang="en-US" sz="1200" b="1" dirty="0"/>
                        <a:t>-125</a:t>
                      </a:r>
                    </a:p>
                  </a:txBody>
                  <a:tcPr marL="91432" marR="91432" marT="45727" marB="45727" anchor="ctr"/>
                </a:tc>
                <a:tc>
                  <a:txBody>
                    <a:bodyPr/>
                    <a:lstStyle/>
                    <a:p>
                      <a:pPr algn="ctr"/>
                      <a:r>
                        <a:rPr lang="en-US" sz="1200" b="1" dirty="0"/>
                        <a:t>~115</a:t>
                      </a:r>
                    </a:p>
                  </a:txBody>
                  <a:tcPr marL="91432" marR="91432" marT="45727" marB="45727" anchor="ctr"/>
                </a:tc>
                <a:tc>
                  <a:txBody>
                    <a:bodyPr/>
                    <a:lstStyle/>
                    <a:p>
                      <a:pPr algn="ctr"/>
                      <a:r>
                        <a:rPr lang="en-US" sz="1200" b="1" dirty="0"/>
                        <a:t>-120</a:t>
                      </a:r>
                    </a:p>
                  </a:txBody>
                  <a:tcPr marL="91432" marR="91432" marT="45727" marB="45727"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sz="1200" b="1" dirty="0">
                          <a:solidFill>
                            <a:srgbClr val="FF0000"/>
                          </a:solidFill>
                        </a:rPr>
                        <a:t>-110 </a:t>
                      </a:r>
                    </a:p>
                  </a:txBody>
                  <a:tcPr marL="91432" marR="91432" marT="45727" marB="45727" anchor="ctr"/>
                </a:tc>
                <a:extLst>
                  <a:ext uri="{0D108BD9-81ED-4DB2-BD59-A6C34878D82A}">
                    <a16:rowId xmlns:a16="http://schemas.microsoft.com/office/drawing/2014/main" val="2202126700"/>
                  </a:ext>
                </a:extLst>
              </a:tr>
              <a:tr h="370894">
                <a:tc>
                  <a:txBody>
                    <a:bodyPr/>
                    <a:lstStyle/>
                    <a:p>
                      <a:pPr algn="ctr"/>
                      <a:r>
                        <a:rPr lang="en-US" sz="1200" dirty="0"/>
                        <a:t>Data rate [kbps]</a:t>
                      </a:r>
                    </a:p>
                  </a:txBody>
                  <a:tcPr marL="91432" marR="91432" marT="45727" marB="45727" anchor="ctr"/>
                </a:tc>
                <a:tc>
                  <a:txBody>
                    <a:bodyPr/>
                    <a:lstStyle/>
                    <a:p>
                      <a:pPr algn="ctr"/>
                      <a:r>
                        <a:rPr lang="en-US" sz="1200" b="1" dirty="0"/>
                        <a:t>500</a:t>
                      </a:r>
                    </a:p>
                  </a:txBody>
                  <a:tcPr marL="91432" marR="91432" marT="45727" marB="45727" anchor="ctr"/>
                </a:tc>
                <a:tc>
                  <a:txBody>
                    <a:bodyPr/>
                    <a:lstStyle/>
                    <a:p>
                      <a:pPr algn="ctr"/>
                      <a:r>
                        <a:rPr lang="en-US" sz="1200" b="1" dirty="0"/>
                        <a:t>1.25</a:t>
                      </a:r>
                    </a:p>
                  </a:txBody>
                  <a:tcPr marL="91432" marR="91432" marT="45727" marB="45727" anchor="ctr"/>
                </a:tc>
                <a:tc>
                  <a:txBody>
                    <a:bodyPr/>
                    <a:lstStyle/>
                    <a:p>
                      <a:pPr algn="ctr"/>
                      <a:r>
                        <a:rPr lang="en-US" sz="1200" b="1" dirty="0"/>
                        <a:t>12.5</a:t>
                      </a:r>
                    </a:p>
                  </a:txBody>
                  <a:tcPr marL="91432" marR="91432" marT="45727" marB="45727" anchor="ctr"/>
                </a:tc>
                <a:tc>
                  <a:txBody>
                    <a:bodyPr/>
                    <a:lstStyle/>
                    <a:p>
                      <a:pPr algn="ctr"/>
                      <a:r>
                        <a:rPr lang="en-US" sz="1200" b="1" dirty="0"/>
                        <a:t>6.25</a:t>
                      </a:r>
                    </a:p>
                  </a:txBody>
                  <a:tcPr marL="91432" marR="91432" marT="45727" marB="45727" anchor="ctr"/>
                </a:tc>
                <a:tc>
                  <a:txBody>
                    <a:bodyPr/>
                    <a:lstStyle/>
                    <a:p>
                      <a:pPr algn="ctr"/>
                      <a:r>
                        <a:rPr lang="en-US" sz="1200" b="1" dirty="0"/>
                        <a:t>62.5</a:t>
                      </a:r>
                    </a:p>
                  </a:txBody>
                  <a:tcPr marL="91432" marR="91432" marT="45727" marB="45727" anchor="ctr"/>
                </a:tc>
                <a:extLst>
                  <a:ext uri="{0D108BD9-81ED-4DB2-BD59-A6C34878D82A}">
                    <a16:rowId xmlns:a16="http://schemas.microsoft.com/office/drawing/2014/main" val="1791642180"/>
                  </a:ext>
                </a:extLst>
              </a:tr>
              <a:tr h="452358">
                <a:tc>
                  <a:txBody>
                    <a:bodyPr/>
                    <a:lstStyle/>
                    <a:p>
                      <a:pPr algn="ctr"/>
                      <a:r>
                        <a:rPr lang="en-US" sz="1200" dirty="0"/>
                        <a:t>Occupied BW [kHz]</a:t>
                      </a:r>
                    </a:p>
                  </a:txBody>
                  <a:tcPr marL="91432" marR="91432" marT="45727" marB="45727" anchor="ctr"/>
                </a:tc>
                <a:tc>
                  <a:txBody>
                    <a:bodyPr/>
                    <a:lstStyle/>
                    <a:p>
                      <a:pPr algn="ctr"/>
                      <a:r>
                        <a:rPr lang="en-US" sz="1200" b="1" dirty="0"/>
                        <a:t>600</a:t>
                      </a:r>
                    </a:p>
                  </a:txBody>
                  <a:tcPr marL="91432" marR="91432" marT="45727" marB="45727" anchor="ctr"/>
                </a:tc>
                <a:tc>
                  <a:txBody>
                    <a:bodyPr/>
                    <a:lstStyle/>
                    <a:p>
                      <a:pPr algn="ctr"/>
                      <a:r>
                        <a:rPr lang="en-US" sz="1200" b="1" dirty="0"/>
                        <a:t>1000</a:t>
                      </a:r>
                    </a:p>
                  </a:txBody>
                  <a:tcPr marL="91432" marR="91432" marT="45727" marB="45727" anchor="ctr"/>
                </a:tc>
                <a:tc>
                  <a:txBody>
                    <a:bodyPr/>
                    <a:lstStyle/>
                    <a:p>
                      <a:pPr algn="ctr"/>
                      <a:r>
                        <a:rPr lang="en-US" sz="1200" b="1" dirty="0">
                          <a:solidFill>
                            <a:srgbClr val="FF0000"/>
                          </a:solidFill>
                        </a:rPr>
                        <a:t>50</a:t>
                      </a:r>
                    </a:p>
                  </a:txBody>
                  <a:tcPr marL="91432" marR="91432" marT="45727" marB="45727" anchor="ctr"/>
                </a:tc>
                <a:tc>
                  <a:txBody>
                    <a:bodyPr/>
                    <a:lstStyle/>
                    <a:p>
                      <a:pPr algn="ctr"/>
                      <a:r>
                        <a:rPr lang="en-US" sz="1200" b="1" dirty="0">
                          <a:solidFill>
                            <a:srgbClr val="FF0000"/>
                          </a:solidFill>
                        </a:rPr>
                        <a:t>200</a:t>
                      </a:r>
                    </a:p>
                  </a:txBody>
                  <a:tcPr marL="91432" marR="91432" marT="45727" marB="45727" anchor="ctr"/>
                </a:tc>
                <a:tc>
                  <a:txBody>
                    <a:bodyPr/>
                    <a:lstStyle/>
                    <a:p>
                      <a:pPr algn="ctr"/>
                      <a:r>
                        <a:rPr lang="en-US" sz="1200" b="1" dirty="0"/>
                        <a:t>2000</a:t>
                      </a:r>
                    </a:p>
                  </a:txBody>
                  <a:tcPr marL="91432" marR="91432" marT="45727" marB="45727" anchor="ctr"/>
                </a:tc>
                <a:extLst>
                  <a:ext uri="{0D108BD9-81ED-4DB2-BD59-A6C34878D82A}">
                    <a16:rowId xmlns:a16="http://schemas.microsoft.com/office/drawing/2014/main" val="1012574475"/>
                  </a:ext>
                </a:extLst>
              </a:tr>
              <a:tr h="457355">
                <a:tc>
                  <a:txBody>
                    <a:bodyPr/>
                    <a:lstStyle/>
                    <a:p>
                      <a:pPr algn="ctr"/>
                      <a:r>
                        <a:rPr lang="en-US" sz="1200" dirty="0"/>
                        <a:t>Constant envelope modulation</a:t>
                      </a:r>
                    </a:p>
                  </a:txBody>
                  <a:tcPr marL="91432" marR="91432" marT="45727" marB="45727"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sz="1200" b="1" dirty="0"/>
                        <a:t>Yes</a:t>
                      </a:r>
                    </a:p>
                    <a:p>
                      <a:pPr algn="ctr"/>
                      <a:endParaRPr lang="en-US" sz="1200" b="1" dirty="0">
                        <a:solidFill>
                          <a:srgbClr val="FF0000"/>
                        </a:solidFill>
                      </a:endParaRPr>
                    </a:p>
                  </a:txBody>
                  <a:tcPr marL="91432" marR="91432" marT="45727" marB="45727" anchor="ctr"/>
                </a:tc>
                <a:tc>
                  <a:txBody>
                    <a:bodyPr/>
                    <a:lstStyle/>
                    <a:p>
                      <a:pPr algn="ctr"/>
                      <a:r>
                        <a:rPr lang="en-US" sz="1200" b="1" dirty="0">
                          <a:solidFill>
                            <a:srgbClr val="FF0000"/>
                          </a:solidFill>
                        </a:rPr>
                        <a:t>No</a:t>
                      </a:r>
                    </a:p>
                  </a:txBody>
                  <a:tcPr marL="91432" marR="91432" marT="45727" marB="45727" anchor="ctr"/>
                </a:tc>
                <a:tc>
                  <a:txBody>
                    <a:bodyPr/>
                    <a:lstStyle/>
                    <a:p>
                      <a:pPr algn="ctr"/>
                      <a:r>
                        <a:rPr lang="en-US" sz="1200" b="1" dirty="0"/>
                        <a:t>Yes</a:t>
                      </a:r>
                    </a:p>
                  </a:txBody>
                  <a:tcPr marL="91432" marR="91432" marT="45727" marB="45727" anchor="ctr"/>
                </a:tc>
                <a:tc>
                  <a:txBody>
                    <a:bodyPr/>
                    <a:lstStyle/>
                    <a:p>
                      <a:pPr algn="ctr"/>
                      <a:r>
                        <a:rPr lang="en-US" sz="1200" b="1" dirty="0"/>
                        <a:t>Yes</a:t>
                      </a:r>
                    </a:p>
                  </a:txBody>
                  <a:tcPr marL="91432" marR="91432" marT="45727" marB="45727" anchor="ctr"/>
                </a:tc>
                <a:tc>
                  <a:txBody>
                    <a:bodyPr/>
                    <a:lstStyle/>
                    <a:p>
                      <a:pPr algn="ctr"/>
                      <a:r>
                        <a:rPr lang="en-US" sz="1200" b="1" dirty="0"/>
                        <a:t>Yes</a:t>
                      </a:r>
                    </a:p>
                  </a:txBody>
                  <a:tcPr marL="91432" marR="91432" marT="45727" marB="45727" anchor="ctr"/>
                </a:tc>
                <a:extLst>
                  <a:ext uri="{0D108BD9-81ED-4DB2-BD59-A6C34878D82A}">
                    <a16:rowId xmlns:a16="http://schemas.microsoft.com/office/drawing/2014/main" val="434224988"/>
                  </a:ext>
                </a:extLst>
              </a:tr>
              <a:tr h="457355">
                <a:tc>
                  <a:txBody>
                    <a:bodyPr/>
                    <a:lstStyle/>
                    <a:p>
                      <a:pPr algn="ctr"/>
                      <a:r>
                        <a:rPr lang="en-US" sz="1200" dirty="0"/>
                        <a:t>Mobility and multipath resilient</a:t>
                      </a:r>
                    </a:p>
                  </a:txBody>
                  <a:tcPr marL="91432" marR="91432" marT="45727" marB="45727" anchor="ctr"/>
                </a:tc>
                <a:tc>
                  <a:txBody>
                    <a:bodyPr/>
                    <a:lstStyle/>
                    <a:p>
                      <a:pPr algn="ctr"/>
                      <a:r>
                        <a:rPr lang="en-US" sz="1200" b="1" dirty="0">
                          <a:solidFill>
                            <a:srgbClr val="FF0000"/>
                          </a:solidFill>
                        </a:rPr>
                        <a:t>No</a:t>
                      </a:r>
                    </a:p>
                  </a:txBody>
                  <a:tcPr marL="91432" marR="91432" marT="45727" marB="45727"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sz="1200" b="1" dirty="0"/>
                        <a:t>Yes</a:t>
                      </a:r>
                    </a:p>
                  </a:txBody>
                  <a:tcPr marL="91432" marR="91432" marT="45727" marB="45727" anchor="ctr"/>
                </a:tc>
                <a:tc>
                  <a:txBody>
                    <a:bodyPr/>
                    <a:lstStyle/>
                    <a:p>
                      <a:pPr algn="ctr"/>
                      <a:r>
                        <a:rPr lang="en-US" sz="1200" b="1" dirty="0">
                          <a:solidFill>
                            <a:srgbClr val="FF0000"/>
                          </a:solidFill>
                        </a:rPr>
                        <a:t>No</a:t>
                      </a:r>
                      <a:endParaRPr lang="en-US" sz="1200" b="1" dirty="0"/>
                    </a:p>
                  </a:txBody>
                  <a:tcPr marL="91432" marR="91432" marT="45727" marB="45727" anchor="ctr"/>
                </a:tc>
                <a:tc>
                  <a:txBody>
                    <a:bodyPr/>
                    <a:lstStyle/>
                    <a:p>
                      <a:pPr algn="ctr"/>
                      <a:r>
                        <a:rPr lang="en-US" sz="1200" b="1" dirty="0">
                          <a:solidFill>
                            <a:srgbClr val="FF0000"/>
                          </a:solidFill>
                        </a:rPr>
                        <a:t>No</a:t>
                      </a:r>
                      <a:endParaRPr lang="en-US" sz="1200" b="1" dirty="0"/>
                    </a:p>
                  </a:txBody>
                  <a:tcPr marL="91432" marR="91432" marT="45727" marB="45727" anchor="ctr"/>
                </a:tc>
                <a:tc>
                  <a:txBody>
                    <a:bodyPr/>
                    <a:lstStyle/>
                    <a:p>
                      <a:pPr algn="ctr"/>
                      <a:r>
                        <a:rPr lang="en-US" sz="1200" b="1" dirty="0">
                          <a:solidFill>
                            <a:srgbClr val="FF0000"/>
                          </a:solidFill>
                        </a:rPr>
                        <a:t>No</a:t>
                      </a:r>
                      <a:endParaRPr lang="en-US" sz="1200" b="1" dirty="0"/>
                    </a:p>
                  </a:txBody>
                  <a:tcPr marL="91432" marR="91432" marT="45727" marB="45727" anchor="ctr"/>
                </a:tc>
                <a:extLst>
                  <a:ext uri="{0D108BD9-81ED-4DB2-BD59-A6C34878D82A}">
                    <a16:rowId xmlns:a16="http://schemas.microsoft.com/office/drawing/2014/main" val="2265399182"/>
                  </a:ext>
                </a:extLst>
              </a:tr>
            </a:tbl>
          </a:graphicData>
        </a:graphic>
      </p:graphicFrame>
      <p:sp>
        <p:nvSpPr>
          <p:cNvPr id="19511" name="Content Placeholder 2">
            <a:extLst>
              <a:ext uri="{FF2B5EF4-FFF2-40B4-BE49-F238E27FC236}">
                <a16:creationId xmlns:a16="http://schemas.microsoft.com/office/drawing/2014/main" id="{54D19D40-E575-4CCB-A040-4C34B3C1D64F}"/>
              </a:ext>
            </a:extLst>
          </p:cNvPr>
          <p:cNvSpPr>
            <a:spLocks noGrp="1" noChangeArrowheads="1"/>
          </p:cNvSpPr>
          <p:nvPr>
            <p:ph idx="1"/>
          </p:nvPr>
        </p:nvSpPr>
        <p:spPr>
          <a:xfrm>
            <a:off x="503238" y="1557338"/>
            <a:ext cx="8640762" cy="4868862"/>
          </a:xfrm>
        </p:spPr>
        <p:txBody>
          <a:bodyPr/>
          <a:lstStyle/>
          <a:p>
            <a:pPr marL="457200" indent="-457200">
              <a:buFont typeface="Arial" panose="020B0604020202020204" pitchFamily="34" charset="0"/>
              <a:buChar char="•"/>
            </a:pPr>
            <a:r>
              <a:rPr lang="en-US" altLang="en-US" sz="1800">
                <a:latin typeface="Times New Roman" panose="02020603050405020304" pitchFamily="18" charset="0"/>
                <a:cs typeface="Times New Roman" panose="02020603050405020304" pitchFamily="18" charset="0"/>
              </a:rPr>
              <a:t>We analyzed 5 IEEE derived Sub1GHz long range candidates based on the requirements presented in the marketing section of these slides.</a:t>
            </a:r>
          </a:p>
          <a:p>
            <a:pPr marL="457200" indent="-457200">
              <a:buFont typeface="Arial" panose="020B0604020202020204" pitchFamily="34" charset="0"/>
              <a:buChar char="•"/>
            </a:pPr>
            <a:endParaRPr lang="en-US" altLang="en-US" sz="1800">
              <a:latin typeface="Times New Roman" panose="02020603050405020304" pitchFamily="18" charset="0"/>
              <a:cs typeface="Times New Roman" panose="02020603050405020304" pitchFamily="18" charset="0"/>
            </a:endParaRPr>
          </a:p>
          <a:p>
            <a:pPr marL="457200" indent="-457200">
              <a:buFont typeface="Arial" panose="020B0604020202020204" pitchFamily="34" charset="0"/>
              <a:buChar char="•"/>
            </a:pPr>
            <a:endParaRPr lang="en-US" altLang="en-US" sz="1800">
              <a:latin typeface="Times New Roman" panose="02020603050405020304" pitchFamily="18" charset="0"/>
              <a:cs typeface="Times New Roman" panose="02020603050405020304" pitchFamily="18" charset="0"/>
            </a:endParaRPr>
          </a:p>
          <a:p>
            <a:pPr marL="457200" indent="-457200">
              <a:buFont typeface="Arial" panose="020B0604020202020204" pitchFamily="34" charset="0"/>
              <a:buChar char="•"/>
            </a:pPr>
            <a:endParaRPr lang="en-US" altLang="en-US" sz="1800">
              <a:latin typeface="Times New Roman" panose="02020603050405020304" pitchFamily="18" charset="0"/>
              <a:cs typeface="Times New Roman" panose="02020603050405020304" pitchFamily="18" charset="0"/>
            </a:endParaRPr>
          </a:p>
          <a:p>
            <a:pPr marL="457200" indent="-457200">
              <a:buFont typeface="Arial" panose="020B0604020202020204" pitchFamily="34" charset="0"/>
              <a:buChar char="•"/>
            </a:pPr>
            <a:endParaRPr lang="en-US" altLang="en-US" sz="1800">
              <a:latin typeface="Times New Roman" panose="02020603050405020304" pitchFamily="18" charset="0"/>
              <a:cs typeface="Times New Roman" panose="02020603050405020304" pitchFamily="18" charset="0"/>
            </a:endParaRPr>
          </a:p>
          <a:p>
            <a:pPr marL="457200" indent="-457200">
              <a:buFont typeface="Arial" panose="020B0604020202020204" pitchFamily="34" charset="0"/>
              <a:buChar char="•"/>
            </a:pPr>
            <a:endParaRPr lang="en-US" altLang="en-US" sz="1800">
              <a:latin typeface="Times New Roman" panose="02020603050405020304" pitchFamily="18" charset="0"/>
              <a:cs typeface="Times New Roman" panose="02020603050405020304" pitchFamily="18" charset="0"/>
            </a:endParaRPr>
          </a:p>
          <a:p>
            <a:pPr marL="457200" indent="-457200">
              <a:buFont typeface="Arial" panose="020B0604020202020204" pitchFamily="34" charset="0"/>
              <a:buChar char="•"/>
            </a:pPr>
            <a:endParaRPr lang="en-US" altLang="en-US" sz="1800">
              <a:latin typeface="Times New Roman" panose="02020603050405020304" pitchFamily="18" charset="0"/>
              <a:cs typeface="Times New Roman" panose="02020603050405020304" pitchFamily="18" charset="0"/>
            </a:endParaRPr>
          </a:p>
          <a:p>
            <a:pPr marL="2171700" lvl="4" indent="-457200">
              <a:buFont typeface="Arial" panose="020B0604020202020204" pitchFamily="34" charset="0"/>
              <a:buChar char="•"/>
            </a:pPr>
            <a:endParaRPr lang="en-US" altLang="en-US" sz="600">
              <a:latin typeface="Times New Roman" panose="02020603050405020304" pitchFamily="18" charset="0"/>
              <a:cs typeface="Times New Roman" panose="02020603050405020304" pitchFamily="18" charset="0"/>
            </a:endParaRPr>
          </a:p>
          <a:p>
            <a:pPr marL="457200" indent="-457200">
              <a:buFont typeface="Arial" panose="020B0604020202020204" pitchFamily="34" charset="0"/>
              <a:buChar char="•"/>
            </a:pPr>
            <a:endParaRPr lang="en-US" altLang="en-US" sz="1800">
              <a:latin typeface="Times New Roman" panose="02020603050405020304" pitchFamily="18" charset="0"/>
              <a:cs typeface="Times New Roman" panose="02020603050405020304" pitchFamily="18" charset="0"/>
            </a:endParaRPr>
          </a:p>
          <a:p>
            <a:pPr marL="457200" indent="-457200">
              <a:buFont typeface="Arial" panose="020B0604020202020204" pitchFamily="34" charset="0"/>
              <a:buChar char="•"/>
            </a:pPr>
            <a:endParaRPr lang="en-US" altLang="en-US" sz="1800">
              <a:latin typeface="Times New Roman" panose="02020603050405020304" pitchFamily="18" charset="0"/>
              <a:cs typeface="Times New Roman" panose="02020603050405020304" pitchFamily="18" charset="0"/>
            </a:endParaRPr>
          </a:p>
          <a:p>
            <a:pPr marL="457200" indent="-457200">
              <a:buFont typeface="Arial" panose="020B0604020202020204" pitchFamily="34" charset="0"/>
              <a:buChar char="•"/>
            </a:pPr>
            <a:r>
              <a:rPr lang="en-US" altLang="en-US" sz="1800">
                <a:latin typeface="Times New Roman" panose="02020603050405020304" pitchFamily="18" charset="0"/>
                <a:cs typeface="Times New Roman" panose="02020603050405020304" pitchFamily="18" charset="0"/>
              </a:rPr>
              <a:t>It was found that each PHY would fail at least one of the test criteria and therefore made the PHY not able to solve the overall requirement.</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a:extLst>
              <a:ext uri="{FF2B5EF4-FFF2-40B4-BE49-F238E27FC236}">
                <a16:creationId xmlns:a16="http://schemas.microsoft.com/office/drawing/2014/main" id="{42848B68-343B-4EC2-9204-700C0B129827}"/>
              </a:ext>
            </a:extLst>
          </p:cNvPr>
          <p:cNvSpPr>
            <a:spLocks noGrp="1" noChangeArrowheads="1"/>
          </p:cNvSpPr>
          <p:nvPr>
            <p:ph type="title"/>
          </p:nvPr>
        </p:nvSpPr>
        <p:spPr/>
        <p:txBody>
          <a:bodyPr/>
          <a:lstStyle/>
          <a:p>
            <a:pPr algn="l"/>
            <a:r>
              <a:rPr lang="en-US" altLang="en-US"/>
              <a:t>Proposed scheme</a:t>
            </a:r>
          </a:p>
        </p:txBody>
      </p:sp>
      <p:sp>
        <p:nvSpPr>
          <p:cNvPr id="21507" name="Content Placeholder 2">
            <a:extLst>
              <a:ext uri="{FF2B5EF4-FFF2-40B4-BE49-F238E27FC236}">
                <a16:creationId xmlns:a16="http://schemas.microsoft.com/office/drawing/2014/main" id="{B200C02C-1183-41C2-A2E5-DAEDCE46AD08}"/>
              </a:ext>
            </a:extLst>
          </p:cNvPr>
          <p:cNvSpPr>
            <a:spLocks noGrp="1" noChangeArrowheads="1"/>
          </p:cNvSpPr>
          <p:nvPr>
            <p:ph idx="1"/>
          </p:nvPr>
        </p:nvSpPr>
        <p:spPr>
          <a:xfrm>
            <a:off x="323850" y="1371600"/>
            <a:ext cx="8640763" cy="4868863"/>
          </a:xfrm>
        </p:spPr>
        <p:txBody>
          <a:bodyPr/>
          <a:lstStyle/>
          <a:p>
            <a:pPr marL="457200" indent="-457200">
              <a:buFont typeface="Arial" panose="020B0604020202020204" pitchFamily="34" charset="0"/>
              <a:buChar char="•"/>
            </a:pPr>
            <a:r>
              <a:rPr lang="en-US" altLang="en-US" sz="1800">
                <a:latin typeface="Times New Roman" panose="02020603050405020304" pitchFamily="18" charset="0"/>
                <a:cs typeface="Times New Roman" panose="02020603050405020304" pitchFamily="18" charset="0"/>
              </a:rPr>
              <a:t>Create a long range PHY by expanding existing SUN-OFDM modulation technique with high reuse of SUN-OFDM IP</a:t>
            </a:r>
          </a:p>
          <a:p>
            <a:pPr marL="457200" indent="-457200">
              <a:buFont typeface="Arial" panose="020B0604020202020204" pitchFamily="34" charset="0"/>
              <a:buChar char="•"/>
            </a:pPr>
            <a:r>
              <a:rPr lang="en-US" altLang="en-US" sz="1800">
                <a:latin typeface="Times New Roman" panose="02020603050405020304" pitchFamily="18" charset="0"/>
                <a:cs typeface="Times New Roman" panose="02020603050405020304" pitchFamily="18" charset="0"/>
              </a:rPr>
              <a:t>Employ SC-OFDM techniques to reduce PAPR to 0dB and SC-OFDM technology provides high channel efficiency, co-channel interference tolerance / channel re-use</a:t>
            </a:r>
          </a:p>
          <a:p>
            <a:pPr marL="457200" indent="-457200">
              <a:buFont typeface="Arial" panose="020B0604020202020204" pitchFamily="34" charset="0"/>
              <a:buChar char="•"/>
            </a:pPr>
            <a:endParaRPr lang="en-US" altLang="en-US" sz="1800">
              <a:latin typeface="Times New Roman" panose="02020603050405020304" pitchFamily="18" charset="0"/>
              <a:cs typeface="Times New Roman" panose="02020603050405020304" pitchFamily="18" charset="0"/>
            </a:endParaRPr>
          </a:p>
          <a:p>
            <a:pPr marL="457200" indent="-457200">
              <a:buFont typeface="Arial" panose="020B0604020202020204" pitchFamily="34" charset="0"/>
              <a:buChar char="•"/>
            </a:pPr>
            <a:endParaRPr lang="en-US" altLang="en-US" sz="1800">
              <a:latin typeface="Times New Roman" panose="02020603050405020304" pitchFamily="18" charset="0"/>
              <a:cs typeface="Times New Roman" panose="02020603050405020304" pitchFamily="18" charset="0"/>
            </a:endParaRPr>
          </a:p>
          <a:p>
            <a:pPr marL="457200" indent="-457200">
              <a:buFont typeface="Arial" panose="020B0604020202020204" pitchFamily="34" charset="0"/>
              <a:buChar char="•"/>
            </a:pPr>
            <a:endParaRPr lang="en-US" altLang="en-US" sz="1800">
              <a:latin typeface="Times New Roman" panose="02020603050405020304" pitchFamily="18" charset="0"/>
              <a:cs typeface="Times New Roman" panose="02020603050405020304" pitchFamily="18" charset="0"/>
            </a:endParaRPr>
          </a:p>
          <a:p>
            <a:pPr marL="457200" indent="-457200">
              <a:buFont typeface="Arial" panose="020B0604020202020204" pitchFamily="34" charset="0"/>
              <a:buChar char="•"/>
            </a:pPr>
            <a:endParaRPr lang="en-US" altLang="en-US" sz="1800">
              <a:latin typeface="Times New Roman" panose="02020603050405020304" pitchFamily="18" charset="0"/>
              <a:cs typeface="Times New Roman" panose="02020603050405020304" pitchFamily="18" charset="0"/>
            </a:endParaRPr>
          </a:p>
          <a:p>
            <a:pPr marL="457200" indent="-457200">
              <a:buFont typeface="Arial" panose="020B0604020202020204" pitchFamily="34" charset="0"/>
              <a:buChar char="•"/>
            </a:pPr>
            <a:endParaRPr lang="en-US" altLang="en-US" sz="1800">
              <a:latin typeface="Times New Roman" panose="02020603050405020304" pitchFamily="18" charset="0"/>
              <a:cs typeface="Times New Roman" panose="02020603050405020304" pitchFamily="18" charset="0"/>
            </a:endParaRPr>
          </a:p>
          <a:p>
            <a:pPr marL="457200" indent="-457200">
              <a:buFont typeface="Arial" panose="020B0604020202020204" pitchFamily="34" charset="0"/>
              <a:buChar char="•"/>
            </a:pPr>
            <a:endParaRPr lang="en-US" altLang="en-US" sz="1800">
              <a:latin typeface="Times New Roman" panose="02020603050405020304" pitchFamily="18" charset="0"/>
              <a:cs typeface="Times New Roman" panose="02020603050405020304" pitchFamily="18" charset="0"/>
            </a:endParaRPr>
          </a:p>
          <a:p>
            <a:pPr marL="457200" indent="-457200">
              <a:buFont typeface="Arial" panose="020B0604020202020204" pitchFamily="34" charset="0"/>
              <a:buChar char="•"/>
            </a:pPr>
            <a:endParaRPr lang="en-US" altLang="en-US" sz="1800">
              <a:latin typeface="Times New Roman" panose="02020603050405020304" pitchFamily="18" charset="0"/>
              <a:cs typeface="Times New Roman" panose="02020603050405020304" pitchFamily="18" charset="0"/>
            </a:endParaRPr>
          </a:p>
          <a:p>
            <a:pPr marL="457200" indent="-457200">
              <a:buFont typeface="Arial" panose="020B0604020202020204" pitchFamily="34" charset="0"/>
              <a:buChar char="•"/>
            </a:pPr>
            <a:endParaRPr lang="en-US" altLang="en-US" sz="1800">
              <a:latin typeface="Times New Roman" panose="02020603050405020304" pitchFamily="18" charset="0"/>
              <a:cs typeface="Times New Roman" panose="02020603050405020304" pitchFamily="18" charset="0"/>
            </a:endParaRPr>
          </a:p>
          <a:p>
            <a:pPr marL="457200" indent="-457200">
              <a:buFont typeface="Arial" panose="020B0604020202020204" pitchFamily="34" charset="0"/>
              <a:buChar char="•"/>
            </a:pPr>
            <a:endParaRPr lang="en-US" altLang="en-US" sz="1800">
              <a:latin typeface="Times New Roman" panose="02020603050405020304" pitchFamily="18" charset="0"/>
              <a:cs typeface="Times New Roman" panose="02020603050405020304" pitchFamily="18" charset="0"/>
            </a:endParaRPr>
          </a:p>
          <a:p>
            <a:pPr marL="457200" indent="-457200">
              <a:buFont typeface="Arial" panose="020B0604020202020204" pitchFamily="34" charset="0"/>
              <a:buChar char="•"/>
            </a:pPr>
            <a:r>
              <a:rPr lang="en-US" altLang="en-US" sz="1800">
                <a:latin typeface="Times New Roman" panose="02020603050405020304" pitchFamily="18" charset="0"/>
                <a:cs typeface="Times New Roman" panose="02020603050405020304" pitchFamily="18" charset="0"/>
              </a:rPr>
              <a:t>The proposed approach contains TI patent pending IP.</a:t>
            </a:r>
          </a:p>
        </p:txBody>
      </p:sp>
      <p:sp>
        <p:nvSpPr>
          <p:cNvPr id="21508" name="Slide Number Placeholder 1">
            <a:extLst>
              <a:ext uri="{FF2B5EF4-FFF2-40B4-BE49-F238E27FC236}">
                <a16:creationId xmlns:a16="http://schemas.microsoft.com/office/drawing/2014/main" id="{6B289DEA-71A3-414A-BB5B-C8F4CBC41C7A}"/>
              </a:ext>
            </a:extLst>
          </p:cNvPr>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fld id="{D2BF6DD1-F655-4002-AFE4-331EF61C513C}" type="slidenum">
              <a:rPr lang="en-US" altLang="en-US" smtClean="0">
                <a:solidFill>
                  <a:srgbClr val="000000"/>
                </a:solidFill>
              </a:rPr>
              <a:pPr/>
              <a:t>21</a:t>
            </a:fld>
            <a:endParaRPr lang="en-US" altLang="en-US">
              <a:solidFill>
                <a:srgbClr val="000000"/>
              </a:solidFill>
            </a:endParaRPr>
          </a:p>
        </p:txBody>
      </p:sp>
      <p:pic>
        <p:nvPicPr>
          <p:cNvPr id="21509" name="Picture 4">
            <a:extLst>
              <a:ext uri="{FF2B5EF4-FFF2-40B4-BE49-F238E27FC236}">
                <a16:creationId xmlns:a16="http://schemas.microsoft.com/office/drawing/2014/main" id="{8EF23F30-938B-49C5-A971-75BA1A0C424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63713" y="2852738"/>
            <a:ext cx="4968875" cy="2820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a:extLst>
              <a:ext uri="{FF2B5EF4-FFF2-40B4-BE49-F238E27FC236}">
                <a16:creationId xmlns:a16="http://schemas.microsoft.com/office/drawing/2014/main" id="{134213DC-FF4A-48F5-8A4F-87D7A6F26DF0}"/>
              </a:ext>
            </a:extLst>
          </p:cNvPr>
          <p:cNvSpPr>
            <a:spLocks noGrp="1" noChangeArrowheads="1"/>
          </p:cNvSpPr>
          <p:nvPr>
            <p:ph type="title"/>
          </p:nvPr>
        </p:nvSpPr>
        <p:spPr/>
        <p:txBody>
          <a:bodyPr/>
          <a:lstStyle/>
          <a:p>
            <a:pPr algn="l"/>
            <a:r>
              <a:rPr lang="en-US" altLang="en-US"/>
              <a:t>Proposed scheme</a:t>
            </a:r>
          </a:p>
        </p:txBody>
      </p:sp>
      <p:sp>
        <p:nvSpPr>
          <p:cNvPr id="23555" name="Content Placeholder 2">
            <a:extLst>
              <a:ext uri="{FF2B5EF4-FFF2-40B4-BE49-F238E27FC236}">
                <a16:creationId xmlns:a16="http://schemas.microsoft.com/office/drawing/2014/main" id="{E15F372F-DE87-44FC-AB1B-21D9869CE264}"/>
              </a:ext>
            </a:extLst>
          </p:cNvPr>
          <p:cNvSpPr>
            <a:spLocks noGrp="1" noChangeArrowheads="1"/>
          </p:cNvSpPr>
          <p:nvPr>
            <p:ph idx="1"/>
          </p:nvPr>
        </p:nvSpPr>
        <p:spPr>
          <a:xfrm>
            <a:off x="323850" y="1371600"/>
            <a:ext cx="8640763" cy="4868863"/>
          </a:xfrm>
        </p:spPr>
        <p:txBody>
          <a:bodyPr/>
          <a:lstStyle/>
          <a:p>
            <a:pPr marL="457200" indent="-457200">
              <a:buFont typeface="Arial" panose="020B0604020202020204" pitchFamily="34" charset="0"/>
              <a:buChar char="•"/>
            </a:pPr>
            <a:r>
              <a:rPr lang="en-US" altLang="en-US" sz="1800">
                <a:latin typeface="Times New Roman" panose="02020603050405020304" pitchFamily="18" charset="0"/>
                <a:cs typeface="Times New Roman" panose="02020603050405020304" pitchFamily="18" charset="0"/>
              </a:rPr>
              <a:t>Technique is resilient to co-channel interference.</a:t>
            </a:r>
          </a:p>
          <a:p>
            <a:pPr marL="857250" lvl="1" indent="-457200">
              <a:buFont typeface="Arial" panose="020B0604020202020204" pitchFamily="34" charset="0"/>
              <a:buChar char="•"/>
            </a:pPr>
            <a:r>
              <a:rPr lang="en-US" altLang="en-US" sz="1800">
                <a:latin typeface="Times New Roman" panose="02020603050405020304" pitchFamily="18" charset="0"/>
                <a:cs typeface="Times New Roman" panose="02020603050405020304" pitchFamily="18" charset="0"/>
              </a:rPr>
              <a:t>Simulations show ~ 30 dB of in-band Interferer (FSK 10 kbps) to Wanted ratio</a:t>
            </a:r>
          </a:p>
          <a:p>
            <a:pPr marL="857250" lvl="1" indent="-457200">
              <a:buFont typeface="Arial" panose="020B0604020202020204" pitchFamily="34" charset="0"/>
              <a:buChar char="•"/>
            </a:pPr>
            <a:r>
              <a:rPr lang="en-US" altLang="en-US" sz="1800">
                <a:latin typeface="Times New Roman" panose="02020603050405020304" pitchFamily="18" charset="0"/>
                <a:cs typeface="Times New Roman" panose="02020603050405020304" pitchFamily="18" charset="0"/>
              </a:rPr>
              <a:t>Wanted Signal 3 dB over sensitivity</a:t>
            </a:r>
          </a:p>
        </p:txBody>
      </p:sp>
      <p:sp>
        <p:nvSpPr>
          <p:cNvPr id="23556" name="Slide Number Placeholder 1">
            <a:extLst>
              <a:ext uri="{FF2B5EF4-FFF2-40B4-BE49-F238E27FC236}">
                <a16:creationId xmlns:a16="http://schemas.microsoft.com/office/drawing/2014/main" id="{B5F5FCBB-1BF7-4737-9B00-A1540B31C09E}"/>
              </a:ext>
            </a:extLst>
          </p:cNvPr>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fld id="{196791B9-8BE8-40A8-A39D-906A482ABC07}" type="slidenum">
              <a:rPr lang="en-US" altLang="en-US" smtClean="0">
                <a:solidFill>
                  <a:srgbClr val="000000"/>
                </a:solidFill>
              </a:rPr>
              <a:pPr/>
              <a:t>22</a:t>
            </a:fld>
            <a:endParaRPr lang="en-US" altLang="en-US">
              <a:solidFill>
                <a:srgbClr val="000000"/>
              </a:solidFill>
            </a:endParaRPr>
          </a:p>
        </p:txBody>
      </p:sp>
      <p:pic>
        <p:nvPicPr>
          <p:cNvPr id="23557" name="Content Placeholder 4" descr="A picture containing white&#10;&#10;Description automatically generated">
            <a:extLst>
              <a:ext uri="{FF2B5EF4-FFF2-40B4-BE49-F238E27FC236}">
                <a16:creationId xmlns:a16="http://schemas.microsoft.com/office/drawing/2014/main" id="{68F20EEB-8814-492B-B879-4D6D91A31D9B}"/>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755650" y="2562225"/>
            <a:ext cx="6259513" cy="3675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3558" name="Rectangle 1">
            <a:extLst>
              <a:ext uri="{FF2B5EF4-FFF2-40B4-BE49-F238E27FC236}">
                <a16:creationId xmlns:a16="http://schemas.microsoft.com/office/drawing/2014/main" id="{961224F3-E13F-4F17-94FC-AEC055E06875}"/>
              </a:ext>
            </a:extLst>
          </p:cNvPr>
          <p:cNvSpPr>
            <a:spLocks noChangeArrowheads="1"/>
          </p:cNvSpPr>
          <p:nvPr/>
        </p:nvSpPr>
        <p:spPr bwMode="auto">
          <a:xfrm>
            <a:off x="3125788" y="5486400"/>
            <a:ext cx="1944687" cy="319088"/>
          </a:xfrm>
          <a:prstGeom prst="rect">
            <a:avLst/>
          </a:prstGeom>
          <a:solidFill>
            <a:srgbClr val="00B8FF">
              <a:alpha val="10196"/>
            </a:srgbClr>
          </a:solidFill>
          <a:ln w="9525" algn="ctr">
            <a:solidFill>
              <a:schemeClr val="tx1"/>
            </a:solidFill>
            <a:round/>
            <a:headEnd/>
            <a:tailEnd/>
          </a:ln>
        </p:spPr>
        <p:txBody>
          <a:bodyPr/>
          <a:lstStyle/>
          <a:p>
            <a:pPr eaLnBrk="1" hangingPunct="1">
              <a:buClr>
                <a:srgbClr val="000000"/>
              </a:buClr>
              <a:buSzPct val="100000"/>
              <a:buFont typeface="Times New Roman" panose="02020603050405020304" pitchFamily="18" charset="0"/>
              <a:buNone/>
            </a:pPr>
            <a:endParaRPr lang="en-US" altLang="en-US"/>
          </a:p>
        </p:txBody>
      </p:sp>
      <p:cxnSp>
        <p:nvCxnSpPr>
          <p:cNvPr id="4" name="Straight Arrow Connector 3">
            <a:extLst>
              <a:ext uri="{FF2B5EF4-FFF2-40B4-BE49-F238E27FC236}">
                <a16:creationId xmlns:a16="http://schemas.microsoft.com/office/drawing/2014/main" id="{4510F0A3-1413-4CA7-B983-A7EDD76310BD}"/>
              </a:ext>
            </a:extLst>
          </p:cNvPr>
          <p:cNvCxnSpPr/>
          <p:nvPr/>
        </p:nvCxnSpPr>
        <p:spPr bwMode="auto">
          <a:xfrm flipH="1">
            <a:off x="5070475" y="4941888"/>
            <a:ext cx="503238" cy="431800"/>
          </a:xfrm>
          <a:prstGeom prst="straightConnector1">
            <a:avLst/>
          </a:prstGeom>
          <a:solidFill>
            <a:srgbClr val="00B8FF"/>
          </a:solidFill>
          <a:ln w="9525" cap="flat" cmpd="sng" algn="ctr">
            <a:solidFill>
              <a:schemeClr val="tx1"/>
            </a:solidFill>
            <a:prstDash val="solid"/>
            <a:round/>
            <a:headEnd type="none" w="med" len="med"/>
            <a:tailEnd type="triangle"/>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sp>
        <p:nvSpPr>
          <p:cNvPr id="23560" name="TextBox 4">
            <a:extLst>
              <a:ext uri="{FF2B5EF4-FFF2-40B4-BE49-F238E27FC236}">
                <a16:creationId xmlns:a16="http://schemas.microsoft.com/office/drawing/2014/main" id="{94CB7D68-F291-477E-BB9A-D3740FE465EA}"/>
              </a:ext>
            </a:extLst>
          </p:cNvPr>
          <p:cNvSpPr txBox="1">
            <a:spLocks noChangeArrowheads="1"/>
          </p:cNvSpPr>
          <p:nvPr/>
        </p:nvSpPr>
        <p:spPr bwMode="auto">
          <a:xfrm>
            <a:off x="5360988" y="4681538"/>
            <a:ext cx="941387" cy="463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a:r>
              <a:rPr lang="en-US" altLang="en-US">
                <a:solidFill>
                  <a:schemeClr val="tx1"/>
                </a:solidFill>
              </a:rPr>
              <a:t>Wanted Signal</a:t>
            </a:r>
          </a:p>
        </p:txBody>
      </p:sp>
      <p:sp>
        <p:nvSpPr>
          <p:cNvPr id="23561" name="Rectangle 9">
            <a:extLst>
              <a:ext uri="{FF2B5EF4-FFF2-40B4-BE49-F238E27FC236}">
                <a16:creationId xmlns:a16="http://schemas.microsoft.com/office/drawing/2014/main" id="{E8E57E70-7789-43C9-9D44-64627E90970D}"/>
              </a:ext>
            </a:extLst>
          </p:cNvPr>
          <p:cNvSpPr>
            <a:spLocks noChangeArrowheads="1"/>
          </p:cNvSpPr>
          <p:nvPr/>
        </p:nvSpPr>
        <p:spPr bwMode="auto">
          <a:xfrm>
            <a:off x="4467225" y="2909888"/>
            <a:ext cx="314325" cy="2895600"/>
          </a:xfrm>
          <a:prstGeom prst="rect">
            <a:avLst/>
          </a:prstGeom>
          <a:solidFill>
            <a:srgbClr val="FF0000">
              <a:alpha val="10196"/>
            </a:srgbClr>
          </a:solidFill>
          <a:ln w="9525" algn="ctr">
            <a:solidFill>
              <a:schemeClr val="tx1"/>
            </a:solidFill>
            <a:round/>
            <a:headEnd/>
            <a:tailEnd/>
          </a:ln>
        </p:spPr>
        <p:txBody>
          <a:bodyPr/>
          <a:lstStyle/>
          <a:p>
            <a:pPr eaLnBrk="1" hangingPunct="1">
              <a:buClr>
                <a:srgbClr val="000000"/>
              </a:buClr>
              <a:buSzPct val="100000"/>
              <a:buFont typeface="Times New Roman" panose="02020603050405020304" pitchFamily="18" charset="0"/>
              <a:buNone/>
            </a:pPr>
            <a:endParaRPr lang="en-US" altLang="en-US"/>
          </a:p>
        </p:txBody>
      </p:sp>
      <p:cxnSp>
        <p:nvCxnSpPr>
          <p:cNvPr id="11" name="Straight Arrow Connector 10">
            <a:extLst>
              <a:ext uri="{FF2B5EF4-FFF2-40B4-BE49-F238E27FC236}">
                <a16:creationId xmlns:a16="http://schemas.microsoft.com/office/drawing/2014/main" id="{E94C9289-5739-4D8D-9F16-3EACF33593C8}"/>
              </a:ext>
            </a:extLst>
          </p:cNvPr>
          <p:cNvCxnSpPr>
            <a:cxnSpLocks/>
          </p:cNvCxnSpPr>
          <p:nvPr/>
        </p:nvCxnSpPr>
        <p:spPr bwMode="auto">
          <a:xfrm flipH="1">
            <a:off x="4922838" y="3765550"/>
            <a:ext cx="504825" cy="431800"/>
          </a:xfrm>
          <a:prstGeom prst="straightConnector1">
            <a:avLst/>
          </a:prstGeom>
          <a:solidFill>
            <a:srgbClr val="00B8FF"/>
          </a:solidFill>
          <a:ln w="9525" cap="flat" cmpd="sng" algn="ctr">
            <a:solidFill>
              <a:schemeClr val="tx1"/>
            </a:solidFill>
            <a:prstDash val="solid"/>
            <a:round/>
            <a:headEnd type="none" w="med" len="med"/>
            <a:tailEnd type="triangle"/>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sp>
        <p:nvSpPr>
          <p:cNvPr id="23563" name="TextBox 11">
            <a:extLst>
              <a:ext uri="{FF2B5EF4-FFF2-40B4-BE49-F238E27FC236}">
                <a16:creationId xmlns:a16="http://schemas.microsoft.com/office/drawing/2014/main" id="{245AB1FC-1D91-4A8A-BF50-4FA2783C21A7}"/>
              </a:ext>
            </a:extLst>
          </p:cNvPr>
          <p:cNvSpPr txBox="1">
            <a:spLocks noChangeArrowheads="1"/>
          </p:cNvSpPr>
          <p:nvPr/>
        </p:nvSpPr>
        <p:spPr bwMode="auto">
          <a:xfrm>
            <a:off x="5427663" y="3500438"/>
            <a:ext cx="866775"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en-US">
                <a:solidFill>
                  <a:schemeClr val="tx1"/>
                </a:solidFill>
              </a:rPr>
              <a:t>Unwanted Signal</a:t>
            </a:r>
          </a:p>
        </p:txBody>
      </p:sp>
      <p:pic>
        <p:nvPicPr>
          <p:cNvPr id="23564" name="Picture 4">
            <a:extLst>
              <a:ext uri="{FF2B5EF4-FFF2-40B4-BE49-F238E27FC236}">
                <a16:creationId xmlns:a16="http://schemas.microsoft.com/office/drawing/2014/main" id="{2DAD7A14-925A-4AA1-91DD-EF76D66E9ADB}"/>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rot="5400000">
            <a:off x="6044407" y="3326606"/>
            <a:ext cx="3067050" cy="1741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3565" name="Rectangle 9">
            <a:extLst>
              <a:ext uri="{FF2B5EF4-FFF2-40B4-BE49-F238E27FC236}">
                <a16:creationId xmlns:a16="http://schemas.microsoft.com/office/drawing/2014/main" id="{3F549117-4310-4393-B480-9A85200097E3}"/>
              </a:ext>
            </a:extLst>
          </p:cNvPr>
          <p:cNvSpPr>
            <a:spLocks noChangeArrowheads="1"/>
          </p:cNvSpPr>
          <p:nvPr/>
        </p:nvSpPr>
        <p:spPr bwMode="auto">
          <a:xfrm>
            <a:off x="8043863" y="2890838"/>
            <a:ext cx="104775" cy="2895600"/>
          </a:xfrm>
          <a:prstGeom prst="rect">
            <a:avLst/>
          </a:prstGeom>
          <a:solidFill>
            <a:srgbClr val="FF0000"/>
          </a:solidFill>
          <a:ln w="9525" algn="ctr">
            <a:solidFill>
              <a:schemeClr val="tx1"/>
            </a:solidFill>
            <a:round/>
            <a:headEnd/>
            <a:tailEnd/>
          </a:ln>
        </p:spPr>
        <p:txBody>
          <a:bodyPr/>
          <a:lstStyle/>
          <a:p>
            <a:pPr eaLnBrk="1" hangingPunct="1">
              <a:buClr>
                <a:srgbClr val="000000"/>
              </a:buClr>
              <a:buSzPct val="100000"/>
              <a:buFont typeface="Times New Roman" panose="02020603050405020304" pitchFamily="18" charset="0"/>
              <a:buNone/>
            </a:pPr>
            <a:endParaRPr lang="en-US" altLang="en-US"/>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a:extLst>
              <a:ext uri="{FF2B5EF4-FFF2-40B4-BE49-F238E27FC236}">
                <a16:creationId xmlns:a16="http://schemas.microsoft.com/office/drawing/2014/main" id="{0DEEAEF1-F9C3-468F-B14A-A07963A38A65}"/>
              </a:ext>
            </a:extLst>
          </p:cNvPr>
          <p:cNvSpPr>
            <a:spLocks noGrp="1" noChangeArrowheads="1"/>
          </p:cNvSpPr>
          <p:nvPr>
            <p:ph type="title"/>
          </p:nvPr>
        </p:nvSpPr>
        <p:spPr/>
        <p:txBody>
          <a:bodyPr/>
          <a:lstStyle/>
          <a:p>
            <a:pPr algn="l"/>
            <a:r>
              <a:rPr lang="en-US" altLang="en-US"/>
              <a:t>Proposed scheme</a:t>
            </a:r>
          </a:p>
        </p:txBody>
      </p:sp>
      <p:sp>
        <p:nvSpPr>
          <p:cNvPr id="25603" name="Content Placeholder 2">
            <a:extLst>
              <a:ext uri="{FF2B5EF4-FFF2-40B4-BE49-F238E27FC236}">
                <a16:creationId xmlns:a16="http://schemas.microsoft.com/office/drawing/2014/main" id="{2B1365CD-7C7C-43B4-823D-E24B1DBB5A07}"/>
              </a:ext>
            </a:extLst>
          </p:cNvPr>
          <p:cNvSpPr>
            <a:spLocks noGrp="1" noChangeArrowheads="1"/>
          </p:cNvSpPr>
          <p:nvPr>
            <p:ph idx="1"/>
          </p:nvPr>
        </p:nvSpPr>
        <p:spPr>
          <a:xfrm>
            <a:off x="323850" y="1371600"/>
            <a:ext cx="8640763" cy="4868863"/>
          </a:xfrm>
        </p:spPr>
        <p:txBody>
          <a:bodyPr/>
          <a:lstStyle/>
          <a:p>
            <a:pPr marL="457200" indent="-457200">
              <a:buFont typeface="Arial" panose="020B0604020202020204" pitchFamily="34" charset="0"/>
              <a:buChar char="•"/>
            </a:pPr>
            <a:r>
              <a:rPr lang="en-US" altLang="en-US" sz="1800">
                <a:latin typeface="Times New Roman" panose="02020603050405020304" pitchFamily="18" charset="0"/>
                <a:cs typeface="Times New Roman" panose="02020603050405020304" pitchFamily="18" charset="0"/>
              </a:rPr>
              <a:t>Adopt Option 1,2,3,4 schemes from SUN-OFDM to enable world wide compliance.</a:t>
            </a:r>
          </a:p>
          <a:p>
            <a:pPr marL="857250" lvl="1" indent="-457200">
              <a:buFont typeface="Arial" panose="020B0604020202020204" pitchFamily="34" charset="0"/>
              <a:buChar char="•"/>
            </a:pPr>
            <a:r>
              <a:rPr lang="en-US" altLang="en-US" sz="1800">
                <a:latin typeface="Times New Roman" panose="02020603050405020304" pitchFamily="18" charset="0"/>
                <a:cs typeface="Times New Roman" panose="02020603050405020304" pitchFamily="18" charset="0"/>
              </a:rPr>
              <a:t>Option 3 and 4 would target Europe and Japan regulation</a:t>
            </a:r>
          </a:p>
          <a:p>
            <a:pPr marL="857250" lvl="1" indent="-457200">
              <a:buFont typeface="Arial" panose="020B0604020202020204" pitchFamily="34" charset="0"/>
              <a:buChar char="•"/>
            </a:pPr>
            <a:r>
              <a:rPr lang="en-US" altLang="en-US" sz="1800">
                <a:latin typeface="Times New Roman" panose="02020603050405020304" pitchFamily="18" charset="0"/>
                <a:cs typeface="Times New Roman" panose="02020603050405020304" pitchFamily="18" charset="0"/>
              </a:rPr>
              <a:t>Option 2 would target FCC</a:t>
            </a:r>
          </a:p>
          <a:p>
            <a:pPr marL="457200" indent="-457200">
              <a:buFont typeface="Arial" panose="020B0604020202020204" pitchFamily="34" charset="0"/>
              <a:buChar char="•"/>
            </a:pPr>
            <a:r>
              <a:rPr lang="en-US" altLang="en-US" sz="1800">
                <a:latin typeface="Times New Roman" panose="02020603050405020304" pitchFamily="18" charset="0"/>
                <a:cs typeface="Times New Roman" panose="02020603050405020304" pitchFamily="18" charset="0"/>
              </a:rPr>
              <a:t>Specifically for FCC compliance with 8dBm/3kHz at maximum TX power of 30dBm a symbol rate of 120us or faster must be selected.</a:t>
            </a:r>
          </a:p>
          <a:p>
            <a:pPr marL="457200" indent="-457200">
              <a:buFont typeface="Arial" panose="020B0604020202020204" pitchFamily="34" charset="0"/>
              <a:buChar char="•"/>
            </a:pPr>
            <a:endParaRPr lang="en-US" altLang="en-US" sz="1800">
              <a:latin typeface="Times New Roman" panose="02020603050405020304" pitchFamily="18" charset="0"/>
              <a:cs typeface="Times New Roman" panose="02020603050405020304" pitchFamily="18" charset="0"/>
            </a:endParaRPr>
          </a:p>
          <a:p>
            <a:pPr marL="457200" indent="-457200">
              <a:buFont typeface="Arial" panose="020B0604020202020204" pitchFamily="34" charset="0"/>
              <a:buChar char="•"/>
            </a:pPr>
            <a:endParaRPr lang="en-US" altLang="en-US" sz="1800">
              <a:latin typeface="Times New Roman" panose="02020603050405020304" pitchFamily="18" charset="0"/>
              <a:cs typeface="Times New Roman" panose="02020603050405020304" pitchFamily="18" charset="0"/>
            </a:endParaRPr>
          </a:p>
          <a:p>
            <a:pPr marL="457200" indent="-457200">
              <a:buFont typeface="Arial" panose="020B0604020202020204" pitchFamily="34" charset="0"/>
              <a:buChar char="•"/>
            </a:pPr>
            <a:endParaRPr lang="en-US" altLang="en-US" sz="1800">
              <a:latin typeface="Times New Roman" panose="02020603050405020304" pitchFamily="18" charset="0"/>
              <a:cs typeface="Times New Roman" panose="02020603050405020304" pitchFamily="18" charset="0"/>
            </a:endParaRPr>
          </a:p>
          <a:p>
            <a:pPr marL="457200" indent="-457200">
              <a:buFont typeface="Arial" panose="020B0604020202020204" pitchFamily="34" charset="0"/>
              <a:buChar char="•"/>
            </a:pPr>
            <a:endParaRPr lang="en-US" altLang="en-US" sz="1800">
              <a:latin typeface="Times New Roman" panose="02020603050405020304" pitchFamily="18" charset="0"/>
              <a:cs typeface="Times New Roman" panose="02020603050405020304" pitchFamily="18" charset="0"/>
            </a:endParaRPr>
          </a:p>
          <a:p>
            <a:pPr marL="457200" indent="-457200">
              <a:buFont typeface="Arial" panose="020B0604020202020204" pitchFamily="34" charset="0"/>
              <a:buChar char="•"/>
            </a:pPr>
            <a:endParaRPr lang="en-US" altLang="en-US" sz="1800">
              <a:latin typeface="Times New Roman" panose="02020603050405020304" pitchFamily="18" charset="0"/>
              <a:cs typeface="Times New Roman" panose="02020603050405020304" pitchFamily="18" charset="0"/>
            </a:endParaRPr>
          </a:p>
          <a:p>
            <a:pPr marL="457200" indent="-457200">
              <a:buFont typeface="Arial" panose="020B0604020202020204" pitchFamily="34" charset="0"/>
              <a:buChar char="•"/>
            </a:pPr>
            <a:endParaRPr lang="en-US" altLang="en-US" sz="1800">
              <a:latin typeface="Times New Roman" panose="02020603050405020304" pitchFamily="18" charset="0"/>
              <a:cs typeface="Times New Roman" panose="02020603050405020304" pitchFamily="18" charset="0"/>
            </a:endParaRPr>
          </a:p>
          <a:p>
            <a:pPr marL="800100" lvl="2" indent="0"/>
            <a:endParaRPr lang="en-US" altLang="en-US" sz="1800">
              <a:latin typeface="Times New Roman" panose="02020603050405020304" pitchFamily="18" charset="0"/>
              <a:cs typeface="Times New Roman" panose="02020603050405020304" pitchFamily="18" charset="0"/>
            </a:endParaRPr>
          </a:p>
          <a:p>
            <a:pPr marL="800100" lvl="2" indent="0"/>
            <a:r>
              <a:rPr lang="en-US" altLang="en-US" sz="1800">
                <a:latin typeface="Times New Roman" panose="02020603050405020304" pitchFamily="18" charset="0"/>
                <a:cs typeface="Times New Roman" panose="02020603050405020304" pitchFamily="18" charset="0"/>
              </a:rPr>
              <a:t>Option 2 with 120us symbol rate showing occupied BW of 550KHz</a:t>
            </a:r>
            <a:br>
              <a:rPr lang="en-US" altLang="en-US" sz="1800">
                <a:latin typeface="Times New Roman" panose="02020603050405020304" pitchFamily="18" charset="0"/>
                <a:cs typeface="Times New Roman" panose="02020603050405020304" pitchFamily="18" charset="0"/>
              </a:rPr>
            </a:br>
            <a:r>
              <a:rPr lang="en-US" altLang="en-US" sz="1800">
                <a:latin typeface="Times New Roman" panose="02020603050405020304" pitchFamily="18" charset="0"/>
                <a:cs typeface="Times New Roman" panose="02020603050405020304" pitchFamily="18" charset="0"/>
              </a:rPr>
              <a:t>while tested per the FCC spectral density requirements</a:t>
            </a:r>
          </a:p>
        </p:txBody>
      </p:sp>
      <p:sp>
        <p:nvSpPr>
          <p:cNvPr id="25604" name="Slide Number Placeholder 1">
            <a:extLst>
              <a:ext uri="{FF2B5EF4-FFF2-40B4-BE49-F238E27FC236}">
                <a16:creationId xmlns:a16="http://schemas.microsoft.com/office/drawing/2014/main" id="{325D7234-EFE2-43AB-A09C-B9D6662C1CD4}"/>
              </a:ext>
            </a:extLst>
          </p:cNvPr>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fld id="{E43F6490-3D9E-495B-B0A1-ECD0CD277DF9}" type="slidenum">
              <a:rPr lang="en-US" altLang="en-US" smtClean="0">
                <a:solidFill>
                  <a:srgbClr val="000000"/>
                </a:solidFill>
              </a:rPr>
              <a:pPr/>
              <a:t>23</a:t>
            </a:fld>
            <a:endParaRPr lang="en-US" altLang="en-US">
              <a:solidFill>
                <a:srgbClr val="000000"/>
              </a:solidFill>
            </a:endParaRPr>
          </a:p>
        </p:txBody>
      </p:sp>
      <p:pic>
        <p:nvPicPr>
          <p:cNvPr id="25605" name="Picture 5">
            <a:extLst>
              <a:ext uri="{FF2B5EF4-FFF2-40B4-BE49-F238E27FC236}">
                <a16:creationId xmlns:a16="http://schemas.microsoft.com/office/drawing/2014/main" id="{BDE2E89D-219D-4666-BF1E-EF60B5FF4C7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39975" y="3141663"/>
            <a:ext cx="3903663" cy="2590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a:extLst>
              <a:ext uri="{FF2B5EF4-FFF2-40B4-BE49-F238E27FC236}">
                <a16:creationId xmlns:a16="http://schemas.microsoft.com/office/drawing/2014/main" id="{FE8E51C2-03A4-4325-A4E8-E3E91B9AED71}"/>
              </a:ext>
            </a:extLst>
          </p:cNvPr>
          <p:cNvSpPr>
            <a:spLocks noGrp="1" noChangeArrowheads="1"/>
          </p:cNvSpPr>
          <p:nvPr>
            <p:ph type="title"/>
          </p:nvPr>
        </p:nvSpPr>
        <p:spPr>
          <a:xfrm>
            <a:off x="395288" y="685800"/>
            <a:ext cx="8058150" cy="754063"/>
          </a:xfrm>
        </p:spPr>
        <p:txBody>
          <a:bodyPr/>
          <a:lstStyle/>
          <a:p>
            <a:r>
              <a:rPr lang="en-US" altLang="en-US" sz="3200"/>
              <a:t>OFDM-LR data rate flexibility</a:t>
            </a:r>
          </a:p>
        </p:txBody>
      </p:sp>
      <p:sp>
        <p:nvSpPr>
          <p:cNvPr id="27651" name="Slide Number Placeholder 1">
            <a:extLst>
              <a:ext uri="{FF2B5EF4-FFF2-40B4-BE49-F238E27FC236}">
                <a16:creationId xmlns:a16="http://schemas.microsoft.com/office/drawing/2014/main" id="{F4F39938-DC13-46C7-B27A-3E77B7E7F623}"/>
              </a:ext>
            </a:extLst>
          </p:cNvPr>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fld id="{941C5F5D-BA96-42D4-88D1-9575A5C36537}" type="slidenum">
              <a:rPr lang="en-US" altLang="en-US" smtClean="0">
                <a:solidFill>
                  <a:schemeClr val="tx1"/>
                </a:solidFill>
              </a:rPr>
              <a:pPr/>
              <a:t>24</a:t>
            </a:fld>
            <a:endParaRPr lang="en-US" altLang="en-US">
              <a:solidFill>
                <a:schemeClr val="tx1"/>
              </a:solidFill>
            </a:endParaRPr>
          </a:p>
        </p:txBody>
      </p:sp>
      <p:sp>
        <p:nvSpPr>
          <p:cNvPr id="27652" name="Rectangle 1">
            <a:extLst>
              <a:ext uri="{FF2B5EF4-FFF2-40B4-BE49-F238E27FC236}">
                <a16:creationId xmlns:a16="http://schemas.microsoft.com/office/drawing/2014/main" id="{AAF441A0-BACE-421F-999C-9120D47841DD}"/>
              </a:ext>
            </a:extLst>
          </p:cNvPr>
          <p:cNvSpPr>
            <a:spLocks noChangeArrowheads="1"/>
          </p:cNvSpPr>
          <p:nvPr/>
        </p:nvSpPr>
        <p:spPr bwMode="auto">
          <a:xfrm>
            <a:off x="555625" y="3292475"/>
            <a:ext cx="9144000" cy="0"/>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br>
              <a:rPr lang="en-GB" altLang="en-US"/>
            </a:br>
            <a:endParaRPr lang="en-GB" altLang="en-US"/>
          </a:p>
        </p:txBody>
      </p:sp>
      <p:pic>
        <p:nvPicPr>
          <p:cNvPr id="27653" name="Picture 5">
            <a:extLst>
              <a:ext uri="{FF2B5EF4-FFF2-40B4-BE49-F238E27FC236}">
                <a16:creationId xmlns:a16="http://schemas.microsoft.com/office/drawing/2014/main" id="{719A126E-A573-4C68-917E-244845684B4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8313" y="2241550"/>
            <a:ext cx="8315325"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7654" name="Picture 6">
            <a:extLst>
              <a:ext uri="{FF2B5EF4-FFF2-40B4-BE49-F238E27FC236}">
                <a16:creationId xmlns:a16="http://schemas.microsoft.com/office/drawing/2014/main" id="{F5AD78E9-3295-40CD-8F2E-E34B7FB42748}"/>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47650" y="4267200"/>
            <a:ext cx="8718550" cy="774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Content Placeholder 2">
            <a:extLst>
              <a:ext uri="{FF2B5EF4-FFF2-40B4-BE49-F238E27FC236}">
                <a16:creationId xmlns:a16="http://schemas.microsoft.com/office/drawing/2014/main" id="{A76E06A5-DBC1-4B84-878E-DE369956259C}"/>
              </a:ext>
            </a:extLst>
          </p:cNvPr>
          <p:cNvSpPr>
            <a:spLocks noGrp="1" noChangeArrowheads="1"/>
          </p:cNvSpPr>
          <p:nvPr>
            <p:ph idx="1"/>
          </p:nvPr>
        </p:nvSpPr>
        <p:spPr>
          <a:xfrm>
            <a:off x="325438" y="1277938"/>
            <a:ext cx="8640762" cy="2832100"/>
          </a:xfrm>
        </p:spPr>
        <p:txBody>
          <a:bodyPr/>
          <a:lstStyle/>
          <a:p>
            <a:pPr marL="0" indent="0">
              <a:defRPr/>
            </a:pPr>
            <a:r>
              <a:rPr lang="en-US" altLang="en-US" sz="1800" dirty="0">
                <a:latin typeface="Times New Roman" panose="02020603050405020304" pitchFamily="18" charset="0"/>
                <a:cs typeface="Times New Roman" panose="02020603050405020304" pitchFamily="18" charset="0"/>
              </a:rPr>
              <a:t>To enable wide range of data rates, it is proposed to adopt 3 different symbol durations. This allows the system to retain its 0 PAPR characteristic while increasing the data rates</a:t>
            </a:r>
          </a:p>
          <a:p>
            <a:pPr marL="457200" indent="-457200">
              <a:buFont typeface="Arial" panose="020B0604020202020204" pitchFamily="34" charset="0"/>
              <a:buChar char="•"/>
              <a:defRPr/>
            </a:pPr>
            <a:endParaRPr lang="en-US" altLang="en-US" sz="1800" dirty="0">
              <a:latin typeface="Times New Roman" panose="02020603050405020304" pitchFamily="18" charset="0"/>
              <a:cs typeface="Times New Roman" panose="02020603050405020304" pitchFamily="18" charset="0"/>
            </a:endParaRPr>
          </a:p>
          <a:p>
            <a:pPr marL="457200" indent="-457200">
              <a:buFont typeface="Arial" panose="020B0604020202020204" pitchFamily="34" charset="0"/>
              <a:buChar char="•"/>
              <a:defRPr/>
            </a:pPr>
            <a:endParaRPr lang="en-US" altLang="en-US" sz="1800" dirty="0">
              <a:latin typeface="Times New Roman" panose="02020603050405020304" pitchFamily="18" charset="0"/>
              <a:cs typeface="Times New Roman" panose="02020603050405020304" pitchFamily="18" charset="0"/>
            </a:endParaRPr>
          </a:p>
          <a:p>
            <a:pPr marL="457200" indent="-457200">
              <a:buFont typeface="Arial" panose="020B0604020202020204" pitchFamily="34" charset="0"/>
              <a:buChar char="•"/>
              <a:defRPr/>
            </a:pPr>
            <a:endParaRPr lang="en-US" altLang="en-US" sz="1800" dirty="0">
              <a:latin typeface="Times New Roman" panose="02020603050405020304" pitchFamily="18" charset="0"/>
              <a:cs typeface="Times New Roman" panose="02020603050405020304" pitchFamily="18" charset="0"/>
            </a:endParaRPr>
          </a:p>
          <a:p>
            <a:pPr marL="457200" indent="-457200">
              <a:buFont typeface="Arial" panose="020B0604020202020204" pitchFamily="34" charset="0"/>
              <a:buChar char="•"/>
              <a:defRPr/>
            </a:pPr>
            <a:endParaRPr lang="en-US" altLang="en-US" sz="1800" dirty="0">
              <a:latin typeface="Times New Roman" panose="02020603050405020304" pitchFamily="18" charset="0"/>
              <a:cs typeface="Times New Roman" panose="02020603050405020304" pitchFamily="18" charset="0"/>
            </a:endParaRPr>
          </a:p>
          <a:p>
            <a:pPr marL="0" indent="0">
              <a:defRPr/>
            </a:pPr>
            <a:r>
              <a:rPr lang="en-US" altLang="en-US" sz="1800" dirty="0">
                <a:latin typeface="Times New Roman" panose="02020603050405020304" pitchFamily="18" charset="0"/>
                <a:cs typeface="Times New Roman" panose="02020603050405020304" pitchFamily="18" charset="0"/>
              </a:rPr>
              <a:t>A minimum of 6 tones is required for the system to operate, therefore not all combinations are going to be possible for all predefined options of OFDM. See table below.</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a:extLst>
              <a:ext uri="{FF2B5EF4-FFF2-40B4-BE49-F238E27FC236}">
                <a16:creationId xmlns:a16="http://schemas.microsoft.com/office/drawing/2014/main" id="{8CBFD06D-2CBD-4E3B-8025-B72EF6195316}"/>
              </a:ext>
            </a:extLst>
          </p:cNvPr>
          <p:cNvSpPr>
            <a:spLocks noGrp="1" noChangeArrowheads="1"/>
          </p:cNvSpPr>
          <p:nvPr>
            <p:ph type="title"/>
          </p:nvPr>
        </p:nvSpPr>
        <p:spPr>
          <a:xfrm>
            <a:off x="395288" y="685800"/>
            <a:ext cx="8058150" cy="754063"/>
          </a:xfrm>
        </p:spPr>
        <p:txBody>
          <a:bodyPr/>
          <a:lstStyle/>
          <a:p>
            <a:r>
              <a:rPr lang="en-US" altLang="en-US"/>
              <a:t>RX sensitivity guidelines</a:t>
            </a:r>
          </a:p>
        </p:txBody>
      </p:sp>
      <p:sp>
        <p:nvSpPr>
          <p:cNvPr id="29699" name="Slide Number Placeholder 1">
            <a:extLst>
              <a:ext uri="{FF2B5EF4-FFF2-40B4-BE49-F238E27FC236}">
                <a16:creationId xmlns:a16="http://schemas.microsoft.com/office/drawing/2014/main" id="{ECDEEF56-5DCD-44BF-BA6C-04E70198F51E}"/>
              </a:ext>
            </a:extLst>
          </p:cNvPr>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fld id="{1356279A-1816-4233-8152-54C3E34C2879}" type="slidenum">
              <a:rPr lang="en-US" altLang="en-US" smtClean="0">
                <a:solidFill>
                  <a:schemeClr val="tx1"/>
                </a:solidFill>
              </a:rPr>
              <a:pPr/>
              <a:t>25</a:t>
            </a:fld>
            <a:endParaRPr lang="en-US" altLang="en-US">
              <a:solidFill>
                <a:schemeClr val="tx1"/>
              </a:solidFill>
            </a:endParaRPr>
          </a:p>
        </p:txBody>
      </p:sp>
      <p:sp>
        <p:nvSpPr>
          <p:cNvPr id="29700" name="Rectangle 1">
            <a:extLst>
              <a:ext uri="{FF2B5EF4-FFF2-40B4-BE49-F238E27FC236}">
                <a16:creationId xmlns:a16="http://schemas.microsoft.com/office/drawing/2014/main" id="{25408E4F-8162-46C2-AC99-DDAB91C07334}"/>
              </a:ext>
            </a:extLst>
          </p:cNvPr>
          <p:cNvSpPr>
            <a:spLocks noChangeArrowheads="1"/>
          </p:cNvSpPr>
          <p:nvPr/>
        </p:nvSpPr>
        <p:spPr bwMode="auto">
          <a:xfrm>
            <a:off x="555625" y="3292475"/>
            <a:ext cx="9144000" cy="0"/>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br>
              <a:rPr lang="en-GB" altLang="en-US"/>
            </a:br>
            <a:endParaRPr lang="en-GB" altLang="en-US"/>
          </a:p>
        </p:txBody>
      </p:sp>
      <p:graphicFrame>
        <p:nvGraphicFramePr>
          <p:cNvPr id="8" name="Table 7">
            <a:extLst>
              <a:ext uri="{FF2B5EF4-FFF2-40B4-BE49-F238E27FC236}">
                <a16:creationId xmlns:a16="http://schemas.microsoft.com/office/drawing/2014/main" id="{59660180-D0A4-43AF-AF32-1F010F9D3B3D}"/>
              </a:ext>
            </a:extLst>
          </p:cNvPr>
          <p:cNvGraphicFramePr>
            <a:graphicFrameLocks noGrp="1"/>
          </p:cNvGraphicFramePr>
          <p:nvPr/>
        </p:nvGraphicFramePr>
        <p:xfrm>
          <a:off x="887413" y="1844675"/>
          <a:ext cx="7261226" cy="3595692"/>
        </p:xfrm>
        <a:graphic>
          <a:graphicData uri="http://schemas.openxmlformats.org/drawingml/2006/table">
            <a:tbl>
              <a:tblPr firstRow="1" bandRow="1"/>
              <a:tblGrid>
                <a:gridCol w="2043202">
                  <a:extLst>
                    <a:ext uri="{9D8B030D-6E8A-4147-A177-3AD203B41FA5}">
                      <a16:colId xmlns:a16="http://schemas.microsoft.com/office/drawing/2014/main" val="353982284"/>
                    </a:ext>
                  </a:extLst>
                </a:gridCol>
                <a:gridCol w="1304506">
                  <a:extLst>
                    <a:ext uri="{9D8B030D-6E8A-4147-A177-3AD203B41FA5}">
                      <a16:colId xmlns:a16="http://schemas.microsoft.com/office/drawing/2014/main" val="1245931476"/>
                    </a:ext>
                  </a:extLst>
                </a:gridCol>
                <a:gridCol w="1304506">
                  <a:extLst>
                    <a:ext uri="{9D8B030D-6E8A-4147-A177-3AD203B41FA5}">
                      <a16:colId xmlns:a16="http://schemas.microsoft.com/office/drawing/2014/main" val="981419238"/>
                    </a:ext>
                  </a:extLst>
                </a:gridCol>
                <a:gridCol w="1304506">
                  <a:extLst>
                    <a:ext uri="{9D8B030D-6E8A-4147-A177-3AD203B41FA5}">
                      <a16:colId xmlns:a16="http://schemas.microsoft.com/office/drawing/2014/main" val="2808513023"/>
                    </a:ext>
                  </a:extLst>
                </a:gridCol>
                <a:gridCol w="1304506">
                  <a:extLst>
                    <a:ext uri="{9D8B030D-6E8A-4147-A177-3AD203B41FA5}">
                      <a16:colId xmlns:a16="http://schemas.microsoft.com/office/drawing/2014/main" val="4217251358"/>
                    </a:ext>
                  </a:extLst>
                </a:gridCol>
              </a:tblGrid>
              <a:tr h="223945">
                <a:tc>
                  <a:txBody>
                    <a:bodyPr/>
                    <a:lstStyle/>
                    <a:p>
                      <a:pPr algn="ctr" rtl="0" fontAlgn="b"/>
                      <a:r>
                        <a:rPr lang="en-US" sz="1400" b="0" i="0" u="none" strike="noStrike">
                          <a:solidFill>
                            <a:srgbClr val="000000"/>
                          </a:solidFill>
                          <a:effectLst/>
                          <a:latin typeface="Calibri" panose="020F0502020204030204" pitchFamily="34" charset="0"/>
                        </a:rPr>
                        <a:t>Parameter</a:t>
                      </a:r>
                    </a:p>
                  </a:txBody>
                  <a:tcPr marL="5895" marR="5895" marT="5894"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rtl="0" fontAlgn="b"/>
                      <a:r>
                        <a:rPr lang="en-US" sz="1400" b="0" i="0" u="none" strike="noStrike">
                          <a:solidFill>
                            <a:srgbClr val="000000"/>
                          </a:solidFill>
                          <a:effectLst/>
                          <a:latin typeface="Calibri" panose="020F0502020204030204" pitchFamily="34" charset="0"/>
                        </a:rPr>
                        <a:t>OFDM Option 1</a:t>
                      </a:r>
                    </a:p>
                  </a:txBody>
                  <a:tcPr marL="5895" marR="5895" marT="5894"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rtl="0" fontAlgn="b"/>
                      <a:r>
                        <a:rPr lang="en-US" sz="1400" b="0" i="0" u="none" strike="noStrike">
                          <a:solidFill>
                            <a:srgbClr val="000000"/>
                          </a:solidFill>
                          <a:effectLst/>
                          <a:latin typeface="Calibri" panose="020F0502020204030204" pitchFamily="34" charset="0"/>
                        </a:rPr>
                        <a:t>OFDM Option 2</a:t>
                      </a:r>
                    </a:p>
                  </a:txBody>
                  <a:tcPr marL="5895" marR="5895" marT="58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rtl="0" fontAlgn="b"/>
                      <a:r>
                        <a:rPr lang="en-US" sz="1400" b="0" i="0" u="none" strike="noStrike">
                          <a:solidFill>
                            <a:srgbClr val="000000"/>
                          </a:solidFill>
                          <a:effectLst/>
                          <a:latin typeface="Calibri" panose="020F0502020204030204" pitchFamily="34" charset="0"/>
                        </a:rPr>
                        <a:t>OFDM Option 3</a:t>
                      </a:r>
                    </a:p>
                  </a:txBody>
                  <a:tcPr marL="5895" marR="5895" marT="58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rtl="0" fontAlgn="b"/>
                      <a:r>
                        <a:rPr lang="en-US" sz="1400" b="0" i="0" u="none" strike="noStrike">
                          <a:solidFill>
                            <a:srgbClr val="000000"/>
                          </a:solidFill>
                          <a:effectLst/>
                          <a:latin typeface="Calibri" panose="020F0502020204030204" pitchFamily="34" charset="0"/>
                        </a:rPr>
                        <a:t>OFDM Option 4</a:t>
                      </a:r>
                    </a:p>
                  </a:txBody>
                  <a:tcPr marL="5895" marR="5895" marT="5894"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extLst>
                  <a:ext uri="{0D108BD9-81ED-4DB2-BD59-A6C34878D82A}">
                    <a16:rowId xmlns:a16="http://schemas.microsoft.com/office/drawing/2014/main" val="2574107656"/>
                  </a:ext>
                </a:extLst>
              </a:tr>
              <a:tr h="223945">
                <a:tc>
                  <a:txBody>
                    <a:bodyPr/>
                    <a:lstStyle/>
                    <a:p>
                      <a:pPr algn="ctr" rtl="0" fontAlgn="b"/>
                      <a:r>
                        <a:rPr lang="en-US" sz="1400" b="0" i="0" u="none" strike="noStrike">
                          <a:solidFill>
                            <a:srgbClr val="000000"/>
                          </a:solidFill>
                          <a:effectLst/>
                          <a:latin typeface="Calibri" panose="020F0502020204030204" pitchFamily="34" charset="0"/>
                        </a:rPr>
                        <a:t>Nominal bandwidth (kHz)</a:t>
                      </a:r>
                    </a:p>
                  </a:txBody>
                  <a:tcPr marL="5895" marR="5895" marT="5894"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rtl="0" fontAlgn="b"/>
                      <a:r>
                        <a:rPr lang="en-US" sz="1400" b="0" i="0" u="none" strike="noStrike">
                          <a:solidFill>
                            <a:srgbClr val="000000"/>
                          </a:solidFill>
                          <a:effectLst/>
                          <a:latin typeface="Calibri" panose="020F0502020204030204" pitchFamily="34" charset="0"/>
                        </a:rPr>
                        <a:t>1094</a:t>
                      </a:r>
                    </a:p>
                  </a:txBody>
                  <a:tcPr marL="5895" marR="5895" marT="5894"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rtl="0" fontAlgn="b"/>
                      <a:r>
                        <a:rPr lang="en-US" sz="1400" b="0" i="0" u="none" strike="noStrike">
                          <a:solidFill>
                            <a:srgbClr val="000000"/>
                          </a:solidFill>
                          <a:effectLst/>
                          <a:latin typeface="Calibri" panose="020F0502020204030204" pitchFamily="34" charset="0"/>
                        </a:rPr>
                        <a:t>552</a:t>
                      </a:r>
                    </a:p>
                  </a:txBody>
                  <a:tcPr marL="5895" marR="5895" marT="58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rtl="0" fontAlgn="b"/>
                      <a:r>
                        <a:rPr lang="en-US" sz="1400" b="0" i="0" u="none" strike="noStrike">
                          <a:solidFill>
                            <a:srgbClr val="000000"/>
                          </a:solidFill>
                          <a:effectLst/>
                          <a:latin typeface="Calibri" panose="020F0502020204030204" pitchFamily="34" charset="0"/>
                        </a:rPr>
                        <a:t>281</a:t>
                      </a:r>
                    </a:p>
                  </a:txBody>
                  <a:tcPr marL="5895" marR="5895" marT="58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rtl="0" fontAlgn="b"/>
                      <a:r>
                        <a:rPr lang="en-US" sz="1400" b="0" i="0" u="none" strike="noStrike">
                          <a:solidFill>
                            <a:srgbClr val="000000"/>
                          </a:solidFill>
                          <a:effectLst/>
                          <a:latin typeface="Calibri" panose="020F0502020204030204" pitchFamily="34" charset="0"/>
                        </a:rPr>
                        <a:t>156</a:t>
                      </a:r>
                    </a:p>
                  </a:txBody>
                  <a:tcPr marL="5895" marR="5895" marT="5894"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extLst>
                  <a:ext uri="{0D108BD9-81ED-4DB2-BD59-A6C34878D82A}">
                    <a16:rowId xmlns:a16="http://schemas.microsoft.com/office/drawing/2014/main" val="201678965"/>
                  </a:ext>
                </a:extLst>
              </a:tr>
              <a:tr h="223945">
                <a:tc>
                  <a:txBody>
                    <a:bodyPr/>
                    <a:lstStyle/>
                    <a:p>
                      <a:pPr algn="ctr" rtl="0" fontAlgn="b"/>
                      <a:r>
                        <a:rPr lang="en-US" sz="1400" b="0" i="0" u="none" strike="noStrike">
                          <a:solidFill>
                            <a:srgbClr val="000000"/>
                          </a:solidFill>
                          <a:effectLst/>
                          <a:latin typeface="Calibri" panose="020F0502020204030204" pitchFamily="34" charset="0"/>
                        </a:rPr>
                        <a:t>Channel spacing (kHz)</a:t>
                      </a:r>
                    </a:p>
                  </a:txBody>
                  <a:tcPr marL="5895" marR="5895" marT="5894"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rtl="0" fontAlgn="b"/>
                      <a:r>
                        <a:rPr lang="en-US" sz="1400" b="0" i="0" u="none" strike="noStrike">
                          <a:solidFill>
                            <a:srgbClr val="000000"/>
                          </a:solidFill>
                          <a:effectLst/>
                          <a:latin typeface="Calibri" panose="020F0502020204030204" pitchFamily="34" charset="0"/>
                        </a:rPr>
                        <a:t>1200</a:t>
                      </a:r>
                    </a:p>
                  </a:txBody>
                  <a:tcPr marL="5895" marR="5895" marT="5894"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rtl="0" fontAlgn="b"/>
                      <a:r>
                        <a:rPr lang="en-US" sz="1400" b="0" i="0" u="none" strike="noStrike">
                          <a:solidFill>
                            <a:srgbClr val="000000"/>
                          </a:solidFill>
                          <a:effectLst/>
                          <a:latin typeface="Calibri" panose="020F0502020204030204" pitchFamily="34" charset="0"/>
                        </a:rPr>
                        <a:t>800</a:t>
                      </a:r>
                    </a:p>
                  </a:txBody>
                  <a:tcPr marL="5895" marR="5895" marT="58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rtl="0" fontAlgn="b"/>
                      <a:r>
                        <a:rPr lang="en-US" sz="1400" b="0" i="0" u="none" strike="noStrike">
                          <a:solidFill>
                            <a:srgbClr val="000000"/>
                          </a:solidFill>
                          <a:effectLst/>
                          <a:latin typeface="Calibri" panose="020F0502020204030204" pitchFamily="34" charset="0"/>
                        </a:rPr>
                        <a:t>400</a:t>
                      </a:r>
                    </a:p>
                  </a:txBody>
                  <a:tcPr marL="5895" marR="5895" marT="58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rtl="0" fontAlgn="b"/>
                      <a:r>
                        <a:rPr lang="en-US" sz="1400" b="0" i="0" u="none" strike="noStrike">
                          <a:solidFill>
                            <a:srgbClr val="000000"/>
                          </a:solidFill>
                          <a:effectLst/>
                          <a:latin typeface="Calibri" panose="020F0502020204030204" pitchFamily="34" charset="0"/>
                        </a:rPr>
                        <a:t>200</a:t>
                      </a:r>
                    </a:p>
                  </a:txBody>
                  <a:tcPr marL="5895" marR="5895" marT="5894"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extLst>
                  <a:ext uri="{0D108BD9-81ED-4DB2-BD59-A6C34878D82A}">
                    <a16:rowId xmlns:a16="http://schemas.microsoft.com/office/drawing/2014/main" val="1677926409"/>
                  </a:ext>
                </a:extLst>
              </a:tr>
              <a:tr h="230231">
                <a:tc>
                  <a:txBody>
                    <a:bodyPr/>
                    <a:lstStyle/>
                    <a:p>
                      <a:pPr algn="ctr" rtl="0" fontAlgn="b"/>
                      <a:r>
                        <a:rPr lang="en-US" sz="1400" b="0" i="0" u="none" strike="noStrike">
                          <a:solidFill>
                            <a:srgbClr val="000000"/>
                          </a:solidFill>
                          <a:effectLst/>
                          <a:latin typeface="Calibri" panose="020F0502020204030204" pitchFamily="34" charset="0"/>
                        </a:rPr>
                        <a:t># Data tones</a:t>
                      </a:r>
                    </a:p>
                  </a:txBody>
                  <a:tcPr marL="5895" marR="5895" marT="5894"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rtl="0" fontAlgn="b"/>
                      <a:r>
                        <a:rPr lang="en-US" sz="1400" b="0" i="0" u="none" strike="noStrike">
                          <a:solidFill>
                            <a:srgbClr val="000000"/>
                          </a:solidFill>
                          <a:effectLst/>
                          <a:latin typeface="Calibri" panose="020F0502020204030204" pitchFamily="34" charset="0"/>
                        </a:rPr>
                        <a:t>52/26/12</a:t>
                      </a:r>
                    </a:p>
                  </a:txBody>
                  <a:tcPr marL="5895" marR="5895" marT="5894"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algn="ctr" rtl="0" fontAlgn="b"/>
                      <a:r>
                        <a:rPr lang="en-US" sz="1400" b="0" i="0" u="none" strike="noStrike">
                          <a:solidFill>
                            <a:srgbClr val="000000"/>
                          </a:solidFill>
                          <a:effectLst/>
                          <a:latin typeface="Calibri" panose="020F0502020204030204" pitchFamily="34" charset="0"/>
                        </a:rPr>
                        <a:t>26/12/6</a:t>
                      </a:r>
                    </a:p>
                  </a:txBody>
                  <a:tcPr marL="5895" marR="5895" marT="58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algn="ctr" rtl="0" fontAlgn="b"/>
                      <a:r>
                        <a:rPr lang="en-US" sz="1400" b="0" i="0" u="none" strike="noStrike" dirty="0">
                          <a:solidFill>
                            <a:srgbClr val="000000"/>
                          </a:solidFill>
                          <a:effectLst/>
                          <a:latin typeface="Calibri" panose="020F0502020204030204" pitchFamily="34" charset="0"/>
                        </a:rPr>
                        <a:t>12/6</a:t>
                      </a:r>
                    </a:p>
                  </a:txBody>
                  <a:tcPr marL="5895" marR="5895" marT="58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algn="ctr" rtl="0" fontAlgn="b"/>
                      <a:r>
                        <a:rPr lang="en-US" sz="1400" b="0" i="0" u="none" strike="noStrike">
                          <a:solidFill>
                            <a:srgbClr val="000000"/>
                          </a:solidFill>
                          <a:effectLst/>
                          <a:latin typeface="Calibri" panose="020F0502020204030204" pitchFamily="34" charset="0"/>
                        </a:rPr>
                        <a:t>6</a:t>
                      </a:r>
                    </a:p>
                  </a:txBody>
                  <a:tcPr marL="5895" marR="5895" marT="5894"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extLst>
                  <a:ext uri="{0D108BD9-81ED-4DB2-BD59-A6C34878D82A}">
                    <a16:rowId xmlns:a16="http://schemas.microsoft.com/office/drawing/2014/main" val="1903365275"/>
                  </a:ext>
                </a:extLst>
              </a:tr>
              <a:tr h="223945">
                <a:tc>
                  <a:txBody>
                    <a:bodyPr/>
                    <a:lstStyle/>
                    <a:p>
                      <a:pPr algn="ctr" rtl="0" fontAlgn="ctr"/>
                      <a:r>
                        <a:rPr lang="en-US" sz="1400" b="0" i="0" u="none" strike="noStrike">
                          <a:solidFill>
                            <a:srgbClr val="000000"/>
                          </a:solidFill>
                          <a:effectLst/>
                          <a:latin typeface="Arial" panose="020B0604020202020204" pitchFamily="34" charset="0"/>
                        </a:rPr>
                        <a:t>120us (DSSS=8)</a:t>
                      </a:r>
                    </a:p>
                  </a:txBody>
                  <a:tcPr marL="5895" marR="5895" marT="589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rtl="0" fontAlgn="b"/>
                      <a:r>
                        <a:rPr lang="en-US" sz="1400" b="0" i="0" u="none" strike="noStrike">
                          <a:solidFill>
                            <a:srgbClr val="000000"/>
                          </a:solidFill>
                          <a:effectLst/>
                          <a:latin typeface="Calibri" panose="020F0502020204030204" pitchFamily="34" charset="0"/>
                        </a:rPr>
                        <a:t>-124dBm</a:t>
                      </a:r>
                    </a:p>
                  </a:txBody>
                  <a:tcPr marL="5895" marR="5895" marT="5894"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en-US" sz="1400" b="0" i="0" u="none" strike="noStrike" dirty="0">
                          <a:solidFill>
                            <a:srgbClr val="000000"/>
                          </a:solidFill>
                          <a:effectLst/>
                          <a:latin typeface="Calibri" panose="020F0502020204030204" pitchFamily="34" charset="0"/>
                        </a:rPr>
                        <a:t>-124dBm</a:t>
                      </a:r>
                    </a:p>
                  </a:txBody>
                  <a:tcPr marL="5895" marR="5895" marT="58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en-US" sz="1400" b="0" i="0" u="none" strike="noStrike">
                          <a:solidFill>
                            <a:srgbClr val="000000"/>
                          </a:solidFill>
                          <a:effectLst/>
                          <a:latin typeface="Calibri" panose="020F0502020204030204" pitchFamily="34" charset="0"/>
                        </a:rPr>
                        <a:t>-124dBm</a:t>
                      </a:r>
                    </a:p>
                  </a:txBody>
                  <a:tcPr marL="5895" marR="5895" marT="58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en-US" sz="1400" b="0" i="0" u="none" strike="noStrike">
                          <a:solidFill>
                            <a:srgbClr val="000000"/>
                          </a:solidFill>
                          <a:effectLst/>
                          <a:latin typeface="Calibri" panose="020F0502020204030204" pitchFamily="34" charset="0"/>
                        </a:rPr>
                        <a:t>-124dBm</a:t>
                      </a:r>
                    </a:p>
                  </a:txBody>
                  <a:tcPr marL="5895" marR="5895" marT="5894"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92707075"/>
                  </a:ext>
                </a:extLst>
              </a:tr>
              <a:tr h="223945">
                <a:tc>
                  <a:txBody>
                    <a:bodyPr/>
                    <a:lstStyle/>
                    <a:p>
                      <a:pPr algn="ctr" rtl="0" fontAlgn="ctr"/>
                      <a:r>
                        <a:rPr lang="en-US" sz="1400" b="0" i="0" u="none" strike="noStrike">
                          <a:solidFill>
                            <a:srgbClr val="000000"/>
                          </a:solidFill>
                          <a:effectLst/>
                          <a:latin typeface="Arial" panose="020B0604020202020204" pitchFamily="34" charset="0"/>
                        </a:rPr>
                        <a:t>120us (DSSS=6)</a:t>
                      </a:r>
                    </a:p>
                  </a:txBody>
                  <a:tcPr marL="5895" marR="5895" marT="589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rtl="0" fontAlgn="b"/>
                      <a:r>
                        <a:rPr lang="en-US" sz="1400" b="0" i="0" u="none" strike="noStrike">
                          <a:solidFill>
                            <a:srgbClr val="000000"/>
                          </a:solidFill>
                          <a:effectLst/>
                          <a:latin typeface="Calibri" panose="020F0502020204030204" pitchFamily="34" charset="0"/>
                        </a:rPr>
                        <a:t>-123dBm</a:t>
                      </a:r>
                    </a:p>
                  </a:txBody>
                  <a:tcPr marL="5895" marR="5895" marT="5894"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en-US" sz="1400" b="0" i="0" u="none" strike="noStrike" dirty="0">
                          <a:solidFill>
                            <a:srgbClr val="000000"/>
                          </a:solidFill>
                          <a:effectLst/>
                          <a:latin typeface="Calibri" panose="020F0502020204030204" pitchFamily="34" charset="0"/>
                        </a:rPr>
                        <a:t>-123dBm</a:t>
                      </a:r>
                    </a:p>
                  </a:txBody>
                  <a:tcPr marL="5895" marR="5895" marT="58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en-US" sz="1400" b="0" i="0" u="none" strike="noStrike">
                          <a:solidFill>
                            <a:srgbClr val="000000"/>
                          </a:solidFill>
                          <a:effectLst/>
                          <a:latin typeface="Calibri" panose="020F0502020204030204" pitchFamily="34" charset="0"/>
                        </a:rPr>
                        <a:t>-123dBm</a:t>
                      </a:r>
                    </a:p>
                  </a:txBody>
                  <a:tcPr marL="5895" marR="5895" marT="58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en-US" sz="1400" b="0" i="0" u="none" strike="noStrike">
                          <a:solidFill>
                            <a:srgbClr val="000000"/>
                          </a:solidFill>
                          <a:effectLst/>
                          <a:latin typeface="Calibri" panose="020F0502020204030204" pitchFamily="34" charset="0"/>
                        </a:rPr>
                        <a:t>-123dBm</a:t>
                      </a:r>
                    </a:p>
                  </a:txBody>
                  <a:tcPr marL="5895" marR="5895" marT="5894"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23847668"/>
                  </a:ext>
                </a:extLst>
              </a:tr>
              <a:tr h="223945">
                <a:tc>
                  <a:txBody>
                    <a:bodyPr/>
                    <a:lstStyle/>
                    <a:p>
                      <a:pPr algn="ctr" rtl="0" fontAlgn="ctr"/>
                      <a:r>
                        <a:rPr lang="en-US" sz="1400" b="0" i="0" u="none" strike="noStrike">
                          <a:solidFill>
                            <a:srgbClr val="000000"/>
                          </a:solidFill>
                          <a:effectLst/>
                          <a:latin typeface="Arial" panose="020B0604020202020204" pitchFamily="34" charset="0"/>
                        </a:rPr>
                        <a:t>120us (DSSS=4)</a:t>
                      </a:r>
                    </a:p>
                  </a:txBody>
                  <a:tcPr marL="5895" marR="5895" marT="589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rtl="0" fontAlgn="b"/>
                      <a:r>
                        <a:rPr lang="en-US" sz="1400" b="0" i="0" u="none" strike="noStrike">
                          <a:solidFill>
                            <a:srgbClr val="000000"/>
                          </a:solidFill>
                          <a:effectLst/>
                          <a:latin typeface="Calibri" panose="020F0502020204030204" pitchFamily="34" charset="0"/>
                        </a:rPr>
                        <a:t>-122dBm</a:t>
                      </a:r>
                    </a:p>
                  </a:txBody>
                  <a:tcPr marL="5895" marR="5895" marT="5894"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en-US" sz="1400" b="0" i="0" u="none" strike="noStrike">
                          <a:solidFill>
                            <a:srgbClr val="000000"/>
                          </a:solidFill>
                          <a:effectLst/>
                          <a:latin typeface="Calibri" panose="020F0502020204030204" pitchFamily="34" charset="0"/>
                        </a:rPr>
                        <a:t>-122dBm</a:t>
                      </a:r>
                    </a:p>
                  </a:txBody>
                  <a:tcPr marL="5895" marR="5895" marT="58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en-US" sz="1400" b="0" i="0" u="none" strike="noStrike">
                          <a:solidFill>
                            <a:srgbClr val="000000"/>
                          </a:solidFill>
                          <a:effectLst/>
                          <a:latin typeface="Calibri" panose="020F0502020204030204" pitchFamily="34" charset="0"/>
                        </a:rPr>
                        <a:t>-122dBm</a:t>
                      </a:r>
                    </a:p>
                  </a:txBody>
                  <a:tcPr marL="5895" marR="5895" marT="58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en-US" sz="1400" b="0" i="0" u="none" strike="noStrike">
                          <a:solidFill>
                            <a:srgbClr val="000000"/>
                          </a:solidFill>
                          <a:effectLst/>
                          <a:latin typeface="Calibri" panose="020F0502020204030204" pitchFamily="34" charset="0"/>
                        </a:rPr>
                        <a:t>-122dBm</a:t>
                      </a:r>
                    </a:p>
                  </a:txBody>
                  <a:tcPr marL="5895" marR="5895" marT="5894"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88169569"/>
                  </a:ext>
                </a:extLst>
              </a:tr>
              <a:tr h="223945">
                <a:tc>
                  <a:txBody>
                    <a:bodyPr/>
                    <a:lstStyle/>
                    <a:p>
                      <a:pPr algn="ctr" rtl="0" fontAlgn="ctr"/>
                      <a:r>
                        <a:rPr lang="en-US" sz="1400" b="0" i="0" u="none" strike="noStrike">
                          <a:solidFill>
                            <a:srgbClr val="000000"/>
                          </a:solidFill>
                          <a:effectLst/>
                          <a:latin typeface="Arial" panose="020B0604020202020204" pitchFamily="34" charset="0"/>
                        </a:rPr>
                        <a:t>120us (DSSS=2)</a:t>
                      </a:r>
                    </a:p>
                  </a:txBody>
                  <a:tcPr marL="5895" marR="5895" marT="589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rtl="0" fontAlgn="b"/>
                      <a:r>
                        <a:rPr lang="en-US" sz="1400" b="0" i="0" u="none" strike="noStrike">
                          <a:solidFill>
                            <a:srgbClr val="000000"/>
                          </a:solidFill>
                          <a:effectLst/>
                          <a:latin typeface="Calibri" panose="020F0502020204030204" pitchFamily="34" charset="0"/>
                        </a:rPr>
                        <a:t>-119dBm</a:t>
                      </a:r>
                    </a:p>
                  </a:txBody>
                  <a:tcPr marL="5895" marR="5895" marT="5894"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en-US" sz="1400" b="0" i="0" u="none" strike="noStrike">
                          <a:solidFill>
                            <a:srgbClr val="000000"/>
                          </a:solidFill>
                          <a:effectLst/>
                          <a:latin typeface="Calibri" panose="020F0502020204030204" pitchFamily="34" charset="0"/>
                        </a:rPr>
                        <a:t>-119dBm</a:t>
                      </a:r>
                    </a:p>
                  </a:txBody>
                  <a:tcPr marL="5895" marR="5895" marT="58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en-US" sz="1400" b="0" i="0" u="none" strike="noStrike">
                          <a:solidFill>
                            <a:srgbClr val="000000"/>
                          </a:solidFill>
                          <a:effectLst/>
                          <a:latin typeface="Calibri" panose="020F0502020204030204" pitchFamily="34" charset="0"/>
                        </a:rPr>
                        <a:t>-119dBm</a:t>
                      </a:r>
                    </a:p>
                  </a:txBody>
                  <a:tcPr marL="5895" marR="5895" marT="58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en-US" sz="1400" b="0" i="0" u="none" strike="noStrike">
                          <a:solidFill>
                            <a:srgbClr val="000000"/>
                          </a:solidFill>
                          <a:effectLst/>
                          <a:latin typeface="Calibri" panose="020F0502020204030204" pitchFamily="34" charset="0"/>
                        </a:rPr>
                        <a:t>-119dBm</a:t>
                      </a:r>
                    </a:p>
                  </a:txBody>
                  <a:tcPr marL="5895" marR="5895" marT="5894"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11858456"/>
                  </a:ext>
                </a:extLst>
              </a:tr>
              <a:tr h="223945">
                <a:tc>
                  <a:txBody>
                    <a:bodyPr/>
                    <a:lstStyle/>
                    <a:p>
                      <a:pPr algn="ctr" rtl="0" fontAlgn="ctr"/>
                      <a:r>
                        <a:rPr lang="en-US" sz="1400" b="0" i="0" u="none" strike="noStrike">
                          <a:solidFill>
                            <a:srgbClr val="000000"/>
                          </a:solidFill>
                          <a:effectLst/>
                          <a:latin typeface="Arial" panose="020B0604020202020204" pitchFamily="34" charset="0"/>
                        </a:rPr>
                        <a:t>60us (DSSS=8)</a:t>
                      </a:r>
                    </a:p>
                  </a:txBody>
                  <a:tcPr marL="5895" marR="5895" marT="589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rtl="0" fontAlgn="b"/>
                      <a:r>
                        <a:rPr lang="en-US" sz="1400" b="0" i="0" u="none" strike="noStrike">
                          <a:solidFill>
                            <a:srgbClr val="000000"/>
                          </a:solidFill>
                          <a:effectLst/>
                          <a:latin typeface="Calibri" panose="020F0502020204030204" pitchFamily="34" charset="0"/>
                        </a:rPr>
                        <a:t>-121dBm</a:t>
                      </a:r>
                    </a:p>
                  </a:txBody>
                  <a:tcPr marL="5895" marR="5895" marT="5894"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en-US" sz="1400" b="0" i="0" u="none" strike="noStrike">
                          <a:solidFill>
                            <a:srgbClr val="000000"/>
                          </a:solidFill>
                          <a:effectLst/>
                          <a:latin typeface="Calibri" panose="020F0502020204030204" pitchFamily="34" charset="0"/>
                        </a:rPr>
                        <a:t>-121dBm</a:t>
                      </a:r>
                    </a:p>
                  </a:txBody>
                  <a:tcPr marL="5895" marR="5895" marT="58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en-US" sz="1400" b="0" i="0" u="none" strike="noStrike">
                          <a:solidFill>
                            <a:srgbClr val="000000"/>
                          </a:solidFill>
                          <a:effectLst/>
                          <a:latin typeface="Calibri" panose="020F0502020204030204" pitchFamily="34" charset="0"/>
                        </a:rPr>
                        <a:t>-121dBm</a:t>
                      </a:r>
                    </a:p>
                  </a:txBody>
                  <a:tcPr marL="5895" marR="5895" marT="58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en-US" sz="1400" b="0" i="0" u="none" strike="noStrike">
                          <a:solidFill>
                            <a:srgbClr val="000000"/>
                          </a:solidFill>
                          <a:effectLst/>
                          <a:latin typeface="Calibri" panose="020F0502020204030204" pitchFamily="34" charset="0"/>
                        </a:rPr>
                        <a:t>-</a:t>
                      </a:r>
                    </a:p>
                  </a:txBody>
                  <a:tcPr marL="5895" marR="5895" marT="5894"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46170014"/>
                  </a:ext>
                </a:extLst>
              </a:tr>
              <a:tr h="223945">
                <a:tc>
                  <a:txBody>
                    <a:bodyPr/>
                    <a:lstStyle/>
                    <a:p>
                      <a:pPr algn="ctr" rtl="0" fontAlgn="ctr"/>
                      <a:r>
                        <a:rPr lang="en-US" sz="1400" b="0" i="0" u="none" strike="noStrike">
                          <a:solidFill>
                            <a:srgbClr val="000000"/>
                          </a:solidFill>
                          <a:effectLst/>
                          <a:latin typeface="Arial" panose="020B0604020202020204" pitchFamily="34" charset="0"/>
                        </a:rPr>
                        <a:t>60us (DSSS=6)</a:t>
                      </a:r>
                    </a:p>
                  </a:txBody>
                  <a:tcPr marL="5895" marR="5895" marT="589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rtl="0" fontAlgn="b"/>
                      <a:r>
                        <a:rPr lang="en-US" sz="1400" b="0" i="0" u="none" strike="noStrike">
                          <a:solidFill>
                            <a:srgbClr val="000000"/>
                          </a:solidFill>
                          <a:effectLst/>
                          <a:latin typeface="Calibri" panose="020F0502020204030204" pitchFamily="34" charset="0"/>
                        </a:rPr>
                        <a:t>-120dBm</a:t>
                      </a:r>
                    </a:p>
                  </a:txBody>
                  <a:tcPr marL="5895" marR="5895" marT="5894"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en-US" sz="1400" b="0" i="0" u="none" strike="noStrike">
                          <a:solidFill>
                            <a:srgbClr val="000000"/>
                          </a:solidFill>
                          <a:effectLst/>
                          <a:latin typeface="Calibri" panose="020F0502020204030204" pitchFamily="34" charset="0"/>
                        </a:rPr>
                        <a:t>-120dBm</a:t>
                      </a:r>
                    </a:p>
                  </a:txBody>
                  <a:tcPr marL="5895" marR="5895" marT="58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en-US" sz="1400" b="0" i="0" u="none" strike="noStrike">
                          <a:solidFill>
                            <a:srgbClr val="000000"/>
                          </a:solidFill>
                          <a:effectLst/>
                          <a:latin typeface="Calibri" panose="020F0502020204030204" pitchFamily="34" charset="0"/>
                        </a:rPr>
                        <a:t>-120dBm</a:t>
                      </a:r>
                    </a:p>
                  </a:txBody>
                  <a:tcPr marL="5895" marR="5895" marT="58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en-US" sz="1400" b="0" i="0" u="none" strike="noStrike">
                          <a:solidFill>
                            <a:srgbClr val="000000"/>
                          </a:solidFill>
                          <a:effectLst/>
                          <a:latin typeface="Calibri" panose="020F0502020204030204" pitchFamily="34" charset="0"/>
                        </a:rPr>
                        <a:t>-</a:t>
                      </a:r>
                    </a:p>
                  </a:txBody>
                  <a:tcPr marL="5895" marR="5895" marT="5894"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30018518"/>
                  </a:ext>
                </a:extLst>
              </a:tr>
              <a:tr h="223945">
                <a:tc>
                  <a:txBody>
                    <a:bodyPr/>
                    <a:lstStyle/>
                    <a:p>
                      <a:pPr algn="ctr" rtl="0" fontAlgn="ctr"/>
                      <a:r>
                        <a:rPr lang="en-US" sz="1400" b="0" i="0" u="none" strike="noStrike">
                          <a:solidFill>
                            <a:srgbClr val="000000"/>
                          </a:solidFill>
                          <a:effectLst/>
                          <a:latin typeface="Arial" panose="020B0604020202020204" pitchFamily="34" charset="0"/>
                        </a:rPr>
                        <a:t>60us (DSSS=4)</a:t>
                      </a:r>
                    </a:p>
                  </a:txBody>
                  <a:tcPr marL="5895" marR="5895" marT="589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rtl="0" fontAlgn="b"/>
                      <a:r>
                        <a:rPr lang="en-US" sz="1400" b="0" i="0" u="none" strike="noStrike">
                          <a:solidFill>
                            <a:srgbClr val="000000"/>
                          </a:solidFill>
                          <a:effectLst/>
                          <a:latin typeface="Calibri" panose="020F0502020204030204" pitchFamily="34" charset="0"/>
                        </a:rPr>
                        <a:t>-119dBm</a:t>
                      </a:r>
                    </a:p>
                  </a:txBody>
                  <a:tcPr marL="5895" marR="5895" marT="5894"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en-US" sz="1400" b="0" i="0" u="none" strike="noStrike">
                          <a:solidFill>
                            <a:srgbClr val="000000"/>
                          </a:solidFill>
                          <a:effectLst/>
                          <a:latin typeface="Calibri" panose="020F0502020204030204" pitchFamily="34" charset="0"/>
                        </a:rPr>
                        <a:t>-119dBm</a:t>
                      </a:r>
                    </a:p>
                  </a:txBody>
                  <a:tcPr marL="5895" marR="5895" marT="58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en-US" sz="1400" b="0" i="0" u="none" strike="noStrike">
                          <a:solidFill>
                            <a:srgbClr val="000000"/>
                          </a:solidFill>
                          <a:effectLst/>
                          <a:latin typeface="Calibri" panose="020F0502020204030204" pitchFamily="34" charset="0"/>
                        </a:rPr>
                        <a:t>-119dBm</a:t>
                      </a:r>
                    </a:p>
                  </a:txBody>
                  <a:tcPr marL="5895" marR="5895" marT="58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en-US" sz="1400" b="0" i="0" u="none" strike="noStrike">
                          <a:solidFill>
                            <a:srgbClr val="000000"/>
                          </a:solidFill>
                          <a:effectLst/>
                          <a:latin typeface="Calibri" panose="020F0502020204030204" pitchFamily="34" charset="0"/>
                        </a:rPr>
                        <a:t>-</a:t>
                      </a:r>
                    </a:p>
                  </a:txBody>
                  <a:tcPr marL="5895" marR="5895" marT="5894"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7490001"/>
                  </a:ext>
                </a:extLst>
              </a:tr>
              <a:tr h="223945">
                <a:tc>
                  <a:txBody>
                    <a:bodyPr/>
                    <a:lstStyle/>
                    <a:p>
                      <a:pPr algn="ctr" rtl="0" fontAlgn="ctr"/>
                      <a:r>
                        <a:rPr lang="en-US" sz="1400" b="0" i="0" u="none" strike="noStrike">
                          <a:solidFill>
                            <a:srgbClr val="000000"/>
                          </a:solidFill>
                          <a:effectLst/>
                          <a:latin typeface="Arial" panose="020B0604020202020204" pitchFamily="34" charset="0"/>
                        </a:rPr>
                        <a:t>60us (DSSS=2)</a:t>
                      </a:r>
                    </a:p>
                  </a:txBody>
                  <a:tcPr marL="5895" marR="5895" marT="589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rtl="0" fontAlgn="b"/>
                      <a:r>
                        <a:rPr lang="en-US" sz="1400" b="0" i="0" u="none" strike="noStrike">
                          <a:solidFill>
                            <a:srgbClr val="000000"/>
                          </a:solidFill>
                          <a:effectLst/>
                          <a:latin typeface="Calibri" panose="020F0502020204030204" pitchFamily="34" charset="0"/>
                        </a:rPr>
                        <a:t>-116dBm</a:t>
                      </a:r>
                    </a:p>
                  </a:txBody>
                  <a:tcPr marL="5895" marR="5895" marT="5894"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en-US" sz="1400" b="0" i="0" u="none" strike="noStrike">
                          <a:solidFill>
                            <a:srgbClr val="000000"/>
                          </a:solidFill>
                          <a:effectLst/>
                          <a:latin typeface="Calibri" panose="020F0502020204030204" pitchFamily="34" charset="0"/>
                        </a:rPr>
                        <a:t>-116dBm</a:t>
                      </a:r>
                    </a:p>
                  </a:txBody>
                  <a:tcPr marL="5895" marR="5895" marT="58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en-US" sz="1400" b="0" i="0" u="none" strike="noStrike">
                          <a:solidFill>
                            <a:srgbClr val="000000"/>
                          </a:solidFill>
                          <a:effectLst/>
                          <a:latin typeface="Calibri" panose="020F0502020204030204" pitchFamily="34" charset="0"/>
                        </a:rPr>
                        <a:t>-116dBm</a:t>
                      </a:r>
                    </a:p>
                  </a:txBody>
                  <a:tcPr marL="5895" marR="5895" marT="58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en-US" sz="1400" b="0" i="0" u="none" strike="noStrike">
                          <a:solidFill>
                            <a:srgbClr val="000000"/>
                          </a:solidFill>
                          <a:effectLst/>
                          <a:latin typeface="Calibri" panose="020F0502020204030204" pitchFamily="34" charset="0"/>
                        </a:rPr>
                        <a:t>-</a:t>
                      </a:r>
                    </a:p>
                  </a:txBody>
                  <a:tcPr marL="5895" marR="5895" marT="5894"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35941676"/>
                  </a:ext>
                </a:extLst>
              </a:tr>
              <a:tr h="223945">
                <a:tc>
                  <a:txBody>
                    <a:bodyPr/>
                    <a:lstStyle/>
                    <a:p>
                      <a:pPr algn="ctr" rtl="0" fontAlgn="ctr"/>
                      <a:r>
                        <a:rPr lang="en-US" sz="1400" b="0" i="0" u="none" strike="noStrike">
                          <a:solidFill>
                            <a:srgbClr val="000000"/>
                          </a:solidFill>
                          <a:effectLst/>
                          <a:latin typeface="Arial" panose="020B0604020202020204" pitchFamily="34" charset="0"/>
                        </a:rPr>
                        <a:t>30us (DSSS=8)</a:t>
                      </a:r>
                    </a:p>
                  </a:txBody>
                  <a:tcPr marL="5895" marR="5895" marT="589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rtl="0" fontAlgn="b"/>
                      <a:r>
                        <a:rPr lang="en-US" sz="1400" b="0" i="0" u="none" strike="noStrike">
                          <a:solidFill>
                            <a:srgbClr val="000000"/>
                          </a:solidFill>
                          <a:effectLst/>
                          <a:latin typeface="Calibri" panose="020F0502020204030204" pitchFamily="34" charset="0"/>
                        </a:rPr>
                        <a:t>-118dBm</a:t>
                      </a:r>
                    </a:p>
                  </a:txBody>
                  <a:tcPr marL="5895" marR="5895" marT="5894"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en-US" sz="1400" b="0" i="0" u="none" strike="noStrike">
                          <a:solidFill>
                            <a:srgbClr val="000000"/>
                          </a:solidFill>
                          <a:effectLst/>
                          <a:latin typeface="Calibri" panose="020F0502020204030204" pitchFamily="34" charset="0"/>
                        </a:rPr>
                        <a:t>-118dBm</a:t>
                      </a:r>
                    </a:p>
                  </a:txBody>
                  <a:tcPr marL="5895" marR="5895" marT="58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en-US" sz="1400" b="0" i="0" u="none" strike="noStrike">
                          <a:solidFill>
                            <a:srgbClr val="000000"/>
                          </a:solidFill>
                          <a:effectLst/>
                          <a:latin typeface="Calibri" panose="020F0502020204030204" pitchFamily="34" charset="0"/>
                        </a:rPr>
                        <a:t>-</a:t>
                      </a:r>
                    </a:p>
                  </a:txBody>
                  <a:tcPr marL="5895" marR="5895" marT="58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en-US" sz="1400" b="0" i="0" u="none" strike="noStrike">
                          <a:solidFill>
                            <a:srgbClr val="000000"/>
                          </a:solidFill>
                          <a:effectLst/>
                          <a:latin typeface="Calibri" panose="020F0502020204030204" pitchFamily="34" charset="0"/>
                        </a:rPr>
                        <a:t>-</a:t>
                      </a:r>
                    </a:p>
                  </a:txBody>
                  <a:tcPr marL="5895" marR="5895" marT="5894"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29907038"/>
                  </a:ext>
                </a:extLst>
              </a:tr>
              <a:tr h="223945">
                <a:tc>
                  <a:txBody>
                    <a:bodyPr/>
                    <a:lstStyle/>
                    <a:p>
                      <a:pPr algn="ctr" rtl="0" fontAlgn="ctr"/>
                      <a:r>
                        <a:rPr lang="en-US" sz="1400" b="0" i="0" u="none" strike="noStrike">
                          <a:solidFill>
                            <a:srgbClr val="000000"/>
                          </a:solidFill>
                          <a:effectLst/>
                          <a:latin typeface="Arial" panose="020B0604020202020204" pitchFamily="34" charset="0"/>
                        </a:rPr>
                        <a:t>30us (DSSS=6)</a:t>
                      </a:r>
                    </a:p>
                  </a:txBody>
                  <a:tcPr marL="5895" marR="5895" marT="589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rtl="0" fontAlgn="b"/>
                      <a:r>
                        <a:rPr lang="en-US" sz="1400" b="0" i="0" u="none" strike="noStrike">
                          <a:solidFill>
                            <a:srgbClr val="000000"/>
                          </a:solidFill>
                          <a:effectLst/>
                          <a:latin typeface="Calibri" panose="020F0502020204030204" pitchFamily="34" charset="0"/>
                        </a:rPr>
                        <a:t>-117dBm</a:t>
                      </a:r>
                    </a:p>
                  </a:txBody>
                  <a:tcPr marL="5895" marR="5895" marT="5894"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en-US" sz="1400" b="0" i="0" u="none" strike="noStrike">
                          <a:solidFill>
                            <a:srgbClr val="000000"/>
                          </a:solidFill>
                          <a:effectLst/>
                          <a:latin typeface="Calibri" panose="020F0502020204030204" pitchFamily="34" charset="0"/>
                        </a:rPr>
                        <a:t>-117dBm</a:t>
                      </a:r>
                    </a:p>
                  </a:txBody>
                  <a:tcPr marL="5895" marR="5895" marT="58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en-US" sz="1400" b="0" i="0" u="none" strike="noStrike">
                          <a:solidFill>
                            <a:srgbClr val="000000"/>
                          </a:solidFill>
                          <a:effectLst/>
                          <a:latin typeface="Calibri" panose="020F0502020204030204" pitchFamily="34" charset="0"/>
                        </a:rPr>
                        <a:t>-</a:t>
                      </a:r>
                    </a:p>
                  </a:txBody>
                  <a:tcPr marL="5895" marR="5895" marT="58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en-US" sz="1400" b="0" i="0" u="none" strike="noStrike">
                          <a:solidFill>
                            <a:srgbClr val="000000"/>
                          </a:solidFill>
                          <a:effectLst/>
                          <a:latin typeface="Calibri" panose="020F0502020204030204" pitchFamily="34" charset="0"/>
                        </a:rPr>
                        <a:t>-</a:t>
                      </a:r>
                    </a:p>
                  </a:txBody>
                  <a:tcPr marL="5895" marR="5895" marT="5894"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97475461"/>
                  </a:ext>
                </a:extLst>
              </a:tr>
              <a:tr h="223945">
                <a:tc>
                  <a:txBody>
                    <a:bodyPr/>
                    <a:lstStyle/>
                    <a:p>
                      <a:pPr algn="ctr" rtl="0" fontAlgn="ctr"/>
                      <a:r>
                        <a:rPr lang="en-US" sz="1400" b="0" i="0" u="none" strike="noStrike">
                          <a:solidFill>
                            <a:srgbClr val="000000"/>
                          </a:solidFill>
                          <a:effectLst/>
                          <a:latin typeface="Arial" panose="020B0604020202020204" pitchFamily="34" charset="0"/>
                        </a:rPr>
                        <a:t>30us (DSSS=4)</a:t>
                      </a:r>
                    </a:p>
                  </a:txBody>
                  <a:tcPr marL="5895" marR="5895" marT="589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rtl="0" fontAlgn="b"/>
                      <a:r>
                        <a:rPr lang="en-US" sz="1400" b="0" i="0" u="none" strike="noStrike">
                          <a:solidFill>
                            <a:srgbClr val="000000"/>
                          </a:solidFill>
                          <a:effectLst/>
                          <a:latin typeface="Calibri" panose="020F0502020204030204" pitchFamily="34" charset="0"/>
                        </a:rPr>
                        <a:t>-116dBm</a:t>
                      </a:r>
                    </a:p>
                  </a:txBody>
                  <a:tcPr marL="5895" marR="5895" marT="5894"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en-US" sz="1400" b="0" i="0" u="none" strike="noStrike">
                          <a:solidFill>
                            <a:srgbClr val="000000"/>
                          </a:solidFill>
                          <a:effectLst/>
                          <a:latin typeface="Calibri" panose="020F0502020204030204" pitchFamily="34" charset="0"/>
                        </a:rPr>
                        <a:t>-116dBm</a:t>
                      </a:r>
                    </a:p>
                  </a:txBody>
                  <a:tcPr marL="5895" marR="5895" marT="58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en-US" sz="1400" b="0" i="0" u="none" strike="noStrike">
                          <a:solidFill>
                            <a:srgbClr val="000000"/>
                          </a:solidFill>
                          <a:effectLst/>
                          <a:latin typeface="Calibri" panose="020F0502020204030204" pitchFamily="34" charset="0"/>
                        </a:rPr>
                        <a:t>-</a:t>
                      </a:r>
                    </a:p>
                  </a:txBody>
                  <a:tcPr marL="5895" marR="5895" marT="58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en-US" sz="1400" b="0" i="0" u="none" strike="noStrike">
                          <a:solidFill>
                            <a:srgbClr val="000000"/>
                          </a:solidFill>
                          <a:effectLst/>
                          <a:latin typeface="Calibri" panose="020F0502020204030204" pitchFamily="34" charset="0"/>
                        </a:rPr>
                        <a:t>-</a:t>
                      </a:r>
                    </a:p>
                  </a:txBody>
                  <a:tcPr marL="5895" marR="5895" marT="5894"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15719563"/>
                  </a:ext>
                </a:extLst>
              </a:tr>
              <a:tr h="230231">
                <a:tc>
                  <a:txBody>
                    <a:bodyPr/>
                    <a:lstStyle/>
                    <a:p>
                      <a:pPr algn="ctr" rtl="0" fontAlgn="ctr"/>
                      <a:r>
                        <a:rPr lang="en-US" sz="1400" b="0" i="0" u="none" strike="noStrike">
                          <a:solidFill>
                            <a:srgbClr val="000000"/>
                          </a:solidFill>
                          <a:effectLst/>
                          <a:latin typeface="Arial" panose="020B0604020202020204" pitchFamily="34" charset="0"/>
                        </a:rPr>
                        <a:t>30us (DSSS=2)</a:t>
                      </a:r>
                    </a:p>
                  </a:txBody>
                  <a:tcPr marL="5895" marR="5895" marT="589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algn="ctr" rtl="0" fontAlgn="b"/>
                      <a:r>
                        <a:rPr lang="en-US" sz="1400" b="0" i="0" u="none" strike="noStrike">
                          <a:solidFill>
                            <a:srgbClr val="000000"/>
                          </a:solidFill>
                          <a:effectLst/>
                          <a:latin typeface="Calibri" panose="020F0502020204030204" pitchFamily="34" charset="0"/>
                        </a:rPr>
                        <a:t>-113dBm</a:t>
                      </a:r>
                    </a:p>
                  </a:txBody>
                  <a:tcPr marL="5895" marR="5895" marT="5894"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b"/>
                      <a:r>
                        <a:rPr lang="en-US" sz="1400" b="0" i="0" u="none" strike="noStrike">
                          <a:solidFill>
                            <a:srgbClr val="000000"/>
                          </a:solidFill>
                          <a:effectLst/>
                          <a:latin typeface="Calibri" panose="020F0502020204030204" pitchFamily="34" charset="0"/>
                        </a:rPr>
                        <a:t>-113dBm</a:t>
                      </a:r>
                    </a:p>
                  </a:txBody>
                  <a:tcPr marL="5895" marR="5895" marT="58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b"/>
                      <a:r>
                        <a:rPr lang="en-US" sz="1400" b="0" i="0" u="none" strike="noStrike">
                          <a:solidFill>
                            <a:srgbClr val="000000"/>
                          </a:solidFill>
                          <a:effectLst/>
                          <a:latin typeface="Calibri" panose="020F0502020204030204" pitchFamily="34" charset="0"/>
                        </a:rPr>
                        <a:t>-</a:t>
                      </a:r>
                    </a:p>
                  </a:txBody>
                  <a:tcPr marL="5895" marR="5895" marT="58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b"/>
                      <a:r>
                        <a:rPr lang="en-US" sz="1400" b="0" i="0" u="none" strike="noStrike" dirty="0">
                          <a:solidFill>
                            <a:srgbClr val="000000"/>
                          </a:solidFill>
                          <a:effectLst/>
                          <a:latin typeface="Calibri" panose="020F0502020204030204" pitchFamily="34" charset="0"/>
                        </a:rPr>
                        <a:t>-</a:t>
                      </a:r>
                    </a:p>
                  </a:txBody>
                  <a:tcPr marL="5895" marR="5895" marT="5894"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33969629"/>
                  </a:ext>
                </a:extLst>
              </a:tr>
            </a:tbl>
          </a:graphicData>
        </a:graphic>
      </p:graphicFrame>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a:extLst>
              <a:ext uri="{FF2B5EF4-FFF2-40B4-BE49-F238E27FC236}">
                <a16:creationId xmlns:a16="http://schemas.microsoft.com/office/drawing/2014/main" id="{8AB768FD-9B8F-456E-B3FB-E3DCDA149A5F}"/>
              </a:ext>
            </a:extLst>
          </p:cNvPr>
          <p:cNvSpPr>
            <a:spLocks noGrp="1" noChangeArrowheads="1"/>
          </p:cNvSpPr>
          <p:nvPr>
            <p:ph type="title"/>
          </p:nvPr>
        </p:nvSpPr>
        <p:spPr/>
        <p:txBody>
          <a:bodyPr/>
          <a:lstStyle/>
          <a:p>
            <a:r>
              <a:rPr lang="en-US" altLang="en-US"/>
              <a:t>Proposed solution provides:</a:t>
            </a:r>
          </a:p>
        </p:txBody>
      </p:sp>
      <p:sp>
        <p:nvSpPr>
          <p:cNvPr id="31747" name="Content Placeholder 2">
            <a:extLst>
              <a:ext uri="{FF2B5EF4-FFF2-40B4-BE49-F238E27FC236}">
                <a16:creationId xmlns:a16="http://schemas.microsoft.com/office/drawing/2014/main" id="{F57FA17C-B9D6-4274-80A7-C0AFE5783D3C}"/>
              </a:ext>
            </a:extLst>
          </p:cNvPr>
          <p:cNvSpPr>
            <a:spLocks noGrp="1" noChangeArrowheads="1"/>
          </p:cNvSpPr>
          <p:nvPr>
            <p:ph idx="1"/>
          </p:nvPr>
        </p:nvSpPr>
        <p:spPr>
          <a:xfrm>
            <a:off x="395288" y="1371600"/>
            <a:ext cx="8497887" cy="4868863"/>
          </a:xfrm>
        </p:spPr>
        <p:txBody>
          <a:bodyPr/>
          <a:lstStyle/>
          <a:p>
            <a:pPr marL="457200" indent="-457200">
              <a:buFont typeface="Arial" panose="020B0604020202020204" pitchFamily="34" charset="0"/>
              <a:buChar char="•"/>
            </a:pPr>
            <a:r>
              <a:rPr lang="en-US" altLang="en-US" sz="1800">
                <a:latin typeface="Times New Roman" panose="02020603050405020304" pitchFamily="18" charset="0"/>
                <a:cs typeface="Times New Roman" panose="02020603050405020304" pitchFamily="18" charset="0"/>
              </a:rPr>
              <a:t>This solution provide high link budget, while still being FCC 15.247 digital spread spectrum compliant (500kHz OCBW)</a:t>
            </a:r>
          </a:p>
          <a:p>
            <a:pPr marL="457200" indent="-457200">
              <a:buFont typeface="Arial" panose="020B0604020202020204" pitchFamily="34" charset="0"/>
              <a:buChar char="•"/>
            </a:pPr>
            <a:r>
              <a:rPr lang="en-US" altLang="en-US" sz="1800">
                <a:latin typeface="Times New Roman" panose="02020603050405020304" pitchFamily="18" charset="0"/>
                <a:cs typeface="Times New Roman" panose="02020603050405020304" pitchFamily="18" charset="0"/>
              </a:rPr>
              <a:t>SC-OFDM technology provides high channel efficiency, co-channel interference tolerance / channel re-use</a:t>
            </a:r>
          </a:p>
          <a:p>
            <a:pPr marL="457200" indent="-457200">
              <a:buFont typeface="Arial" panose="020B0604020202020204" pitchFamily="34" charset="0"/>
              <a:buChar char="•"/>
            </a:pPr>
            <a:r>
              <a:rPr lang="en-US" altLang="en-US" sz="1800">
                <a:latin typeface="Times New Roman" panose="02020603050405020304" pitchFamily="18" charset="0"/>
                <a:cs typeface="Times New Roman" panose="02020603050405020304" pitchFamily="18" charset="0"/>
              </a:rPr>
              <a:t>0dB PAPR for high efficiency analog design and low power</a:t>
            </a:r>
          </a:p>
          <a:p>
            <a:pPr marL="457200" indent="-457200">
              <a:buFont typeface="Arial" panose="020B0604020202020204" pitchFamily="34" charset="0"/>
              <a:buChar char="•"/>
            </a:pPr>
            <a:endParaRPr lang="en-US" altLang="en-US" sz="1800">
              <a:latin typeface="Times New Roman" panose="02020603050405020304" pitchFamily="18" charset="0"/>
              <a:cs typeface="Times New Roman" panose="02020603050405020304" pitchFamily="18" charset="0"/>
            </a:endParaRPr>
          </a:p>
        </p:txBody>
      </p:sp>
      <p:sp>
        <p:nvSpPr>
          <p:cNvPr id="31748" name="Slide Number Placeholder 1">
            <a:extLst>
              <a:ext uri="{FF2B5EF4-FFF2-40B4-BE49-F238E27FC236}">
                <a16:creationId xmlns:a16="http://schemas.microsoft.com/office/drawing/2014/main" id="{36492B5B-EA8F-42E6-8EF4-E81BD93A1997}"/>
              </a:ext>
            </a:extLst>
          </p:cNvPr>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fld id="{C4AF8DCA-8B64-48B4-8F98-C70E035F3D3E}" type="slidenum">
              <a:rPr lang="en-US" altLang="en-US" smtClean="0">
                <a:solidFill>
                  <a:schemeClr val="tx1"/>
                </a:solidFill>
              </a:rPr>
              <a:pPr/>
              <a:t>26</a:t>
            </a:fld>
            <a:endParaRPr lang="en-US" altLang="en-US">
              <a:solidFill>
                <a:schemeClr val="tx1"/>
              </a:solidFill>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a:extLst>
              <a:ext uri="{FF2B5EF4-FFF2-40B4-BE49-F238E27FC236}">
                <a16:creationId xmlns:a16="http://schemas.microsoft.com/office/drawing/2014/main" id="{8AB768FD-9B8F-456E-B3FB-E3DCDA149A5F}"/>
              </a:ext>
            </a:extLst>
          </p:cNvPr>
          <p:cNvSpPr>
            <a:spLocks noGrp="1" noChangeArrowheads="1"/>
          </p:cNvSpPr>
          <p:nvPr>
            <p:ph type="title"/>
          </p:nvPr>
        </p:nvSpPr>
        <p:spPr/>
        <p:txBody>
          <a:bodyPr/>
          <a:lstStyle/>
          <a:p>
            <a:r>
              <a:rPr lang="en-US" altLang="en-US" dirty="0"/>
              <a:t>Proposed solution provides:</a:t>
            </a:r>
          </a:p>
        </p:txBody>
      </p:sp>
      <p:sp>
        <p:nvSpPr>
          <p:cNvPr id="31747" name="Content Placeholder 2">
            <a:extLst>
              <a:ext uri="{FF2B5EF4-FFF2-40B4-BE49-F238E27FC236}">
                <a16:creationId xmlns:a16="http://schemas.microsoft.com/office/drawing/2014/main" id="{F57FA17C-B9D6-4274-80A7-C0AFE5783D3C}"/>
              </a:ext>
            </a:extLst>
          </p:cNvPr>
          <p:cNvSpPr>
            <a:spLocks noGrp="1" noChangeArrowheads="1"/>
          </p:cNvSpPr>
          <p:nvPr>
            <p:ph idx="1"/>
          </p:nvPr>
        </p:nvSpPr>
        <p:spPr>
          <a:xfrm>
            <a:off x="395288" y="1371600"/>
            <a:ext cx="8497887" cy="4868863"/>
          </a:xfrm>
        </p:spPr>
        <p:txBody>
          <a:bodyPr/>
          <a:lstStyle/>
          <a:p>
            <a:pPr marL="457200" indent="-457200">
              <a:buFont typeface="Arial" panose="020B0604020202020204" pitchFamily="34" charset="0"/>
              <a:buChar char="•"/>
            </a:pPr>
            <a:r>
              <a:rPr lang="en-US" altLang="en-US" sz="1800" dirty="0">
                <a:latin typeface="Times New Roman" panose="02020603050405020304" pitchFamily="18" charset="0"/>
                <a:cs typeface="Times New Roman" panose="02020603050405020304" pitchFamily="18" charset="0"/>
              </a:rPr>
              <a:t>Call for participation</a:t>
            </a:r>
          </a:p>
          <a:p>
            <a:pPr marL="857250" lvl="1" indent="-457200">
              <a:buFont typeface="Arial" panose="020B0604020202020204" pitchFamily="34" charset="0"/>
              <a:buChar char="•"/>
            </a:pPr>
            <a:r>
              <a:rPr lang="en-US" altLang="en-US" sz="1400" dirty="0">
                <a:latin typeface="Times New Roman" panose="02020603050405020304" pitchFamily="18" charset="0"/>
                <a:cs typeface="Times New Roman" panose="02020603050405020304" pitchFamily="18" charset="0"/>
              </a:rPr>
              <a:t>Email to the working group email reflector</a:t>
            </a:r>
          </a:p>
          <a:p>
            <a:pPr marL="1257300" lvl="2" indent="-457200">
              <a:buFont typeface="Arial" panose="020B0604020202020204" pitchFamily="34" charset="0"/>
              <a:buChar char="•"/>
            </a:pPr>
            <a:r>
              <a:rPr lang="en-US" altLang="en-US" sz="1000" dirty="0">
                <a:latin typeface="Times New Roman" panose="02020603050405020304" pitchFamily="18" charset="0"/>
                <a:cs typeface="Times New Roman" panose="02020603050405020304" pitchFamily="18" charset="0"/>
              </a:rPr>
              <a:t>Look for feedback on topics below.</a:t>
            </a:r>
          </a:p>
          <a:p>
            <a:pPr marL="857250" lvl="1" indent="-457200">
              <a:buFont typeface="Arial" panose="020B0604020202020204" pitchFamily="34" charset="0"/>
              <a:buChar char="•"/>
            </a:pPr>
            <a:r>
              <a:rPr lang="en-US" altLang="en-US" sz="1400" dirty="0">
                <a:latin typeface="Times New Roman" panose="02020603050405020304" pitchFamily="18" charset="0"/>
                <a:cs typeface="Times New Roman" panose="02020603050405020304" pitchFamily="18" charset="0"/>
              </a:rPr>
              <a:t>Should we make this TG a Long Range only or all SUN PHY’s</a:t>
            </a:r>
          </a:p>
          <a:p>
            <a:pPr marL="457200" indent="-457200">
              <a:buFont typeface="Arial" panose="020B0604020202020204" pitchFamily="34" charset="0"/>
              <a:buChar char="•"/>
            </a:pPr>
            <a:r>
              <a:rPr lang="en-US" altLang="en-US" sz="1800" dirty="0">
                <a:latin typeface="Times New Roman" panose="02020603050405020304" pitchFamily="18" charset="0"/>
                <a:cs typeface="Times New Roman" panose="02020603050405020304" pitchFamily="18" charset="0"/>
              </a:rPr>
              <a:t>General SUN-PHY update (OQPSK, OFDM, FSK)</a:t>
            </a:r>
          </a:p>
          <a:p>
            <a:pPr marL="857250" lvl="1" indent="-457200">
              <a:buFont typeface="Arial" panose="020B0604020202020204" pitchFamily="34" charset="0"/>
              <a:buChar char="•"/>
            </a:pPr>
            <a:r>
              <a:rPr lang="en-US" altLang="en-US" sz="1400" dirty="0">
                <a:latin typeface="Times New Roman" panose="02020603050405020304" pitchFamily="18" charset="0"/>
                <a:cs typeface="Times New Roman" panose="02020603050405020304" pitchFamily="18" charset="0"/>
              </a:rPr>
              <a:t>OFDM-LR</a:t>
            </a:r>
          </a:p>
          <a:p>
            <a:pPr marL="857250" lvl="1" indent="-457200">
              <a:buFont typeface="Arial" panose="020B0604020202020204" pitchFamily="34" charset="0"/>
              <a:buChar char="•"/>
            </a:pPr>
            <a:r>
              <a:rPr lang="en-US" altLang="en-US" sz="1400" dirty="0">
                <a:latin typeface="Times New Roman" panose="02020603050405020304" pitchFamily="18" charset="0"/>
                <a:cs typeface="Times New Roman" panose="02020603050405020304" pitchFamily="18" charset="0"/>
              </a:rPr>
              <a:t>add support for SUN-OFDM MCS7</a:t>
            </a:r>
          </a:p>
          <a:p>
            <a:pPr marL="1257300" lvl="2" indent="-457200">
              <a:buFont typeface="Arial" panose="020B0604020202020204" pitchFamily="34" charset="0"/>
              <a:buChar char="•"/>
            </a:pPr>
            <a:r>
              <a:rPr lang="en-US" altLang="en-US" sz="1000" dirty="0">
                <a:latin typeface="Times New Roman" panose="02020603050405020304" pitchFamily="18" charset="0"/>
                <a:cs typeface="Times New Roman" panose="02020603050405020304" pitchFamily="18" charset="0"/>
              </a:rPr>
              <a:t>Add 64 QAM</a:t>
            </a:r>
          </a:p>
          <a:p>
            <a:pPr marL="857250" lvl="1" indent="-457200">
              <a:buFont typeface="Arial" panose="020B0604020202020204" pitchFamily="34" charset="0"/>
              <a:buChar char="•"/>
            </a:pPr>
            <a:r>
              <a:rPr lang="en-US" altLang="en-US" sz="1400" dirty="0">
                <a:latin typeface="Times New Roman" panose="02020603050405020304" pitchFamily="18" charset="0"/>
                <a:cs typeface="Times New Roman" panose="02020603050405020304" pitchFamily="18" charset="0"/>
              </a:rPr>
              <a:t>Higher </a:t>
            </a:r>
            <a:r>
              <a:rPr lang="en-US" altLang="en-US" sz="1400" dirty="0" err="1">
                <a:latin typeface="Times New Roman" panose="02020603050405020304" pitchFamily="18" charset="0"/>
                <a:cs typeface="Times New Roman" panose="02020603050405020304" pitchFamily="18" charset="0"/>
              </a:rPr>
              <a:t>datarate</a:t>
            </a:r>
            <a:r>
              <a:rPr lang="en-US" altLang="en-US" sz="1400" dirty="0">
                <a:latin typeface="Times New Roman" panose="02020603050405020304" pitchFamily="18" charset="0"/>
                <a:cs typeface="Times New Roman" panose="02020603050405020304" pitchFamily="18" charset="0"/>
              </a:rPr>
              <a:t> SUN-FSK</a:t>
            </a:r>
          </a:p>
          <a:p>
            <a:pPr marL="1257300" lvl="2" indent="-457200">
              <a:buFont typeface="Arial" panose="020B0604020202020204" pitchFamily="34" charset="0"/>
              <a:buChar char="•"/>
            </a:pPr>
            <a:r>
              <a:rPr lang="en-US" altLang="en-US" sz="1000" dirty="0">
                <a:latin typeface="Times New Roman" panose="02020603050405020304" pitchFamily="18" charset="0"/>
                <a:cs typeface="Times New Roman" panose="02020603050405020304" pitchFamily="18" charset="0"/>
              </a:rPr>
              <a:t>Addition data rate for Japan </a:t>
            </a:r>
          </a:p>
          <a:p>
            <a:pPr marL="1257300" lvl="2" indent="-457200">
              <a:buFont typeface="Arial" panose="020B0604020202020204" pitchFamily="34" charset="0"/>
              <a:buChar char="•"/>
            </a:pPr>
            <a:r>
              <a:rPr lang="en-US" altLang="en-US" sz="1000" dirty="0">
                <a:latin typeface="Times New Roman" panose="02020603050405020304" pitchFamily="18" charset="0"/>
                <a:cs typeface="Times New Roman" panose="02020603050405020304" pitchFamily="18" charset="0"/>
              </a:rPr>
              <a:t>400, 600kbps (up to 1MHz channels)</a:t>
            </a:r>
          </a:p>
          <a:p>
            <a:pPr marL="857250" lvl="1" indent="-457200">
              <a:buFont typeface="Arial" panose="020B0604020202020204" pitchFamily="34" charset="0"/>
              <a:buChar char="•"/>
            </a:pPr>
            <a:r>
              <a:rPr lang="en-US" altLang="en-US" sz="1400" dirty="0">
                <a:latin typeface="Times New Roman" panose="02020603050405020304" pitchFamily="18" charset="0"/>
                <a:cs typeface="Times New Roman" panose="02020603050405020304" pitchFamily="18" charset="0"/>
              </a:rPr>
              <a:t>SUN-OQPSK?</a:t>
            </a:r>
          </a:p>
          <a:p>
            <a:pPr marL="1257300" lvl="2" indent="-457200">
              <a:buFont typeface="Arial" panose="020B0604020202020204" pitchFamily="34" charset="0"/>
              <a:buChar char="•"/>
            </a:pPr>
            <a:r>
              <a:rPr lang="en-US" altLang="en-US" sz="1000" dirty="0">
                <a:latin typeface="Times New Roman" panose="02020603050405020304" pitchFamily="18" charset="0"/>
                <a:cs typeface="Times New Roman" panose="02020603050405020304" pitchFamily="18" charset="0"/>
              </a:rPr>
              <a:t>200ksps?</a:t>
            </a:r>
          </a:p>
          <a:p>
            <a:pPr marL="857250" lvl="1" indent="-457200">
              <a:buFont typeface="Arial" panose="020B0604020202020204" pitchFamily="34" charset="0"/>
              <a:buChar char="•"/>
            </a:pPr>
            <a:r>
              <a:rPr lang="en-US" altLang="en-US" sz="1400" dirty="0">
                <a:latin typeface="Times New Roman" panose="02020603050405020304" pitchFamily="18" charset="0"/>
                <a:cs typeface="Times New Roman" panose="02020603050405020304" pitchFamily="18" charset="0"/>
              </a:rPr>
              <a:t>6GHz operation (include a channel plan for 6GHz)</a:t>
            </a:r>
          </a:p>
        </p:txBody>
      </p:sp>
      <p:sp>
        <p:nvSpPr>
          <p:cNvPr id="31748" name="Slide Number Placeholder 1">
            <a:extLst>
              <a:ext uri="{FF2B5EF4-FFF2-40B4-BE49-F238E27FC236}">
                <a16:creationId xmlns:a16="http://schemas.microsoft.com/office/drawing/2014/main" id="{36492B5B-EA8F-42E6-8EF4-E81BD93A1997}"/>
              </a:ext>
            </a:extLst>
          </p:cNvPr>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fld id="{C4AF8DCA-8B64-48B4-8F98-C70E035F3D3E}" type="slidenum">
              <a:rPr lang="en-US" altLang="en-US" smtClean="0">
                <a:solidFill>
                  <a:schemeClr val="tx1"/>
                </a:solidFill>
              </a:rPr>
              <a:pPr/>
              <a:t>27</a:t>
            </a:fld>
            <a:endParaRPr lang="en-US" altLang="en-US">
              <a:solidFill>
                <a:schemeClr val="tx1"/>
              </a:solidFill>
            </a:endParaRPr>
          </a:p>
        </p:txBody>
      </p:sp>
    </p:spTree>
    <p:extLst>
      <p:ext uri="{BB962C8B-B14F-4D97-AF65-F5344CB8AC3E}">
        <p14:creationId xmlns:p14="http://schemas.microsoft.com/office/powerpoint/2010/main" val="259557887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E14802C0-20BE-4F9E-ACF7-705FA15333AF}"/>
              </a:ext>
            </a:extLst>
          </p:cNvPr>
          <p:cNvSpPr>
            <a:spLocks noGrp="1" noChangeArrowheads="1"/>
          </p:cNvSpPr>
          <p:nvPr>
            <p:ph type="title"/>
          </p:nvPr>
        </p:nvSpPr>
        <p:spPr/>
        <p:txBody>
          <a:bodyPr/>
          <a:lstStyle/>
          <a:p>
            <a:r>
              <a:rPr lang="en-US" altLang="en-US" dirty="0"/>
              <a:t>Proposed Agenda Tuesday PM1</a:t>
            </a:r>
          </a:p>
        </p:txBody>
      </p:sp>
      <p:sp>
        <p:nvSpPr>
          <p:cNvPr id="9219" name="Content Placeholder 2">
            <a:extLst>
              <a:ext uri="{FF2B5EF4-FFF2-40B4-BE49-F238E27FC236}">
                <a16:creationId xmlns:a16="http://schemas.microsoft.com/office/drawing/2014/main" id="{F8A5F01F-52D6-47BD-9336-35C5CE265C10}"/>
              </a:ext>
            </a:extLst>
          </p:cNvPr>
          <p:cNvSpPr>
            <a:spLocks noGrp="1" noChangeArrowheads="1"/>
          </p:cNvSpPr>
          <p:nvPr>
            <p:ph idx="1"/>
          </p:nvPr>
        </p:nvSpPr>
        <p:spPr/>
        <p:txBody>
          <a:bodyPr>
            <a:normAutofit/>
          </a:bodyPr>
          <a:lstStyle/>
          <a:p>
            <a:pPr marL="514350" indent="-514350">
              <a:buFont typeface="Arial" panose="020B0604020202020204" pitchFamily="34" charset="0"/>
              <a:buAutoNum type="arabicPeriod"/>
            </a:pPr>
            <a:r>
              <a:rPr lang="en-US" altLang="en-US" sz="2400" dirty="0"/>
              <a:t>Opening and meeting preamble</a:t>
            </a:r>
          </a:p>
          <a:p>
            <a:pPr marL="514350" indent="-514350">
              <a:buFont typeface="Arial" panose="020B0604020202020204" pitchFamily="34" charset="0"/>
              <a:buAutoNum type="arabicPeriod"/>
            </a:pPr>
            <a:r>
              <a:rPr lang="en-US" altLang="en-US" sz="2400" dirty="0"/>
              <a:t>Review notes from </a:t>
            </a:r>
          </a:p>
          <a:p>
            <a:pPr marL="514350" indent="-514350">
              <a:buFont typeface="+mj-lt"/>
              <a:buAutoNum type="arabicPeriod"/>
            </a:pPr>
            <a:r>
              <a:rPr lang="en-US" altLang="en-US" sz="2400" dirty="0"/>
              <a:t>Update workgroup on synchronization technique for OFDM-LR</a:t>
            </a:r>
            <a:endParaRPr lang="en-US" altLang="en-US" sz="2800" dirty="0"/>
          </a:p>
          <a:p>
            <a:pPr marL="514350" indent="-514350">
              <a:buFont typeface="Arial" panose="020B0604020202020204" pitchFamily="34" charset="0"/>
              <a:buAutoNum type="arabicPeriod"/>
            </a:pPr>
            <a:r>
              <a:rPr lang="en-US" altLang="en-US" sz="2400" dirty="0"/>
              <a:t>Any other Business</a:t>
            </a:r>
          </a:p>
          <a:p>
            <a:pPr marL="514350" indent="-514350">
              <a:buFont typeface="Arial" panose="020B0604020202020204" pitchFamily="34" charset="0"/>
              <a:buAutoNum type="arabicPeriod"/>
            </a:pPr>
            <a:r>
              <a:rPr lang="en-US" altLang="en-US" sz="2400" dirty="0"/>
              <a:t>Adjourn </a:t>
            </a:r>
          </a:p>
          <a:p>
            <a:pPr marL="0" indent="0"/>
            <a:endParaRPr lang="en-US" altLang="en-US" sz="2400" dirty="0"/>
          </a:p>
        </p:txBody>
      </p:sp>
      <p:sp>
        <p:nvSpPr>
          <p:cNvPr id="9220" name="Slide Number Placeholder 3">
            <a:extLst>
              <a:ext uri="{FF2B5EF4-FFF2-40B4-BE49-F238E27FC236}">
                <a16:creationId xmlns:a16="http://schemas.microsoft.com/office/drawing/2014/main" id="{1446F3A4-0DD3-486B-814A-303B4DBBFFE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a:solidFill>
                  <a:schemeClr val="tx1"/>
                </a:solidFill>
              </a:rPr>
              <a:t>Slide </a:t>
            </a:r>
            <a:fld id="{59A14E3C-6B9B-4CBB-ADA5-EC89A9C8A74F}" type="slidenum">
              <a:rPr lang="en-US" altLang="en-US" smtClean="0">
                <a:solidFill>
                  <a:schemeClr val="tx1"/>
                </a:solidFill>
              </a:rPr>
              <a:pPr/>
              <a:t>28</a:t>
            </a:fld>
            <a:endParaRPr lang="en-US" altLang="en-US">
              <a:solidFill>
                <a:schemeClr val="tx1"/>
              </a:solidFill>
            </a:endParaRPr>
          </a:p>
        </p:txBody>
      </p:sp>
    </p:spTree>
    <p:extLst>
      <p:ext uri="{BB962C8B-B14F-4D97-AF65-F5344CB8AC3E}">
        <p14:creationId xmlns:p14="http://schemas.microsoft.com/office/powerpoint/2010/main" val="180181158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b-NO" dirty="0"/>
              <a:t>LR-OFDM Recap</a:t>
            </a:r>
            <a:endParaRPr lang="en-US" dirty="0"/>
          </a:p>
        </p:txBody>
      </p:sp>
      <p:sp>
        <p:nvSpPr>
          <p:cNvPr id="4" name="Slide Number Placeholder 3"/>
          <p:cNvSpPr>
            <a:spLocks noGrp="1"/>
          </p:cNvSpPr>
          <p:nvPr>
            <p:ph type="sldNum" sz="quarter" idx="10"/>
          </p:nvPr>
        </p:nvSpPr>
        <p:spPr/>
        <p:txBody>
          <a:bodyPr/>
          <a:lstStyle/>
          <a:p>
            <a:pPr>
              <a:defRPr/>
            </a:pPr>
            <a:fld id="{2B97888F-6AF7-4263-B69D-592D8C33BAC7}" type="slidenum">
              <a:rPr lang="en-US" smtClean="0"/>
              <a:pPr>
                <a:defRPr/>
              </a:pPr>
              <a:t>29</a:t>
            </a:fld>
            <a:endParaRPr lang="en-US"/>
          </a:p>
        </p:txBody>
      </p:sp>
      <p:sp>
        <p:nvSpPr>
          <p:cNvPr id="6" name="Content Placeholder 2">
            <a:extLst>
              <a:ext uri="{FF2B5EF4-FFF2-40B4-BE49-F238E27FC236}">
                <a16:creationId xmlns:a16="http://schemas.microsoft.com/office/drawing/2014/main" id="{5F3F24FE-FFA7-D64E-9C5B-EFCFEF509CB5}"/>
              </a:ext>
            </a:extLst>
          </p:cNvPr>
          <p:cNvSpPr txBox="1">
            <a:spLocks/>
          </p:cNvSpPr>
          <p:nvPr/>
        </p:nvSpPr>
        <p:spPr bwMode="auto">
          <a:xfrm>
            <a:off x="319948" y="1575204"/>
            <a:ext cx="4396068" cy="3238038"/>
          </a:xfrm>
          <a:prstGeom prst="rect">
            <a:avLst/>
          </a:prstGeom>
          <a:noFill/>
          <a:ln w="9525" algn="ctr">
            <a:noFill/>
            <a:miter lim="800000"/>
            <a:headEnd/>
            <a:tailEnd/>
          </a:ln>
        </p:spPr>
        <p:txBody>
          <a:bodyPr vert="horz" wrap="square" lIns="76179" tIns="38088" rIns="76179" bIns="38088" numCol="1" anchor="t" anchorCtr="0" compatLnSpc="1">
            <a:prstTxWarp prst="textNoShape">
              <a:avLst/>
            </a:prstTxWarp>
            <a:normAutofit/>
          </a:bodyPr>
          <a:lstStyle>
            <a:lvl1pPr marL="189124" indent="-189124" algn="l" rtl="0" eaLnBrk="0" fontAlgn="base" hangingPunct="0">
              <a:spcBef>
                <a:spcPts val="667"/>
              </a:spcBef>
              <a:spcAft>
                <a:spcPct val="0"/>
              </a:spcAft>
              <a:buChar char="•"/>
              <a:defRPr sz="1800">
                <a:solidFill>
                  <a:schemeClr val="tx1"/>
                </a:solidFill>
                <a:latin typeface="+mn-lt"/>
                <a:ea typeface="+mn-ea"/>
                <a:cs typeface="+mn-cs"/>
              </a:defRPr>
            </a:lvl1pPr>
            <a:lvl2pPr marL="478763" indent="-194416" algn="l" rtl="0" eaLnBrk="0" fontAlgn="base" hangingPunct="0">
              <a:spcBef>
                <a:spcPct val="20000"/>
              </a:spcBef>
              <a:spcAft>
                <a:spcPct val="0"/>
              </a:spcAft>
              <a:buChar char="–"/>
              <a:defRPr sz="1600">
                <a:solidFill>
                  <a:schemeClr val="tx1"/>
                </a:solidFill>
                <a:latin typeface="+mn-lt"/>
              </a:defRPr>
            </a:lvl2pPr>
            <a:lvl3pPr marL="711530" indent="-137548" algn="l" rtl="0" eaLnBrk="0" fontAlgn="base" hangingPunct="0">
              <a:spcBef>
                <a:spcPct val="15000"/>
              </a:spcBef>
              <a:spcAft>
                <a:spcPct val="0"/>
              </a:spcAft>
              <a:buChar char="•"/>
              <a:defRPr sz="1500">
                <a:solidFill>
                  <a:schemeClr val="tx1"/>
                </a:solidFill>
                <a:latin typeface="+mn-lt"/>
              </a:defRPr>
            </a:lvl3pPr>
            <a:lvl4pPr marL="1001168" indent="-194416" algn="l" rtl="0" eaLnBrk="0" fontAlgn="base" hangingPunct="0">
              <a:spcBef>
                <a:spcPct val="5000"/>
              </a:spcBef>
              <a:spcAft>
                <a:spcPct val="0"/>
              </a:spcAft>
              <a:buChar char="–"/>
              <a:defRPr sz="1500">
                <a:solidFill>
                  <a:schemeClr val="tx1"/>
                </a:solidFill>
                <a:latin typeface="+mn-lt"/>
              </a:defRPr>
            </a:lvl4pPr>
            <a:lvl5pPr marL="1240546" indent="-144163" algn="l" rtl="0" eaLnBrk="0" fontAlgn="base" hangingPunct="0">
              <a:spcBef>
                <a:spcPct val="0"/>
              </a:spcBef>
              <a:spcAft>
                <a:spcPct val="0"/>
              </a:spcAft>
              <a:buChar char="»"/>
              <a:defRPr sz="1500">
                <a:solidFill>
                  <a:schemeClr val="tx1"/>
                </a:solidFill>
                <a:latin typeface="+mn-lt"/>
              </a:defRPr>
            </a:lvl5pPr>
            <a:lvl6pPr marL="1621441" indent="-144163" algn="l" rtl="0" fontAlgn="base">
              <a:spcBef>
                <a:spcPct val="0"/>
              </a:spcBef>
              <a:spcAft>
                <a:spcPct val="0"/>
              </a:spcAft>
              <a:buChar char="»"/>
              <a:defRPr sz="1300">
                <a:solidFill>
                  <a:schemeClr val="tx1"/>
                </a:solidFill>
                <a:latin typeface="+mn-lt"/>
              </a:defRPr>
            </a:lvl6pPr>
            <a:lvl7pPr marL="2002336" indent="-144163" algn="l" rtl="0" fontAlgn="base">
              <a:spcBef>
                <a:spcPct val="0"/>
              </a:spcBef>
              <a:spcAft>
                <a:spcPct val="0"/>
              </a:spcAft>
              <a:buChar char="»"/>
              <a:defRPr sz="1300">
                <a:solidFill>
                  <a:schemeClr val="tx1"/>
                </a:solidFill>
                <a:latin typeface="+mn-lt"/>
              </a:defRPr>
            </a:lvl7pPr>
            <a:lvl8pPr marL="2383230" indent="-144163" algn="l" rtl="0" fontAlgn="base">
              <a:spcBef>
                <a:spcPct val="0"/>
              </a:spcBef>
              <a:spcAft>
                <a:spcPct val="0"/>
              </a:spcAft>
              <a:buChar char="»"/>
              <a:defRPr sz="1300">
                <a:solidFill>
                  <a:schemeClr val="tx1"/>
                </a:solidFill>
                <a:latin typeface="+mn-lt"/>
              </a:defRPr>
            </a:lvl8pPr>
            <a:lvl9pPr marL="2764124" indent="-144163" algn="l" rtl="0" fontAlgn="base">
              <a:spcBef>
                <a:spcPct val="0"/>
              </a:spcBef>
              <a:spcAft>
                <a:spcPct val="0"/>
              </a:spcAft>
              <a:buChar char="»"/>
              <a:defRPr sz="1300">
                <a:solidFill>
                  <a:schemeClr val="tx1"/>
                </a:solidFill>
                <a:latin typeface="+mn-lt"/>
              </a:defRPr>
            </a:lvl9pPr>
          </a:lstStyle>
          <a:p>
            <a:r>
              <a:rPr lang="nb-NO" sz="1400" kern="0" dirty="0"/>
              <a:t>LR OFDM = FEC + DSSS + DBPSK</a:t>
            </a:r>
          </a:p>
          <a:p>
            <a:pPr lvl="1"/>
            <a:r>
              <a:rPr lang="nb-NO" sz="1400" kern="0" dirty="0"/>
              <a:t>FEC : Convolutional code with K=7</a:t>
            </a:r>
          </a:p>
          <a:p>
            <a:pPr lvl="1"/>
            <a:r>
              <a:rPr lang="nb-NO" sz="1400" kern="0" dirty="0"/>
              <a:t>DSSS : Redundancy and Differential Encoding</a:t>
            </a:r>
          </a:p>
          <a:p>
            <a:pPr lvl="1"/>
            <a:r>
              <a:rPr lang="nb-NO" sz="1400" kern="0" dirty="0"/>
              <a:t>DBPSK : Differential BPSK modulation</a:t>
            </a:r>
          </a:p>
          <a:p>
            <a:pPr lvl="1"/>
            <a:r>
              <a:rPr lang="nb-NO" sz="1400" kern="0" dirty="0"/>
              <a:t>Two consecutive symbols are always sent in the same OFDM tone</a:t>
            </a:r>
          </a:p>
          <a:p>
            <a:r>
              <a:rPr lang="nb-NO" sz="1400" kern="0" dirty="0"/>
              <a:t>The basic symbol duration in SUN OFDM is 120 us</a:t>
            </a:r>
          </a:p>
          <a:p>
            <a:r>
              <a:rPr lang="nb-NO" sz="1400" kern="0" dirty="0"/>
              <a:t>The basic symbol duration in LR-OFDM is 60 us, but two consecutive symbols are always sent in the same tone</a:t>
            </a:r>
          </a:p>
          <a:p>
            <a:pPr lvl="1"/>
            <a:endParaRPr lang="nb-NO" sz="1400" kern="0" dirty="0"/>
          </a:p>
          <a:p>
            <a:endParaRPr lang="nb-NO" sz="1400" kern="0" dirty="0"/>
          </a:p>
          <a:p>
            <a:endParaRPr lang="nb-NO" sz="1400" kern="0" dirty="0"/>
          </a:p>
          <a:p>
            <a:endParaRPr lang="nb-NO" sz="1400" kern="0" dirty="0"/>
          </a:p>
          <a:p>
            <a:endParaRPr lang="nb-NO" sz="1400" kern="0" dirty="0"/>
          </a:p>
          <a:p>
            <a:endParaRPr lang="nb-NO" sz="1400" kern="0" dirty="0"/>
          </a:p>
          <a:p>
            <a:endParaRPr lang="en-US" sz="1400" kern="0" dirty="0"/>
          </a:p>
        </p:txBody>
      </p:sp>
      <p:pic>
        <p:nvPicPr>
          <p:cNvPr id="8" name="Picture 7" descr="Chart&#10;&#10;Description automatically generated">
            <a:extLst>
              <a:ext uri="{FF2B5EF4-FFF2-40B4-BE49-F238E27FC236}">
                <a16:creationId xmlns:a16="http://schemas.microsoft.com/office/drawing/2014/main" id="{4BF55219-39EC-454E-BAFF-A10E1A9ACCC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475656" y="4005064"/>
            <a:ext cx="5915339" cy="2432802"/>
          </a:xfrm>
          <a:prstGeom prst="rect">
            <a:avLst/>
          </a:prstGeom>
        </p:spPr>
      </p:pic>
      <p:pic>
        <p:nvPicPr>
          <p:cNvPr id="13" name="Picture 12" descr="Diagram&#10;&#10;Description automatically generated">
            <a:extLst>
              <a:ext uri="{FF2B5EF4-FFF2-40B4-BE49-F238E27FC236}">
                <a16:creationId xmlns:a16="http://schemas.microsoft.com/office/drawing/2014/main" id="{6A86ED8D-44D9-0542-B0D5-18F356768F3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867275" y="1730865"/>
            <a:ext cx="4111210" cy="2478818"/>
          </a:xfrm>
          <a:prstGeom prst="rect">
            <a:avLst/>
          </a:prstGeom>
        </p:spPr>
      </p:pic>
    </p:spTree>
    <p:extLst>
      <p:ext uri="{BB962C8B-B14F-4D97-AF65-F5344CB8AC3E}">
        <p14:creationId xmlns:p14="http://schemas.microsoft.com/office/powerpoint/2010/main" val="10040644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E14802C0-20BE-4F9E-ACF7-705FA15333AF}"/>
              </a:ext>
            </a:extLst>
          </p:cNvPr>
          <p:cNvSpPr>
            <a:spLocks noGrp="1" noChangeArrowheads="1"/>
          </p:cNvSpPr>
          <p:nvPr>
            <p:ph type="title"/>
          </p:nvPr>
        </p:nvSpPr>
        <p:spPr/>
        <p:txBody>
          <a:bodyPr/>
          <a:lstStyle/>
          <a:p>
            <a:r>
              <a:rPr lang="en-US" altLang="en-US" dirty="0"/>
              <a:t>Proposed Agenda</a:t>
            </a:r>
          </a:p>
        </p:txBody>
      </p:sp>
      <p:sp>
        <p:nvSpPr>
          <p:cNvPr id="9219" name="Content Placeholder 2">
            <a:extLst>
              <a:ext uri="{FF2B5EF4-FFF2-40B4-BE49-F238E27FC236}">
                <a16:creationId xmlns:a16="http://schemas.microsoft.com/office/drawing/2014/main" id="{F8A5F01F-52D6-47BD-9336-35C5CE265C10}"/>
              </a:ext>
            </a:extLst>
          </p:cNvPr>
          <p:cNvSpPr>
            <a:spLocks noGrp="1" noChangeArrowheads="1"/>
          </p:cNvSpPr>
          <p:nvPr>
            <p:ph idx="1"/>
          </p:nvPr>
        </p:nvSpPr>
        <p:spPr/>
        <p:txBody>
          <a:bodyPr>
            <a:normAutofit fontScale="92500" lnSpcReduction="20000"/>
          </a:bodyPr>
          <a:lstStyle/>
          <a:p>
            <a:pPr marL="514350" indent="-514350">
              <a:buFont typeface="Arial" panose="020B0604020202020204" pitchFamily="34" charset="0"/>
              <a:buAutoNum type="arabicPeriod"/>
            </a:pPr>
            <a:r>
              <a:rPr lang="en-US" altLang="en-US" sz="2400" dirty="0"/>
              <a:t>Opening and meeting preamble</a:t>
            </a:r>
          </a:p>
          <a:p>
            <a:pPr marL="514350" indent="-514350">
              <a:buFont typeface="Arial" panose="020B0604020202020204" pitchFamily="34" charset="0"/>
              <a:buAutoNum type="arabicPeriod"/>
            </a:pPr>
            <a:r>
              <a:rPr lang="en-US" altLang="en-US" sz="2400" dirty="0"/>
              <a:t>Review document presented at March-23 Meeting</a:t>
            </a:r>
          </a:p>
          <a:p>
            <a:pPr marL="514350" indent="-514350">
              <a:buFont typeface="+mj-lt"/>
              <a:buAutoNum type="arabicPeriod"/>
            </a:pPr>
            <a:r>
              <a:rPr lang="en-US" sz="2400" dirty="0"/>
              <a:t>Motion at the end of week to create a Study Group</a:t>
            </a:r>
          </a:p>
          <a:p>
            <a:pPr marL="914400" lvl="1" indent="-514350">
              <a:buFont typeface="+mj-lt"/>
              <a:buAutoNum type="arabicPeriod"/>
            </a:pPr>
            <a:r>
              <a:rPr lang="en-US" sz="2000" dirty="0"/>
              <a:t>Create Study Group</a:t>
            </a:r>
          </a:p>
          <a:p>
            <a:pPr marL="514350" indent="-514350">
              <a:buFont typeface="+mj-lt"/>
              <a:buAutoNum type="arabicPeriod"/>
            </a:pPr>
            <a:r>
              <a:rPr lang="en-US" sz="2400" dirty="0"/>
              <a:t>Discuss suggestion expand scope to include</a:t>
            </a:r>
          </a:p>
          <a:p>
            <a:pPr marL="914400" lvl="1" indent="-514350">
              <a:buFont typeface="+mj-lt"/>
              <a:buAutoNum type="arabicPeriod"/>
            </a:pPr>
            <a:r>
              <a:rPr lang="en-US" sz="2400" dirty="0"/>
              <a:t>Include 6GHz operation</a:t>
            </a:r>
          </a:p>
          <a:p>
            <a:pPr marL="914400" lvl="1" indent="-514350">
              <a:buFont typeface="+mj-lt"/>
              <a:buAutoNum type="arabicPeriod"/>
            </a:pPr>
            <a:r>
              <a:rPr lang="en-US" sz="2400" dirty="0"/>
              <a:t>General SUN-PHY update (OQPSK, OFDM, FSK)</a:t>
            </a:r>
          </a:p>
          <a:p>
            <a:pPr marL="1314450" lvl="2" indent="-514350">
              <a:buFont typeface="+mj-lt"/>
              <a:buAutoNum type="arabicPeriod"/>
            </a:pPr>
            <a:r>
              <a:rPr lang="en-US" sz="2000" dirty="0"/>
              <a:t>add support for SUN-OFDM MCS7</a:t>
            </a:r>
          </a:p>
          <a:p>
            <a:pPr marL="514350" indent="-514350">
              <a:buFont typeface="+mj-lt"/>
              <a:buAutoNum type="arabicPeriod"/>
            </a:pPr>
            <a:r>
              <a:rPr lang="en-US" altLang="en-US" sz="2400" dirty="0"/>
              <a:t>Next steps</a:t>
            </a:r>
          </a:p>
          <a:p>
            <a:pPr marL="914400" lvl="1" indent="-514350">
              <a:buFont typeface="+mj-lt"/>
              <a:buAutoNum type="alphaLcPeriod"/>
            </a:pPr>
            <a:r>
              <a:rPr lang="en-US" altLang="en-US" sz="2400" dirty="0"/>
              <a:t>Next meeting (Tuesday PM1)</a:t>
            </a:r>
          </a:p>
          <a:p>
            <a:pPr marL="1314450" lvl="2" indent="-514350">
              <a:buFont typeface="+mj-lt"/>
              <a:buAutoNum type="alphaLcPeriod"/>
            </a:pPr>
            <a:r>
              <a:rPr lang="en-US" sz="2000" dirty="0"/>
              <a:t>Present detailed document prepared by TI for OFDM-LR</a:t>
            </a:r>
            <a:endParaRPr lang="en-US" altLang="en-US" sz="2000" dirty="0"/>
          </a:p>
          <a:p>
            <a:pPr marL="914400" lvl="1" indent="-514350">
              <a:buFont typeface="+mj-lt"/>
              <a:buAutoNum type="alphaLcPeriod"/>
            </a:pPr>
            <a:r>
              <a:rPr lang="en-US" altLang="en-US" sz="2400" dirty="0"/>
              <a:t>July Plenary</a:t>
            </a:r>
          </a:p>
          <a:p>
            <a:pPr marL="514350" indent="-514350">
              <a:buFont typeface="Arial" panose="020B0604020202020204" pitchFamily="34" charset="0"/>
              <a:buAutoNum type="arabicPeriod"/>
            </a:pPr>
            <a:r>
              <a:rPr lang="en-US" altLang="en-US" sz="2400" dirty="0"/>
              <a:t>Any other Business</a:t>
            </a:r>
          </a:p>
          <a:p>
            <a:pPr marL="0" indent="0"/>
            <a:endParaRPr lang="en-US" altLang="en-US" sz="2400" dirty="0"/>
          </a:p>
        </p:txBody>
      </p:sp>
      <p:sp>
        <p:nvSpPr>
          <p:cNvPr id="9220" name="Slide Number Placeholder 3">
            <a:extLst>
              <a:ext uri="{FF2B5EF4-FFF2-40B4-BE49-F238E27FC236}">
                <a16:creationId xmlns:a16="http://schemas.microsoft.com/office/drawing/2014/main" id="{1446F3A4-0DD3-486B-814A-303B4DBBFFE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a:solidFill>
                  <a:schemeClr val="tx1"/>
                </a:solidFill>
              </a:rPr>
              <a:t>Slide </a:t>
            </a:r>
            <a:fld id="{59A14E3C-6B9B-4CBB-ADA5-EC89A9C8A74F}" type="slidenum">
              <a:rPr lang="en-US" altLang="en-US" smtClean="0">
                <a:solidFill>
                  <a:schemeClr val="tx1"/>
                </a:solidFill>
              </a:rPr>
              <a:pPr/>
              <a:t>3</a:t>
            </a:fld>
            <a:endParaRPr lang="en-US" altLang="en-US">
              <a:solidFill>
                <a:schemeClr val="tx1"/>
              </a:solidFill>
            </a:endParaRPr>
          </a:p>
        </p:txBody>
      </p:sp>
    </p:spTree>
    <p:extLst>
      <p:ext uri="{BB962C8B-B14F-4D97-AF65-F5344CB8AC3E}">
        <p14:creationId xmlns:p14="http://schemas.microsoft.com/office/powerpoint/2010/main" val="30774300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50D67A-59C3-E44F-894E-49B9F14A0461}"/>
              </a:ext>
            </a:extLst>
          </p:cNvPr>
          <p:cNvSpPr>
            <a:spLocks noGrp="1"/>
          </p:cNvSpPr>
          <p:nvPr>
            <p:ph type="title"/>
          </p:nvPr>
        </p:nvSpPr>
        <p:spPr/>
        <p:txBody>
          <a:bodyPr/>
          <a:lstStyle/>
          <a:p>
            <a:r>
              <a:rPr lang="en-US" sz="2800" dirty="0"/>
              <a:t>LR-OFDM Synchronization for 2kbps</a:t>
            </a:r>
          </a:p>
        </p:txBody>
      </p:sp>
      <p:sp>
        <p:nvSpPr>
          <p:cNvPr id="4" name="Slide Number Placeholder 3">
            <a:extLst>
              <a:ext uri="{FF2B5EF4-FFF2-40B4-BE49-F238E27FC236}">
                <a16:creationId xmlns:a16="http://schemas.microsoft.com/office/drawing/2014/main" id="{15EC6F3D-6027-A347-99E2-13138CCD3CFB}"/>
              </a:ext>
            </a:extLst>
          </p:cNvPr>
          <p:cNvSpPr>
            <a:spLocks noGrp="1"/>
          </p:cNvSpPr>
          <p:nvPr>
            <p:ph type="sldNum" sz="quarter" idx="10"/>
          </p:nvPr>
        </p:nvSpPr>
        <p:spPr/>
        <p:txBody>
          <a:bodyPr/>
          <a:lstStyle/>
          <a:p>
            <a:pPr>
              <a:defRPr/>
            </a:pPr>
            <a:fld id="{2B97888F-6AF7-4263-B69D-592D8C33BAC7}" type="slidenum">
              <a:rPr lang="en-US"/>
              <a:pPr>
                <a:defRPr/>
              </a:pPr>
              <a:t>30</a:t>
            </a:fld>
            <a:endParaRPr lang="en-US"/>
          </a:p>
        </p:txBody>
      </p:sp>
      <p:sp>
        <p:nvSpPr>
          <p:cNvPr id="5" name="Content Placeholder 4">
            <a:extLst>
              <a:ext uri="{FF2B5EF4-FFF2-40B4-BE49-F238E27FC236}">
                <a16:creationId xmlns:a16="http://schemas.microsoft.com/office/drawing/2014/main" id="{0CE01D43-C08F-D94E-AC25-7476D09F10E5}"/>
              </a:ext>
            </a:extLst>
          </p:cNvPr>
          <p:cNvSpPr>
            <a:spLocks noGrp="1"/>
          </p:cNvSpPr>
          <p:nvPr>
            <p:ph idx="1"/>
          </p:nvPr>
        </p:nvSpPr>
        <p:spPr>
          <a:xfrm>
            <a:off x="749643" y="1725209"/>
            <a:ext cx="7839021" cy="2460739"/>
          </a:xfrm>
        </p:spPr>
        <p:txBody>
          <a:bodyPr/>
          <a:lstStyle/>
          <a:p>
            <a:r>
              <a:rPr lang="en-US" sz="1800" dirty="0"/>
              <a:t>16 + 64 + 64 DBPSK symbols (1 symbol DBPSK = 120 us)</a:t>
            </a:r>
          </a:p>
          <a:p>
            <a:pPr lvl="1"/>
            <a:r>
              <a:rPr lang="en-US" sz="1800" dirty="0"/>
              <a:t>Total duration of 144 symbols, 17.28 </a:t>
            </a:r>
            <a:r>
              <a:rPr lang="en-US" sz="1800" dirty="0" err="1"/>
              <a:t>ms</a:t>
            </a:r>
            <a:endParaRPr lang="en-US" sz="1800" dirty="0"/>
          </a:p>
          <a:p>
            <a:pPr lvl="1"/>
            <a:r>
              <a:rPr lang="en-US" sz="1800" dirty="0"/>
              <a:t>Equivalent of 4.32 information bytes @ 2 kbps</a:t>
            </a:r>
          </a:p>
          <a:p>
            <a:r>
              <a:rPr lang="en-US" sz="1800" dirty="0"/>
              <a:t>Synchronization sequence sent in one single tone</a:t>
            </a:r>
          </a:p>
          <a:p>
            <a:r>
              <a:rPr lang="en-US" sz="1800" b="1" dirty="0"/>
              <a:t>Three pre-defined advertiser tones (-12,-2,12)</a:t>
            </a:r>
          </a:p>
          <a:p>
            <a:pPr lvl="1"/>
            <a:r>
              <a:rPr lang="en-US" sz="1800" dirty="0"/>
              <a:t>Only one of them is used for a given TX</a:t>
            </a:r>
          </a:p>
          <a:p>
            <a:pPr lvl="1"/>
            <a:r>
              <a:rPr lang="en-US" sz="1800" dirty="0"/>
              <a:t>These tones are used for devices wanting to connect to the network</a:t>
            </a:r>
          </a:p>
          <a:p>
            <a:pPr lvl="1"/>
            <a:endParaRPr lang="en-US" sz="1800" dirty="0"/>
          </a:p>
        </p:txBody>
      </p:sp>
      <p:graphicFrame>
        <p:nvGraphicFramePr>
          <p:cNvPr id="7" name="Table 6">
            <a:extLst>
              <a:ext uri="{FF2B5EF4-FFF2-40B4-BE49-F238E27FC236}">
                <a16:creationId xmlns:a16="http://schemas.microsoft.com/office/drawing/2014/main" id="{FDE57C96-89FD-E74C-9D7B-D102E7FFB63D}"/>
              </a:ext>
            </a:extLst>
          </p:cNvPr>
          <p:cNvGraphicFramePr>
            <a:graphicFrameLocks noGrp="1"/>
          </p:cNvGraphicFramePr>
          <p:nvPr>
            <p:extLst>
              <p:ext uri="{D42A27DB-BD31-4B8C-83A1-F6EECF244321}">
                <p14:modId xmlns:p14="http://schemas.microsoft.com/office/powerpoint/2010/main" val="3912824082"/>
              </p:ext>
            </p:extLst>
          </p:nvPr>
        </p:nvGraphicFramePr>
        <p:xfrm>
          <a:off x="455762" y="5164941"/>
          <a:ext cx="4807525" cy="335107"/>
        </p:xfrm>
        <a:graphic>
          <a:graphicData uri="http://schemas.openxmlformats.org/drawingml/2006/table">
            <a:tbl>
              <a:tblPr firstRow="1" bandRow="1">
                <a:tableStyleId>{5C22544A-7EE6-4342-B048-85BDC9FD1C3A}</a:tableStyleId>
              </a:tblPr>
              <a:tblGrid>
                <a:gridCol w="1119033">
                  <a:extLst>
                    <a:ext uri="{9D8B030D-6E8A-4147-A177-3AD203B41FA5}">
                      <a16:colId xmlns:a16="http://schemas.microsoft.com/office/drawing/2014/main" val="255154364"/>
                    </a:ext>
                  </a:extLst>
                </a:gridCol>
                <a:gridCol w="1474845">
                  <a:extLst>
                    <a:ext uri="{9D8B030D-6E8A-4147-A177-3AD203B41FA5}">
                      <a16:colId xmlns:a16="http://schemas.microsoft.com/office/drawing/2014/main" val="2686696868"/>
                    </a:ext>
                  </a:extLst>
                </a:gridCol>
                <a:gridCol w="2213647">
                  <a:extLst>
                    <a:ext uri="{9D8B030D-6E8A-4147-A177-3AD203B41FA5}">
                      <a16:colId xmlns:a16="http://schemas.microsoft.com/office/drawing/2014/main" val="3562153640"/>
                    </a:ext>
                  </a:extLst>
                </a:gridCol>
              </a:tblGrid>
              <a:tr h="335107">
                <a:tc>
                  <a:txBody>
                    <a:bodyPr/>
                    <a:lstStyle/>
                    <a:p>
                      <a:r>
                        <a:rPr lang="en-US" sz="1200"/>
                        <a:t>Preamble</a:t>
                      </a:r>
                    </a:p>
                  </a:txBody>
                  <a:tcPr/>
                </a:tc>
                <a:tc>
                  <a:txBody>
                    <a:bodyPr/>
                    <a:lstStyle/>
                    <a:p>
                      <a:r>
                        <a:rPr lang="en-US" sz="1200"/>
                        <a:t>SW</a:t>
                      </a:r>
                    </a:p>
                  </a:txBody>
                  <a:tcPr/>
                </a:tc>
                <a:tc>
                  <a:txBody>
                    <a:bodyPr/>
                    <a:lstStyle/>
                    <a:p>
                      <a:r>
                        <a:rPr lang="en-US" sz="1200"/>
                        <a:t>SW</a:t>
                      </a:r>
                    </a:p>
                  </a:txBody>
                  <a:tcPr/>
                </a:tc>
                <a:extLst>
                  <a:ext uri="{0D108BD9-81ED-4DB2-BD59-A6C34878D82A}">
                    <a16:rowId xmlns:a16="http://schemas.microsoft.com/office/drawing/2014/main" val="213302434"/>
                  </a:ext>
                </a:extLst>
              </a:tr>
            </a:tbl>
          </a:graphicData>
        </a:graphic>
      </p:graphicFrame>
      <p:sp>
        <p:nvSpPr>
          <p:cNvPr id="8" name="Rectangle 7">
            <a:extLst>
              <a:ext uri="{FF2B5EF4-FFF2-40B4-BE49-F238E27FC236}">
                <a16:creationId xmlns:a16="http://schemas.microsoft.com/office/drawing/2014/main" id="{EFC1BF41-534F-D646-B6AD-A31438116891}"/>
              </a:ext>
            </a:extLst>
          </p:cNvPr>
          <p:cNvSpPr/>
          <p:nvPr/>
        </p:nvSpPr>
        <p:spPr>
          <a:xfrm>
            <a:off x="6019917" y="5833581"/>
            <a:ext cx="374073" cy="19119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5A902A49-2C4F-FB49-8D48-4838FD1BA2BC}"/>
              </a:ext>
            </a:extLst>
          </p:cNvPr>
          <p:cNvSpPr/>
          <p:nvPr/>
        </p:nvSpPr>
        <p:spPr>
          <a:xfrm>
            <a:off x="5645844" y="5428092"/>
            <a:ext cx="374073" cy="19119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D1B251B6-7CBE-EC48-8A4C-6B528850E3C1}"/>
              </a:ext>
            </a:extLst>
          </p:cNvPr>
          <p:cNvSpPr/>
          <p:nvPr/>
        </p:nvSpPr>
        <p:spPr>
          <a:xfrm>
            <a:off x="6393990" y="4702352"/>
            <a:ext cx="374073" cy="19119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3361E23-727B-024F-A40A-A23D5AED2943}"/>
              </a:ext>
            </a:extLst>
          </p:cNvPr>
          <p:cNvSpPr/>
          <p:nvPr/>
        </p:nvSpPr>
        <p:spPr>
          <a:xfrm>
            <a:off x="7157258" y="6065400"/>
            <a:ext cx="374073" cy="19119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6A18A2A0-639A-2646-8774-BF0F5ADE4D74}"/>
              </a:ext>
            </a:extLst>
          </p:cNvPr>
          <p:cNvSpPr/>
          <p:nvPr/>
        </p:nvSpPr>
        <p:spPr>
          <a:xfrm>
            <a:off x="6783185" y="5159087"/>
            <a:ext cx="374073" cy="19119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D4BD205C-2653-CE42-A210-426504F5FB79}"/>
              </a:ext>
            </a:extLst>
          </p:cNvPr>
          <p:cNvSpPr/>
          <p:nvPr/>
        </p:nvSpPr>
        <p:spPr>
          <a:xfrm>
            <a:off x="7895937" y="4924198"/>
            <a:ext cx="374073" cy="19119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F46045B0-BFAA-B641-82E8-9AF33B4D9E56}"/>
              </a:ext>
            </a:extLst>
          </p:cNvPr>
          <p:cNvSpPr/>
          <p:nvPr/>
        </p:nvSpPr>
        <p:spPr>
          <a:xfrm>
            <a:off x="7540451" y="5598996"/>
            <a:ext cx="374073" cy="19119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AEB3A1D1-D20D-4448-8CD8-E4FD53B62A59}"/>
              </a:ext>
            </a:extLst>
          </p:cNvPr>
          <p:cNvSpPr/>
          <p:nvPr/>
        </p:nvSpPr>
        <p:spPr>
          <a:xfrm>
            <a:off x="8270010" y="4293096"/>
            <a:ext cx="374073" cy="19119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212D4B77-A9F0-CE41-BF79-15DCA41889F3}"/>
              </a:ext>
            </a:extLst>
          </p:cNvPr>
          <p:cNvSpPr/>
          <p:nvPr/>
        </p:nvSpPr>
        <p:spPr>
          <a:xfrm>
            <a:off x="5241871" y="5737984"/>
            <a:ext cx="374073" cy="19119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6F03C0C5-0C71-7E4D-B248-BBBB13BD9A02}"/>
              </a:ext>
            </a:extLst>
          </p:cNvPr>
          <p:cNvSpPr/>
          <p:nvPr/>
        </p:nvSpPr>
        <p:spPr>
          <a:xfrm>
            <a:off x="8588664" y="5929178"/>
            <a:ext cx="374073" cy="19119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25540351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4">
            <a:extLst>
              <a:ext uri="{FF2B5EF4-FFF2-40B4-BE49-F238E27FC236}">
                <a16:creationId xmlns:a16="http://schemas.microsoft.com/office/drawing/2014/main" id="{77829588-B661-47D2-B5BB-2344267EA5C4}"/>
              </a:ext>
            </a:extLst>
          </p:cNvPr>
          <p:cNvSpPr>
            <a:spLocks noGrp="1" noChangeArrowheads="1"/>
          </p:cNvSpPr>
          <p:nvPr>
            <p:ph type="title"/>
          </p:nvPr>
        </p:nvSpPr>
        <p:spPr>
          <a:xfrm>
            <a:off x="1763688" y="2708920"/>
            <a:ext cx="5486400" cy="1160040"/>
          </a:xfrm>
        </p:spPr>
        <p:txBody>
          <a:bodyPr wrap="square" anchor="b">
            <a:normAutofit fontScale="90000"/>
          </a:bodyPr>
          <a:lstStyle/>
          <a:p>
            <a:pPr algn="ctr">
              <a:lnSpc>
                <a:spcPct val="150000"/>
              </a:lnSpc>
            </a:pPr>
            <a:r>
              <a:rPr lang="en-US" altLang="en-US" sz="3200" dirty="0"/>
              <a:t>Adjourned</a:t>
            </a:r>
            <a:br>
              <a:rPr lang="en-US" altLang="en-US" sz="3200" dirty="0"/>
            </a:br>
            <a:r>
              <a:rPr lang="en-US" altLang="en-US" sz="3200" dirty="0"/>
              <a:t>Thanks</a:t>
            </a:r>
          </a:p>
        </p:txBody>
      </p:sp>
      <p:sp>
        <p:nvSpPr>
          <p:cNvPr id="17411" name="Slide Number Placeholder 3">
            <a:extLst>
              <a:ext uri="{FF2B5EF4-FFF2-40B4-BE49-F238E27FC236}">
                <a16:creationId xmlns:a16="http://schemas.microsoft.com/office/drawing/2014/main" id="{760E63E1-0658-4285-ABA9-1EC65164DBC2}"/>
              </a:ext>
            </a:extLst>
          </p:cNvPr>
          <p:cNvSpPr>
            <a:spLocks noGrp="1"/>
          </p:cNvSpPr>
          <p:nvPr>
            <p:ph type="sldNum" idx="10"/>
          </p:nvPr>
        </p:nvSpPr>
        <p:spPr>
          <a:xfrm>
            <a:off x="4211638" y="6554788"/>
            <a:ext cx="655637" cy="239712"/>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norm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pPr>
              <a:spcAft>
                <a:spcPts val="600"/>
              </a:spcAft>
            </a:pPr>
            <a:r>
              <a:rPr lang="en-US" altLang="en-US">
                <a:solidFill>
                  <a:schemeClr val="tx1"/>
                </a:solidFill>
              </a:rPr>
              <a:t>Slide </a:t>
            </a:r>
            <a:fld id="{8172FBCF-0410-4D1E-955A-A95781544AD9}" type="slidenum">
              <a:rPr lang="en-US" altLang="en-US" smtClean="0">
                <a:solidFill>
                  <a:schemeClr val="tx1"/>
                </a:solidFill>
              </a:rPr>
              <a:pPr>
                <a:spcAft>
                  <a:spcPts val="600"/>
                </a:spcAft>
              </a:pPr>
              <a:t>31</a:t>
            </a:fld>
            <a:endParaRPr lang="en-US" altLang="en-US">
              <a:solidFill>
                <a:schemeClr val="tx1"/>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44D5ED-B05B-4226-A674-33A997CC1E4D}"/>
              </a:ext>
            </a:extLst>
          </p:cNvPr>
          <p:cNvSpPr>
            <a:spLocks noGrp="1"/>
          </p:cNvSpPr>
          <p:nvPr>
            <p:ph type="title"/>
          </p:nvPr>
        </p:nvSpPr>
        <p:spPr/>
        <p:txBody>
          <a:bodyPr/>
          <a:lstStyle/>
          <a:p>
            <a:r>
              <a:rPr lang="en-US" dirty="0"/>
              <a:t>Interest Group Rules</a:t>
            </a:r>
          </a:p>
        </p:txBody>
      </p:sp>
      <p:sp>
        <p:nvSpPr>
          <p:cNvPr id="3" name="Content Placeholder 2">
            <a:extLst>
              <a:ext uri="{FF2B5EF4-FFF2-40B4-BE49-F238E27FC236}">
                <a16:creationId xmlns:a16="http://schemas.microsoft.com/office/drawing/2014/main" id="{447019E3-1C27-47CF-801A-36627661B211}"/>
              </a:ext>
            </a:extLst>
          </p:cNvPr>
          <p:cNvSpPr>
            <a:spLocks noGrp="1"/>
          </p:cNvSpPr>
          <p:nvPr>
            <p:ph idx="1"/>
          </p:nvPr>
        </p:nvSpPr>
        <p:spPr/>
        <p:txBody>
          <a:bodyPr>
            <a:normAutofit fontScale="92500"/>
          </a:bodyPr>
          <a:lstStyle/>
          <a:p>
            <a:pPr marL="457200" indent="-457200">
              <a:buFont typeface="Arial" panose="020B0604020202020204" pitchFamily="34" charset="0"/>
              <a:buChar char="•"/>
            </a:pPr>
            <a:r>
              <a:rPr lang="en-US" dirty="0"/>
              <a:t>Discussion: Everyone present is welcome</a:t>
            </a:r>
          </a:p>
          <a:p>
            <a:pPr marL="457200" indent="-457200">
              <a:buFont typeface="Arial" panose="020B0604020202020204" pitchFamily="34" charset="0"/>
              <a:buChar char="•"/>
            </a:pPr>
            <a:r>
              <a:rPr lang="en-US" dirty="0"/>
              <a:t>Straw polls: Everyone present may vote</a:t>
            </a:r>
          </a:p>
          <a:p>
            <a:pPr marL="457200" indent="-457200">
              <a:buFont typeface="Arial" panose="020B0604020202020204" pitchFamily="34" charset="0"/>
              <a:buChar char="•"/>
            </a:pPr>
            <a:r>
              <a:rPr lang="en-US" dirty="0">
                <a:solidFill>
                  <a:schemeClr val="tx1"/>
                </a:solidFill>
              </a:rPr>
              <a:t>Formal motions: WG voters</a:t>
            </a:r>
          </a:p>
          <a:p>
            <a:pPr marL="857250" lvl="1" indent="-457200">
              <a:buFont typeface="Arial" panose="020B0604020202020204" pitchFamily="34" charset="0"/>
              <a:buChar char="•"/>
            </a:pPr>
            <a:r>
              <a:rPr lang="en-US" dirty="0">
                <a:solidFill>
                  <a:schemeClr val="tx1"/>
                </a:solidFill>
              </a:rPr>
              <a:t>To make, second and vote</a:t>
            </a:r>
          </a:p>
          <a:p>
            <a:pPr marL="457200" indent="-457200">
              <a:buFont typeface="Arial" panose="020B0604020202020204" pitchFamily="34" charset="0"/>
              <a:buChar char="•"/>
            </a:pPr>
            <a:r>
              <a:rPr lang="en-US" dirty="0"/>
              <a:t>Patent policy for PAR activities applies</a:t>
            </a:r>
          </a:p>
          <a:p>
            <a:pPr marL="457200" indent="-457200">
              <a:buFont typeface="Arial" panose="020B0604020202020204" pitchFamily="34" charset="0"/>
              <a:buChar char="•"/>
            </a:pPr>
            <a:r>
              <a:rPr lang="en-US" dirty="0"/>
              <a:t>All the usual rules of conduct</a:t>
            </a:r>
          </a:p>
          <a:p>
            <a:pPr marL="457200" indent="-457200">
              <a:buFont typeface="Arial" panose="020B0604020202020204" pitchFamily="34" charset="0"/>
              <a:buChar char="•"/>
            </a:pPr>
            <a:endParaRPr lang="en-US" dirty="0"/>
          </a:p>
          <a:p>
            <a:pPr marL="0" indent="0" algn="ctr"/>
            <a:r>
              <a:rPr lang="en-US" dirty="0">
                <a:solidFill>
                  <a:schemeClr val="accent1">
                    <a:lumMod val="50000"/>
                  </a:schemeClr>
                </a:solidFill>
              </a:rPr>
              <a:t>Please identify yourself on first contact with name and affiliation</a:t>
            </a:r>
          </a:p>
          <a:p>
            <a:pPr marL="0" indent="0" algn="ctr"/>
            <a:endParaRPr lang="en-US" dirty="0">
              <a:solidFill>
                <a:schemeClr val="accent1">
                  <a:lumMod val="50000"/>
                </a:schemeClr>
              </a:solidFill>
            </a:endParaRPr>
          </a:p>
          <a:p>
            <a:pPr marL="457200" indent="-457200">
              <a:buFont typeface="Arial" panose="020B0604020202020204" pitchFamily="34" charset="0"/>
              <a:buChar char="•"/>
            </a:pPr>
            <a:endParaRPr lang="en-US" dirty="0"/>
          </a:p>
          <a:p>
            <a:pPr marL="0" indent="0"/>
            <a:endParaRPr lang="en-US" dirty="0"/>
          </a:p>
          <a:p>
            <a:pPr marL="457200" indent="-457200">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32E6FC1D-F2B1-4217-A5B6-48D16106700C}"/>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4</a:t>
            </a:fld>
            <a:endParaRPr lang="en-US" altLang="en-US"/>
          </a:p>
        </p:txBody>
      </p:sp>
    </p:spTree>
    <p:extLst>
      <p:ext uri="{BB962C8B-B14F-4D97-AF65-F5344CB8AC3E}">
        <p14:creationId xmlns:p14="http://schemas.microsoft.com/office/powerpoint/2010/main" val="26673148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FFE2C5-D70C-40E3-A2EB-D5C8ABD7984C}"/>
              </a:ext>
            </a:extLst>
          </p:cNvPr>
          <p:cNvSpPr>
            <a:spLocks noGrp="1"/>
          </p:cNvSpPr>
          <p:nvPr>
            <p:ph type="title"/>
          </p:nvPr>
        </p:nvSpPr>
        <p:spPr>
          <a:xfrm>
            <a:off x="755650" y="692150"/>
            <a:ext cx="7764463" cy="792163"/>
          </a:xfrm>
        </p:spPr>
        <p:txBody>
          <a:bodyPr>
            <a:normAutofit fontScale="90000"/>
          </a:bodyPr>
          <a:lstStyle/>
          <a:p>
            <a:pPr>
              <a:defRPr/>
            </a:pPr>
            <a:r>
              <a:rPr lang="en-US" sz="2800" b="1" dirty="0"/>
              <a:t>IEEE-SA Patent, Copyright, and Participation Policies</a:t>
            </a:r>
            <a:endParaRPr lang="en-US" sz="2800" dirty="0"/>
          </a:p>
        </p:txBody>
      </p:sp>
      <p:sp>
        <p:nvSpPr>
          <p:cNvPr id="7171" name="Slide Number Placeholder 3">
            <a:extLst>
              <a:ext uri="{FF2B5EF4-FFF2-40B4-BE49-F238E27FC236}">
                <a16:creationId xmlns:a16="http://schemas.microsoft.com/office/drawing/2014/main" id="{E5B693B6-7D5C-4745-8E51-1E0CC2759C84}"/>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149C629C-CA82-4E80-978A-D9707CE66729}" type="slidenum">
              <a:rPr lang="en-US" altLang="en-US" smtClean="0">
                <a:solidFill>
                  <a:schemeClr val="tx1"/>
                </a:solidFill>
              </a:rPr>
              <a:pPr/>
              <a:t>5</a:t>
            </a:fld>
            <a:endParaRPr lang="en-US" altLang="en-US" dirty="0">
              <a:solidFill>
                <a:schemeClr val="tx1"/>
              </a:solidFill>
            </a:endParaRPr>
          </a:p>
        </p:txBody>
      </p:sp>
      <p:sp>
        <p:nvSpPr>
          <p:cNvPr id="6" name="Content Placeholder 5">
            <a:extLst>
              <a:ext uri="{FF2B5EF4-FFF2-40B4-BE49-F238E27FC236}">
                <a16:creationId xmlns:a16="http://schemas.microsoft.com/office/drawing/2014/main" id="{4E10095F-4068-471F-A589-C3E6AEBDC109}"/>
              </a:ext>
            </a:extLst>
          </p:cNvPr>
          <p:cNvSpPr>
            <a:spLocks noGrp="1"/>
          </p:cNvSpPr>
          <p:nvPr>
            <p:ph idx="1"/>
          </p:nvPr>
        </p:nvSpPr>
        <p:spPr>
          <a:xfrm>
            <a:off x="984250" y="1626071"/>
            <a:ext cx="7764463" cy="4755257"/>
          </a:xfrm>
        </p:spPr>
        <p:txBody>
          <a:bodyPr>
            <a:normAutofit fontScale="47500" lnSpcReduction="20000"/>
          </a:bodyPr>
          <a:lstStyle/>
          <a:p>
            <a:pPr>
              <a:defRPr/>
            </a:pPr>
            <a:r>
              <a:rPr lang="en-US" dirty="0"/>
              <a:t>See: </a:t>
            </a:r>
            <a:r>
              <a:rPr lang="en-US" dirty="0">
                <a:hlinkClick r:id="rId2"/>
              </a:rPr>
              <a:t>https://grouper.ieee.org/groups/802/sapolicies.shtml</a:t>
            </a:r>
            <a:endParaRPr lang="en-US" dirty="0"/>
          </a:p>
          <a:p>
            <a:pPr>
              <a:defRPr/>
            </a:pPr>
            <a:endParaRPr lang="en-US" dirty="0"/>
          </a:p>
          <a:p>
            <a:pPr>
              <a:defRPr/>
            </a:pPr>
            <a:r>
              <a:rPr lang="en-US" dirty="0"/>
              <a:t>IEEE-SA Patent Slides for Standards Development Meetings (.pdf)</a:t>
            </a:r>
          </a:p>
          <a:p>
            <a:pPr>
              <a:defRPr/>
            </a:pPr>
            <a:r>
              <a:rPr lang="en-US" dirty="0">
                <a:hlinkClick r:id="rId3"/>
              </a:rPr>
              <a:t>https://development.standards.ieee.org/myproject/Public/mytools/mob/slideset.pdf</a:t>
            </a:r>
            <a:endParaRPr lang="en-US" dirty="0"/>
          </a:p>
          <a:p>
            <a:pPr>
              <a:defRPr/>
            </a:pPr>
            <a:r>
              <a:rPr lang="en-US" dirty="0"/>
              <a:t>IEEE-SA Standards Board Patent Committee (</a:t>
            </a:r>
            <a:r>
              <a:rPr lang="en-US" dirty="0" err="1"/>
              <a:t>PatCom</a:t>
            </a:r>
            <a:r>
              <a:rPr lang="en-US" dirty="0"/>
              <a:t>) home page</a:t>
            </a:r>
          </a:p>
          <a:p>
            <a:pPr>
              <a:defRPr/>
            </a:pPr>
            <a:r>
              <a:rPr lang="en-US" dirty="0">
                <a:hlinkClick r:id="rId4"/>
              </a:rPr>
              <a:t>https://standards.ieee.org/content/ieee-standards/en/about/sasb/patcom/index.html</a:t>
            </a:r>
            <a:endParaRPr lang="en-US" dirty="0"/>
          </a:p>
          <a:p>
            <a:pPr>
              <a:defRPr/>
            </a:pPr>
            <a:endParaRPr lang="en-US" dirty="0"/>
          </a:p>
          <a:p>
            <a:pPr>
              <a:defRPr/>
            </a:pPr>
            <a:r>
              <a:rPr lang="en-US" dirty="0"/>
              <a:t>IEEE-SA Participation Policy meeting slide set - individual method (.pdf)</a:t>
            </a:r>
          </a:p>
          <a:p>
            <a:pPr>
              <a:defRPr/>
            </a:pPr>
            <a:r>
              <a:rPr lang="en-US" dirty="0">
                <a:hlinkClick r:id="rId5"/>
              </a:rPr>
              <a:t>https://standards.ieee.org/content/dam/ieee-standards/standards/web/documents/other/Participant-Behavior-Individual-Method.pdf</a:t>
            </a:r>
            <a:endParaRPr lang="en-US" dirty="0"/>
          </a:p>
          <a:p>
            <a:pPr>
              <a:defRPr/>
            </a:pPr>
            <a:endParaRPr lang="en-US" dirty="0"/>
          </a:p>
          <a:p>
            <a:pPr>
              <a:defRPr/>
            </a:pPr>
            <a:r>
              <a:rPr lang="en-US" dirty="0"/>
              <a:t>Working Group Copyright Materials</a:t>
            </a:r>
          </a:p>
          <a:p>
            <a:pPr>
              <a:defRPr/>
            </a:pPr>
            <a:r>
              <a:rPr lang="en-US" dirty="0">
                <a:hlinkClick r:id="rId6"/>
              </a:rPr>
              <a:t>https://standards.ieee.org/ipr/copyright-materials.html</a:t>
            </a:r>
            <a:endParaRPr lang="en-US" dirty="0"/>
          </a:p>
          <a:p>
            <a:pPr>
              <a:defRPr/>
            </a:pPr>
            <a:r>
              <a:rPr lang="en-US" dirty="0">
                <a:hlinkClick r:id="rId7"/>
              </a:rPr>
              <a:t>https://standards.ieee.org/content/dam/ieee-standards/standards/web/documents/other/ieee-sa-copyright-policy-2019.pdf</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D785C5-6C3F-BFF4-9BC9-D29E94F9A964}"/>
              </a:ext>
            </a:extLst>
          </p:cNvPr>
          <p:cNvSpPr>
            <a:spLocks noGrp="1"/>
          </p:cNvSpPr>
          <p:nvPr>
            <p:ph type="title"/>
          </p:nvPr>
        </p:nvSpPr>
        <p:spPr>
          <a:xfrm>
            <a:off x="457200" y="764704"/>
            <a:ext cx="8229600" cy="792088"/>
          </a:xfrm>
          <a:solidFill>
            <a:schemeClr val="bg1"/>
          </a:solidFill>
        </p:spPr>
        <p:txBody>
          <a:bodyPr>
            <a:normAutofit/>
          </a:bodyPr>
          <a:lstStyle/>
          <a:p>
            <a:pPr eaLnBrk="1" hangingPunct="1">
              <a:defRPr/>
            </a:pPr>
            <a:r>
              <a:rPr lang="en-US" altLang="en-US" sz="3200" dirty="0">
                <a:solidFill>
                  <a:schemeClr val="tx1"/>
                </a:solidFill>
              </a:rPr>
              <a:t>Participants have a duty to inform the IEEE</a:t>
            </a:r>
            <a:endParaRPr lang="en-US" sz="3200" dirty="0">
              <a:solidFill>
                <a:schemeClr val="tx1"/>
              </a:solidFill>
            </a:endParaRPr>
          </a:p>
        </p:txBody>
      </p:sp>
      <p:sp>
        <p:nvSpPr>
          <p:cNvPr id="5" name="Rectangle 4">
            <a:extLst>
              <a:ext uri="{FF2B5EF4-FFF2-40B4-BE49-F238E27FC236}">
                <a16:creationId xmlns:a16="http://schemas.microsoft.com/office/drawing/2014/main" id="{79A374CF-77FE-A382-93D7-8C2C939FDA8C}"/>
              </a:ext>
            </a:extLst>
          </p:cNvPr>
          <p:cNvSpPr/>
          <p:nvPr/>
        </p:nvSpPr>
        <p:spPr>
          <a:xfrm>
            <a:off x="421463" y="1897788"/>
            <a:ext cx="8489949" cy="4195508"/>
          </a:xfrm>
          <a:prstGeom prst="rect">
            <a:avLst/>
          </a:prstGeom>
        </p:spPr>
        <p:txBody>
          <a:bodyPr>
            <a:spAutoFit/>
          </a:bodyPr>
          <a:lstStyle/>
          <a:p>
            <a:pPr marL="230394" lvl="1" indent="-230394" eaLnBrk="1" hangingPunct="1">
              <a:buClr>
                <a:srgbClr val="4AC9E3"/>
              </a:buClr>
              <a:buSzPct val="150000"/>
              <a:buFont typeface="Arial" panose="020B0604020202020204" pitchFamily="34" charset="0"/>
              <a:buChar char="•"/>
              <a:defRPr/>
            </a:pPr>
            <a:r>
              <a:rPr lang="en-US" altLang="en-US" sz="2133" b="1" dirty="0">
                <a:solidFill>
                  <a:schemeClr val="tx1"/>
                </a:solidFill>
                <a:latin typeface="Calibri" panose="020F0502020204030204" pitchFamily="34" charset="0"/>
                <a:cs typeface="Calibri" panose="020F0502020204030204" pitchFamily="34" charset="0"/>
              </a:rPr>
              <a:t>Participants </a:t>
            </a:r>
            <a:r>
              <a:rPr lang="en-US" altLang="en-US" sz="2133" b="1" u="sng" dirty="0">
                <a:solidFill>
                  <a:schemeClr val="tx1"/>
                </a:solidFill>
                <a:latin typeface="Calibri" panose="020F0502020204030204" pitchFamily="34" charset="0"/>
                <a:cs typeface="Calibri" panose="020F0502020204030204" pitchFamily="34" charset="0"/>
              </a:rPr>
              <a:t>shall</a:t>
            </a:r>
            <a:r>
              <a:rPr lang="en-US" altLang="en-US" sz="2133"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eaLnBrk="1" hangingPunct="1">
              <a:buClr>
                <a:srgbClr val="4AC9E3"/>
              </a:buClr>
              <a:buSzPct val="150000"/>
              <a:buFont typeface="Arial" panose="020B0604020202020204" pitchFamily="34" charset="0"/>
              <a:buChar char="•"/>
              <a:defRPr/>
            </a:pPr>
            <a:endParaRPr lang="en-US" altLang="en-US" sz="2133" b="1" dirty="0">
              <a:solidFill>
                <a:schemeClr val="tx1"/>
              </a:solidFill>
              <a:latin typeface="Calibri" panose="020F0502020204030204" pitchFamily="34" charset="0"/>
              <a:cs typeface="Calibri" panose="020F0502020204030204" pitchFamily="34" charset="0"/>
            </a:endParaRPr>
          </a:p>
          <a:p>
            <a:pPr marL="230394" lvl="1" indent="-230394" eaLnBrk="1" hangingPunct="1">
              <a:buClr>
                <a:srgbClr val="4AC9E3"/>
              </a:buClr>
              <a:buSzPct val="150000"/>
              <a:buFont typeface="Arial" panose="020B0604020202020204" pitchFamily="34" charset="0"/>
              <a:buChar char="•"/>
              <a:defRPr/>
            </a:pPr>
            <a:r>
              <a:rPr lang="en-US" altLang="en-US" sz="2133" b="1" dirty="0">
                <a:solidFill>
                  <a:schemeClr val="tx1"/>
                </a:solidFill>
                <a:latin typeface="Calibri" panose="020F0502020204030204" pitchFamily="34" charset="0"/>
                <a:cs typeface="Calibri" panose="020F0502020204030204" pitchFamily="34" charset="0"/>
              </a:rPr>
              <a:t>Participants </a:t>
            </a:r>
            <a:r>
              <a:rPr lang="en-US" altLang="en-US" sz="2133" b="1" u="sng" dirty="0">
                <a:solidFill>
                  <a:schemeClr val="tx1"/>
                </a:solidFill>
                <a:latin typeface="Calibri" panose="020F0502020204030204" pitchFamily="34" charset="0"/>
                <a:cs typeface="Calibri" panose="020F0502020204030204" pitchFamily="34" charset="0"/>
              </a:rPr>
              <a:t>should </a:t>
            </a:r>
            <a:r>
              <a:rPr lang="en-US" altLang="en-US" sz="2133"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eaLnBrk="1" hangingPunct="1">
              <a:buSzPct val="150000"/>
              <a:buFont typeface="Arial" panose="020B0604020202020204" pitchFamily="34" charset="0"/>
              <a:buChar char="•"/>
              <a:defRPr/>
            </a:pPr>
            <a:endParaRPr lang="en-US" altLang="en-US" sz="1600" b="1" dirty="0">
              <a:solidFill>
                <a:schemeClr val="tx1"/>
              </a:solidFill>
              <a:latin typeface="Calibri" panose="020F0502020204030204" pitchFamily="34" charset="0"/>
              <a:cs typeface="Calibri" panose="020F0502020204030204" pitchFamily="34" charset="0"/>
            </a:endParaRPr>
          </a:p>
          <a:p>
            <a:pPr lvl="1" eaLnBrk="1" hangingPunct="1">
              <a:buSzPct val="150000"/>
              <a:buFont typeface="Arial" panose="020B0604020202020204" pitchFamily="34" charset="0"/>
              <a:buChar char="•"/>
              <a:defRPr/>
            </a:pPr>
            <a:endParaRPr lang="en-US" altLang="en-US" sz="1600" b="1" dirty="0">
              <a:solidFill>
                <a:schemeClr val="tx1"/>
              </a:solidFill>
              <a:latin typeface="Calibri" panose="020F0502020204030204" pitchFamily="34" charset="0"/>
              <a:cs typeface="Calibri" panose="020F0502020204030204" pitchFamily="34" charset="0"/>
            </a:endParaRPr>
          </a:p>
          <a:p>
            <a:pPr marL="0" lvl="1" indent="0" algn="ctr" eaLnBrk="1" hangingPunct="1">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E95DEB-B75C-6F5D-5265-7E6652E5A222}"/>
              </a:ext>
            </a:extLst>
          </p:cNvPr>
          <p:cNvSpPr>
            <a:spLocks noGrp="1"/>
          </p:cNvSpPr>
          <p:nvPr>
            <p:ph type="title"/>
          </p:nvPr>
        </p:nvSpPr>
        <p:spPr>
          <a:xfrm>
            <a:off x="457200" y="692697"/>
            <a:ext cx="8229600" cy="720080"/>
          </a:xfrm>
          <a:solidFill>
            <a:schemeClr val="bg1"/>
          </a:solidFill>
        </p:spPr>
        <p:txBody>
          <a:bodyPr>
            <a:noAutofit/>
          </a:bodyPr>
          <a:lstStyle/>
          <a:p>
            <a:pPr eaLnBrk="1" hangingPunct="1">
              <a:defRPr/>
            </a:pPr>
            <a:r>
              <a:rPr lang="en-US" altLang="en-US" dirty="0"/>
              <a:t>Ways to inform IEEE</a:t>
            </a:r>
            <a:endParaRPr lang="en-US" dirty="0"/>
          </a:p>
        </p:txBody>
      </p:sp>
      <p:sp>
        <p:nvSpPr>
          <p:cNvPr id="43011" name="Content Placeholder 2">
            <a:extLst>
              <a:ext uri="{FF2B5EF4-FFF2-40B4-BE49-F238E27FC236}">
                <a16:creationId xmlns:a16="http://schemas.microsoft.com/office/drawing/2014/main" id="{6F4D160C-524F-2E9E-6D36-A5B2C6B17F18}"/>
              </a:ext>
            </a:extLst>
          </p:cNvPr>
          <p:cNvSpPr>
            <a:spLocks noGrp="1" noChangeArrowheads="1"/>
          </p:cNvSpPr>
          <p:nvPr>
            <p:ph idx="1"/>
          </p:nvPr>
        </p:nvSpPr>
        <p:spPr>
          <a:xfrm>
            <a:off x="457200" y="1484784"/>
            <a:ext cx="8229600" cy="4439768"/>
          </a:xfrm>
        </p:spPr>
        <p:txBody>
          <a:bodyPr/>
          <a:lstStyle/>
          <a:p>
            <a:pPr eaLnBrk="1" hangingPunct="1"/>
            <a:endParaRPr lang="en-US" altLang="en-US" sz="1867" b="0" dirty="0">
              <a:latin typeface="Calibri" panose="020F0502020204030204" pitchFamily="34" charset="0"/>
              <a:cs typeface="Montserrat" panose="00000500000000000000" pitchFamily="2" charset="0"/>
            </a:endParaRPr>
          </a:p>
          <a:p>
            <a:pPr eaLnBrk="1" hangingPunct="1"/>
            <a:endParaRPr lang="en-US" altLang="en-US" sz="1867" b="0" dirty="0">
              <a:latin typeface="Montserrat" panose="00000500000000000000" pitchFamily="2" charset="0"/>
              <a:cs typeface="Montserrat" panose="00000500000000000000" pitchFamily="2" charset="0"/>
            </a:endParaRPr>
          </a:p>
          <a:p>
            <a:pPr eaLnBrk="1" hangingPunct="1">
              <a:spcBef>
                <a:spcPct val="0"/>
              </a:spcBef>
              <a:buFontTx/>
              <a:buChar char="-"/>
            </a:pPr>
            <a:endParaRPr lang="en-US" altLang="en-US" sz="2133" dirty="0">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251066F5-F449-A110-08AD-8469EA45F4AA}"/>
              </a:ext>
            </a:extLst>
          </p:cNvPr>
          <p:cNvSpPr/>
          <p:nvPr/>
        </p:nvSpPr>
        <p:spPr>
          <a:xfrm>
            <a:off x="340784" y="1551158"/>
            <a:ext cx="8492067" cy="4758162"/>
          </a:xfrm>
          <a:prstGeom prst="rect">
            <a:avLst/>
          </a:prstGeom>
        </p:spPr>
        <p:txBody>
          <a:bodyPr>
            <a:spAutoFit/>
          </a:bodyPr>
          <a:lstStyle/>
          <a:p>
            <a:pPr marL="230394" indent="-230394" eaLnBrk="1" hangingPunct="1">
              <a:buClr>
                <a:srgbClr val="4AC9E3"/>
              </a:buClr>
              <a:buSzPct val="150000"/>
              <a:buFont typeface="Arial" panose="020B0604020202020204" pitchFamily="34" charset="0"/>
              <a:buChar char="•"/>
              <a:defRPr/>
            </a:pPr>
            <a:r>
              <a:rPr lang="en-US" altLang="en-US" sz="2133" b="1" dirty="0">
                <a:solidFill>
                  <a:schemeClr val="tx1"/>
                </a:solidFill>
                <a:latin typeface="Calibri" pitchFamily="34" charset="0"/>
                <a:cs typeface="Calibri" pitchFamily="34" charset="0"/>
              </a:rPr>
              <a:t>Cause an LOA to be submitted to the IEEE SA (patcom@ieee.org); or</a:t>
            </a:r>
          </a:p>
          <a:p>
            <a:pPr marL="230394" indent="-230394" eaLnBrk="1" hangingPunct="1">
              <a:buClr>
                <a:srgbClr val="4AC9E3"/>
              </a:buClr>
              <a:buSzPct val="150000"/>
              <a:buFont typeface="Arial" panose="020B0604020202020204" pitchFamily="34" charset="0"/>
              <a:buChar char="•"/>
              <a:defRPr/>
            </a:pPr>
            <a:endParaRPr lang="en-US" altLang="en-US" sz="2133" b="1" dirty="0">
              <a:solidFill>
                <a:schemeClr val="tx1"/>
              </a:solidFill>
              <a:latin typeface="Calibri" pitchFamily="34" charset="0"/>
              <a:cs typeface="Calibri" pitchFamily="34" charset="0"/>
            </a:endParaRPr>
          </a:p>
          <a:p>
            <a:pPr marL="230394" indent="-230394" eaLnBrk="1" hangingPunct="1">
              <a:buClr>
                <a:srgbClr val="4AC9E3"/>
              </a:buClr>
              <a:buSzPct val="150000"/>
              <a:buFont typeface="Arial" panose="020B0604020202020204" pitchFamily="34" charset="0"/>
              <a:buChar char="•"/>
              <a:defRPr/>
            </a:pPr>
            <a:r>
              <a:rPr lang="en-US" altLang="en-US" sz="2133" b="1" dirty="0">
                <a:solidFill>
                  <a:schemeClr val="tx1"/>
                </a:solidFill>
                <a:latin typeface="Calibri" pitchFamily="34" charset="0"/>
                <a:cs typeface="Calibri" pitchFamily="34" charset="0"/>
              </a:rPr>
              <a:t>Provide the chair of this group with the identity of the holder(s) of any and all such claims as soon as possible; or</a:t>
            </a:r>
          </a:p>
          <a:p>
            <a:pPr marL="230394" indent="-230394" eaLnBrk="1" hangingPunct="1">
              <a:buClr>
                <a:srgbClr val="4AC9E3"/>
              </a:buClr>
              <a:buSzPct val="150000"/>
              <a:buFont typeface="Arial" panose="020B0604020202020204" pitchFamily="34" charset="0"/>
              <a:buChar char="•"/>
              <a:defRPr/>
            </a:pPr>
            <a:endParaRPr lang="en-US" altLang="en-US" sz="2133" b="1" dirty="0">
              <a:solidFill>
                <a:schemeClr val="tx1"/>
              </a:solidFill>
              <a:latin typeface="Calibri" pitchFamily="34" charset="0"/>
              <a:cs typeface="Calibri" pitchFamily="34" charset="0"/>
            </a:endParaRPr>
          </a:p>
          <a:p>
            <a:pPr marL="230394" indent="-230394" eaLnBrk="1" hangingPunct="1">
              <a:buClr>
                <a:srgbClr val="4AC9E3"/>
              </a:buClr>
              <a:buSzPct val="150000"/>
              <a:buFont typeface="Arial" panose="020B0604020202020204" pitchFamily="34" charset="0"/>
              <a:buChar char="•"/>
              <a:defRPr/>
            </a:pPr>
            <a:r>
              <a:rPr lang="en-US" altLang="en-US" sz="2133" b="1" dirty="0">
                <a:solidFill>
                  <a:schemeClr val="tx1"/>
                </a:solidFill>
                <a:latin typeface="Calibri" pitchFamily="34" charset="0"/>
                <a:cs typeface="Calibri" pitchFamily="34" charset="0"/>
              </a:rPr>
              <a:t>Speak up now and respond to this Call for Potentially Essential Patents</a:t>
            </a:r>
          </a:p>
          <a:p>
            <a:pPr eaLnBrk="1" hangingPunct="1">
              <a:buClr>
                <a:srgbClr val="C00000"/>
              </a:buClr>
              <a:buSzPct val="150000"/>
              <a:defRPr/>
            </a:pPr>
            <a:endParaRPr lang="en-US" altLang="en-US" sz="2133" b="1" dirty="0">
              <a:solidFill>
                <a:schemeClr val="tx1"/>
              </a:solidFill>
              <a:latin typeface="Calibri" pitchFamily="34" charset="0"/>
              <a:cs typeface="Calibri" pitchFamily="34" charset="0"/>
            </a:endParaRPr>
          </a:p>
          <a:p>
            <a:pPr eaLnBrk="1" hangingPunct="1">
              <a:buClr>
                <a:srgbClr val="C00000"/>
              </a:buClr>
              <a:defRPr/>
            </a:pPr>
            <a:r>
              <a:rPr lang="en-US" altLang="en-US" sz="2133"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133" dirty="0">
                <a:solidFill>
                  <a:schemeClr val="tx1"/>
                </a:solidFill>
                <a:latin typeface="Calibri" pitchFamily="34" charset="0"/>
                <a:cs typeface="Calibri" pitchFamily="34" charset="0"/>
              </a:rPr>
            </a:br>
            <a:endParaRPr lang="en-US" altLang="en-US" sz="2133" b="1" dirty="0">
              <a:solidFill>
                <a:schemeClr val="tx1"/>
              </a:solidFill>
              <a:latin typeface="Calibri" pitchFamily="34" charset="0"/>
              <a:cs typeface="Calibri" pitchFamily="34" charset="0"/>
            </a:endParaRPr>
          </a:p>
          <a:p>
            <a:pPr eaLnBrk="1" hangingPunct="1">
              <a:lnSpc>
                <a:spcPct val="80000"/>
              </a:lnSpc>
              <a:buFont typeface="Monotype Sorts"/>
              <a:buNone/>
              <a:defRPr/>
            </a:pPr>
            <a:br>
              <a:rPr lang="en-US" altLang="en-US" sz="1600" b="1" dirty="0">
                <a:solidFill>
                  <a:schemeClr val="tx1"/>
                </a:solidFill>
                <a:latin typeface="Calibri" panose="020F0502020204030204" pitchFamily="34" charset="0"/>
                <a:cs typeface="Calibri" panose="020F0502020204030204" pitchFamily="34" charset="0"/>
              </a:rPr>
            </a:br>
            <a:endParaRPr lang="en-US" altLang="en-US" sz="1600" b="1" dirty="0">
              <a:solidFill>
                <a:schemeClr val="tx1"/>
              </a:solidFill>
              <a:latin typeface="Calibri" panose="020F0502020204030204" pitchFamily="34" charset="0"/>
              <a:cs typeface="Calibri" panose="020F0502020204030204" pitchFamily="34" charset="0"/>
            </a:endParaRPr>
          </a:p>
        </p:txBody>
      </p:sp>
      <p:sp>
        <p:nvSpPr>
          <p:cNvPr id="6" name="TextBox 5">
            <a:extLst>
              <a:ext uri="{FF2B5EF4-FFF2-40B4-BE49-F238E27FC236}">
                <a16:creationId xmlns:a16="http://schemas.microsoft.com/office/drawing/2014/main" id="{7E29906C-4864-0301-8AFF-66330E40465C}"/>
              </a:ext>
            </a:extLst>
          </p:cNvPr>
          <p:cNvSpPr txBox="1"/>
          <p:nvPr/>
        </p:nvSpPr>
        <p:spPr>
          <a:xfrm>
            <a:off x="0" y="6237818"/>
            <a:ext cx="9144000" cy="297454"/>
          </a:xfrm>
          <a:prstGeom prst="rect">
            <a:avLst/>
          </a:prstGeom>
          <a:noFill/>
        </p:spPr>
        <p:txBody>
          <a:bodyPr>
            <a:spAutoFit/>
          </a:bodyPr>
          <a:lstStyle/>
          <a:p>
            <a:pPr algn="ctr" eaLnBrk="1" hangingPunct="1">
              <a:defRPr/>
            </a:pPr>
            <a:r>
              <a:rPr lang="en-US" sz="1333" dirty="0">
                <a:latin typeface="+mn-lt"/>
              </a:rPr>
              <a:t>08 June 2021 – Slide 2</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F7EA71-2A9F-F865-B7CB-EA6B1AEEA510}"/>
              </a:ext>
            </a:extLst>
          </p:cNvPr>
          <p:cNvSpPr>
            <a:spLocks noGrp="1"/>
          </p:cNvSpPr>
          <p:nvPr>
            <p:ph type="title"/>
          </p:nvPr>
        </p:nvSpPr>
        <p:spPr>
          <a:xfrm>
            <a:off x="457200" y="692696"/>
            <a:ext cx="8229600" cy="1152128"/>
          </a:xfrm>
          <a:solidFill>
            <a:schemeClr val="accent3"/>
          </a:solidFill>
        </p:spPr>
        <p:txBody>
          <a:bodyPr>
            <a:noAutofit/>
          </a:bodyPr>
          <a:lstStyle/>
          <a:p>
            <a:pPr eaLnBrk="1" hangingPunct="1">
              <a:defRPr/>
            </a:pPr>
            <a:r>
              <a:rPr lang="en-US" altLang="en-US" dirty="0">
                <a:solidFill>
                  <a:schemeClr val="tx1"/>
                </a:solidFill>
              </a:rPr>
              <a:t>Other Guidelines for IEEE Working Group Meetings</a:t>
            </a:r>
            <a:endParaRPr lang="en-US" dirty="0">
              <a:solidFill>
                <a:schemeClr val="tx1"/>
              </a:solidFill>
            </a:endParaRPr>
          </a:p>
        </p:txBody>
      </p:sp>
      <p:sp>
        <p:nvSpPr>
          <p:cNvPr id="44035" name="Content Placeholder 2">
            <a:extLst>
              <a:ext uri="{FF2B5EF4-FFF2-40B4-BE49-F238E27FC236}">
                <a16:creationId xmlns:a16="http://schemas.microsoft.com/office/drawing/2014/main" id="{AAC6EA5D-92B1-2040-D175-A5A2D064CB0D}"/>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panose="00000500000000000000" pitchFamily="2" charset="0"/>
            </a:endParaRPr>
          </a:p>
          <a:p>
            <a:pPr eaLnBrk="1" hangingPunct="1"/>
            <a:endParaRPr lang="en-US" altLang="en-US" sz="1867" b="0">
              <a:latin typeface="Montserrat" panose="00000500000000000000" pitchFamily="2" charset="0"/>
              <a:cs typeface="Montserrat" panose="00000500000000000000" pitchFamily="2" charset="0"/>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44036" name="Rectangle 4">
            <a:extLst>
              <a:ext uri="{FF2B5EF4-FFF2-40B4-BE49-F238E27FC236}">
                <a16:creationId xmlns:a16="http://schemas.microsoft.com/office/drawing/2014/main" id="{6DC5F527-C4F7-239D-641F-9024257755FC}"/>
              </a:ext>
            </a:extLst>
          </p:cNvPr>
          <p:cNvSpPr>
            <a:spLocks noChangeArrowheads="1"/>
          </p:cNvSpPr>
          <p:nvPr/>
        </p:nvSpPr>
        <p:spPr bwMode="auto">
          <a:xfrm>
            <a:off x="340784" y="2017119"/>
            <a:ext cx="8492067" cy="4292201"/>
          </a:xfrm>
          <a:prstGeom prst="rect">
            <a:avLst/>
          </a:prstGeom>
          <a:noFill/>
          <a:ln>
            <a:noFill/>
          </a:ln>
        </p:spPr>
        <p:txBody>
          <a:bodyPr>
            <a:spAutoFit/>
          </a:bodyPr>
          <a:lstStyle/>
          <a:p>
            <a:pPr marL="153596" indent="-153596" eaLnBrk="1" hangingPunct="1">
              <a:lnSpc>
                <a:spcPct val="80000"/>
              </a:lnSpc>
              <a:spcAft>
                <a:spcPts val="800"/>
              </a:spcAft>
              <a:buClr>
                <a:srgbClr val="4AC9E3"/>
              </a:buClr>
              <a:buSzPct val="150000"/>
              <a:buFont typeface="Arial" panose="020B0604020202020204" pitchFamily="34" charset="0"/>
              <a:buChar char="•"/>
              <a:defRPr/>
            </a:pPr>
            <a:r>
              <a:rPr lang="en-US" altLang="en-US" sz="1600" b="1" dirty="0">
                <a:solidFill>
                  <a:schemeClr val="tx1"/>
                </a:solidFill>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marL="460788" lvl="1" indent="-152396" eaLnBrk="1" hangingPunct="1">
              <a:lnSpc>
                <a:spcPct val="80000"/>
              </a:lnSpc>
              <a:spcAft>
                <a:spcPts val="800"/>
              </a:spcAft>
              <a:buClr>
                <a:srgbClr val="4AC9E3"/>
              </a:buClr>
              <a:buSzPct val="150000"/>
              <a:buFont typeface="Arial" panose="020B0604020202020204" pitchFamily="34" charset="0"/>
              <a:buChar char="•"/>
              <a:defRPr/>
            </a:pPr>
            <a:r>
              <a:rPr lang="en-US" altLang="en-US" sz="16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marL="460788" lvl="1" indent="-152396" eaLnBrk="1" hangingPunct="1">
              <a:lnSpc>
                <a:spcPct val="80000"/>
              </a:lnSpc>
              <a:spcAft>
                <a:spcPts val="800"/>
              </a:spcAft>
              <a:buClr>
                <a:srgbClr val="4AC9E3"/>
              </a:buClr>
              <a:buSzPct val="150000"/>
              <a:buFont typeface="Arial" panose="020B0604020202020204" pitchFamily="34" charset="0"/>
              <a:buChar char="•"/>
              <a:defRPr/>
            </a:pPr>
            <a:r>
              <a:rPr lang="en-US" altLang="en-US" sz="1600" b="1" dirty="0">
                <a:solidFill>
                  <a:schemeClr val="tx1"/>
                </a:solidFill>
                <a:latin typeface="Calibri" panose="020F0502020204030204" pitchFamily="34" charset="0"/>
                <a:cs typeface="Calibri" panose="020F0502020204030204" pitchFamily="34" charset="0"/>
              </a:rPr>
              <a:t>Don’t discuss specific license rates, terms, or conditions.</a:t>
            </a:r>
          </a:p>
          <a:p>
            <a:pPr marL="767981" lvl="2" indent="-153596" eaLnBrk="1" hangingPunct="1">
              <a:lnSpc>
                <a:spcPct val="80000"/>
              </a:lnSpc>
              <a:spcAft>
                <a:spcPts val="800"/>
              </a:spcAft>
              <a:buClr>
                <a:srgbClr val="4AC9E3"/>
              </a:buClr>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marL="1075173" lvl="3" indent="-153596" eaLnBrk="1" hangingPunct="1">
              <a:lnSpc>
                <a:spcPct val="80000"/>
              </a:lnSpc>
              <a:spcAft>
                <a:spcPts val="800"/>
              </a:spcAft>
              <a:buClr>
                <a:srgbClr val="4AC9E3"/>
              </a:buClr>
              <a:buSzPct val="150000"/>
              <a:buFont typeface="Arial" panose="020B0604020202020204" pitchFamily="34" charset="0"/>
              <a:buChar char="•"/>
              <a:defRPr/>
            </a:pPr>
            <a:r>
              <a:rPr lang="en-GB" altLang="en-US" sz="16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600" b="1" dirty="0">
              <a:solidFill>
                <a:schemeClr val="tx1"/>
              </a:solidFill>
              <a:latin typeface="Calibri" panose="020F0502020204030204" pitchFamily="34" charset="0"/>
              <a:cs typeface="Calibri" panose="020F0502020204030204" pitchFamily="34" charset="0"/>
            </a:endParaRPr>
          </a:p>
          <a:p>
            <a:pPr marL="460788" lvl="1" indent="-152396" eaLnBrk="1" hangingPunct="1">
              <a:lnSpc>
                <a:spcPct val="80000"/>
              </a:lnSpc>
              <a:spcAft>
                <a:spcPts val="800"/>
              </a:spcAft>
              <a:buClr>
                <a:srgbClr val="4AC9E3"/>
              </a:buClr>
              <a:buSzPct val="150000"/>
              <a:buFont typeface="Arial" panose="020B0604020202020204" pitchFamily="34" charset="0"/>
              <a:buChar char="•"/>
              <a:defRPr/>
            </a:pPr>
            <a:r>
              <a:rPr lang="en-US" altLang="en-US" sz="16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marL="460788" lvl="1" indent="-152396" eaLnBrk="1" hangingPunct="1">
              <a:lnSpc>
                <a:spcPct val="80000"/>
              </a:lnSpc>
              <a:spcAft>
                <a:spcPts val="800"/>
              </a:spcAft>
              <a:buClr>
                <a:srgbClr val="4AC9E3"/>
              </a:buClr>
              <a:buSzPct val="150000"/>
              <a:buFont typeface="Arial" panose="020B0604020202020204" pitchFamily="34" charset="0"/>
              <a:buChar char="•"/>
              <a:defRPr/>
            </a:pPr>
            <a:r>
              <a:rPr lang="en-US" altLang="en-US" sz="16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marL="460788" lvl="1" indent="-152396" eaLnBrk="1" hangingPunct="1">
              <a:lnSpc>
                <a:spcPct val="80000"/>
              </a:lnSpc>
              <a:spcAft>
                <a:spcPts val="533"/>
              </a:spcAft>
              <a:buClr>
                <a:srgbClr val="4AC9E3"/>
              </a:buClr>
              <a:buSzPct val="150000"/>
              <a:buFont typeface="Arial" panose="020B0604020202020204" pitchFamily="34" charset="0"/>
              <a:buChar char="•"/>
              <a:defRPr/>
            </a:pPr>
            <a:r>
              <a:rPr lang="en-US" altLang="en-US" sz="1600" b="1" dirty="0">
                <a:solidFill>
                  <a:schemeClr val="tx1"/>
                </a:solidFill>
                <a:latin typeface="Calibri" panose="020F0502020204030204" pitchFamily="34" charset="0"/>
                <a:cs typeface="Calibri" panose="020F0502020204030204" pitchFamily="34" charset="0"/>
              </a:rPr>
              <a:t>Don’t be silent if inappropriate topics are discussed. Formally object to the discussion immediately.</a:t>
            </a:r>
          </a:p>
          <a:p>
            <a:pPr algn="ctr" eaLnBrk="1" hangingPunct="1">
              <a:lnSpc>
                <a:spcPct val="80000"/>
              </a:lnSpc>
              <a:buFont typeface="Monotype Sorts"/>
              <a:buNone/>
              <a:defRPr/>
            </a:pPr>
            <a:r>
              <a:rPr lang="en-US" altLang="en-US" sz="1600" b="1" dirty="0">
                <a:solidFill>
                  <a:schemeClr val="tx1"/>
                </a:solidFill>
                <a:latin typeface="Calibri" panose="020F0502020204030204" pitchFamily="34" charset="0"/>
                <a:cs typeface="Calibri" panose="020F0502020204030204" pitchFamily="34" charset="0"/>
              </a:rPr>
              <a:t>---------------------------------------------------------------   </a:t>
            </a:r>
          </a:p>
          <a:p>
            <a:pPr algn="ctr" eaLnBrk="1" hangingPunct="1">
              <a:lnSpc>
                <a:spcPct val="80000"/>
              </a:lnSpc>
              <a:spcBef>
                <a:spcPts val="533"/>
              </a:spcBef>
              <a:defRPr/>
            </a:pPr>
            <a:r>
              <a:rPr lang="en-US" altLang="en-US" sz="1600" b="1" dirty="0">
                <a:solidFill>
                  <a:schemeClr val="tx1"/>
                </a:solidFill>
                <a:latin typeface="Calibri" panose="020F0502020204030204" pitchFamily="34" charset="0"/>
                <a:cs typeface="Calibri" panose="020F0502020204030204" pitchFamily="34" charset="0"/>
              </a:rPr>
              <a:t>For more details, see </a:t>
            </a:r>
            <a:r>
              <a:rPr lang="en-US" altLang="en-US" sz="1600" b="1" i="1" dirty="0">
                <a:solidFill>
                  <a:schemeClr val="tx1"/>
                </a:solidFill>
                <a:latin typeface="Calibri" panose="020F0502020204030204" pitchFamily="34" charset="0"/>
                <a:cs typeface="Calibri" panose="020F0502020204030204" pitchFamily="34" charset="0"/>
              </a:rPr>
              <a:t>IEEE SA Standards Board Operations Manual</a:t>
            </a:r>
            <a:r>
              <a:rPr lang="en-US" altLang="en-US" sz="1600" b="1" dirty="0">
                <a:solidFill>
                  <a:schemeClr val="tx1"/>
                </a:solidFill>
                <a:latin typeface="Calibri" panose="020F0502020204030204" pitchFamily="34" charset="0"/>
                <a:cs typeface="Calibri" panose="020F0502020204030204" pitchFamily="34" charset="0"/>
              </a:rPr>
              <a:t>, clause 5.3.10 and </a:t>
            </a:r>
            <a:br>
              <a:rPr lang="en-US" altLang="en-US" sz="1600" b="1" dirty="0">
                <a:solidFill>
                  <a:schemeClr val="tx1"/>
                </a:solidFill>
                <a:latin typeface="Calibri" panose="020F0502020204030204" pitchFamily="34" charset="0"/>
                <a:cs typeface="Calibri" panose="020F0502020204030204" pitchFamily="34" charset="0"/>
              </a:rPr>
            </a:br>
            <a:r>
              <a:rPr lang="en-US" altLang="en-US" sz="16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600" b="1" dirty="0">
                <a:solidFill>
                  <a:schemeClr val="tx1"/>
                </a:solidFill>
                <a:latin typeface="Calibri" panose="020F0502020204030204" pitchFamily="34" charset="0"/>
                <a:cs typeface="Calibri" panose="020F0502020204030204" pitchFamily="34" charset="0"/>
              </a:rPr>
              <a:t>at http://standards.ieee.org/develop/policies/antitrust.pdf</a:t>
            </a:r>
            <a:br>
              <a:rPr lang="en-US" altLang="en-US" sz="1600" b="1" dirty="0">
                <a:solidFill>
                  <a:schemeClr val="tx1"/>
                </a:solidFill>
                <a:latin typeface="Calibri" panose="020F0502020204030204" pitchFamily="34" charset="0"/>
                <a:cs typeface="Calibri" panose="020F0502020204030204" pitchFamily="34" charset="0"/>
              </a:rPr>
            </a:br>
            <a:endParaRPr lang="en-US" altLang="en-US" sz="1600" b="1" dirty="0">
              <a:solidFill>
                <a:schemeClr val="tx1"/>
              </a:solidFill>
              <a:latin typeface="Calibri" panose="020F0502020204030204" pitchFamily="34" charset="0"/>
              <a:cs typeface="Calibri" panose="020F0502020204030204"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DF731A5E-FD85-8E5E-F30C-1C8D440DBE6A}"/>
              </a:ext>
            </a:extLst>
          </p:cNvPr>
          <p:cNvPicPr>
            <a:picLocks noChangeAspect="1"/>
          </p:cNvPicPr>
          <p:nvPr/>
        </p:nvPicPr>
        <p:blipFill>
          <a:blip r:embed="rId2"/>
          <a:stretch>
            <a:fillRect/>
          </a:stretch>
        </p:blipFill>
        <p:spPr>
          <a:xfrm>
            <a:off x="620687" y="570186"/>
            <a:ext cx="7902625" cy="5883150"/>
          </a:xfrm>
          <a:prstGeom prst="rect">
            <a:avLst/>
          </a:prstGeom>
        </p:spPr>
      </p:pic>
    </p:spTree>
    <p:extLst>
      <p:ext uri="{BB962C8B-B14F-4D97-AF65-F5344CB8AC3E}">
        <p14:creationId xmlns:p14="http://schemas.microsoft.com/office/powerpoint/2010/main" val="1575626376"/>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Arial"/>
        <a:ea typeface="ＭＳ Ｐゴシック"/>
        <a:cs typeface="ＭＳ Ｐゴシック"/>
      </a:majorFont>
      <a:minorFont>
        <a:latin typeface="Arial"/>
        <a:ea typeface="ＭＳ Ｐゴシック"/>
        <a:cs typeface="ＭＳ Ｐゴシック"/>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IEEE_template">
  <a:themeElements>
    <a:clrScheme name="Custom 8">
      <a:dk1>
        <a:sysClr val="windowText" lastClr="000000"/>
      </a:dk1>
      <a:lt1>
        <a:sysClr val="window" lastClr="FFFFFF"/>
      </a:lt1>
      <a:dk2>
        <a:srgbClr val="63666A"/>
      </a:dk2>
      <a:lt2>
        <a:srgbClr val="A7A8AA"/>
      </a:lt2>
      <a:accent1>
        <a:srgbClr val="00B5E2"/>
      </a:accent1>
      <a:accent2>
        <a:srgbClr val="4AC9E3"/>
      </a:accent2>
      <a:accent3>
        <a:srgbClr val="00629B"/>
      </a:accent3>
      <a:accent4>
        <a:srgbClr val="FFD100"/>
      </a:accent4>
      <a:accent5>
        <a:srgbClr val="FFA300"/>
      </a:accent5>
      <a:accent6>
        <a:srgbClr val="BA0C2F"/>
      </a:accent6>
      <a:hlink>
        <a:srgbClr val="004B7E"/>
      </a:hlink>
      <a:folHlink>
        <a:srgbClr val="0E839E"/>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1"/>
        </a:solidFill>
        <a:ln>
          <a:noFill/>
        </a:ln>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ln w="38100"/>
      </a:spPr>
      <a:bodyPr/>
      <a:lstStyle/>
      <a:style>
        <a:lnRef idx="1">
          <a:schemeClr val="accent1"/>
        </a:lnRef>
        <a:fillRef idx="0">
          <a:schemeClr val="accent1"/>
        </a:fillRef>
        <a:effectRef idx="0">
          <a:schemeClr val="accent1"/>
        </a:effectRef>
        <a:fontRef idx="minor">
          <a:schemeClr val="tx1"/>
        </a:fontRef>
      </a:style>
    </a:lnDef>
  </a:objectDefaults>
  <a:extraClrSchemeLst/>
  <a:extLst>
    <a:ext uri="{05A4C25C-085E-4340-85A3-A5531E510DB2}">
      <thm15:themeFamily xmlns:thm15="http://schemas.microsoft.com/office/thememl/2012/main" name="copyright-policy-WG-meetings.potx" id="{7B8922AF-E155-4CE3-ADBE-0EC330F6DF5E}" vid="{444C2741-E9B8-4579-8079-68A0DE7B6784}"/>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82759</TotalTime>
  <Words>2912</Words>
  <Application>Microsoft Office PowerPoint</Application>
  <PresentationFormat>On-screen Show (4:3)</PresentationFormat>
  <Paragraphs>448</Paragraphs>
  <Slides>31</Slides>
  <Notes>8</Notes>
  <HiddenSlides>0</HiddenSlides>
  <MMClips>0</MMClips>
  <ScaleCrop>false</ScaleCrop>
  <HeadingPairs>
    <vt:vector size="6" baseType="variant">
      <vt:variant>
        <vt:lpstr>Fonts Used</vt:lpstr>
      </vt:variant>
      <vt:variant>
        <vt:i4>13</vt:i4>
      </vt:variant>
      <vt:variant>
        <vt:lpstr>Theme</vt:lpstr>
      </vt:variant>
      <vt:variant>
        <vt:i4>2</vt:i4>
      </vt:variant>
      <vt:variant>
        <vt:lpstr>Slide Titles</vt:lpstr>
      </vt:variant>
      <vt:variant>
        <vt:i4>31</vt:i4>
      </vt:variant>
    </vt:vector>
  </HeadingPairs>
  <TitlesOfParts>
    <vt:vector size="46" baseType="lpstr">
      <vt:lpstr>Arial Unicode MS</vt:lpstr>
      <vt:lpstr>MS Gothic</vt:lpstr>
      <vt:lpstr>MS PGothic</vt:lpstr>
      <vt:lpstr>MS PGothic</vt:lpstr>
      <vt:lpstr>Arial</vt:lpstr>
      <vt:lpstr>Calibri</vt:lpstr>
      <vt:lpstr>DejaVu Sans</vt:lpstr>
      <vt:lpstr>Lucida Grande</vt:lpstr>
      <vt:lpstr>Monotype Sorts</vt:lpstr>
      <vt:lpstr>Montserrat</vt:lpstr>
      <vt:lpstr>Montserrat ExtraBold</vt:lpstr>
      <vt:lpstr>Times New Roman</vt:lpstr>
      <vt:lpstr>Wingdings</vt:lpstr>
      <vt:lpstr>Office Theme</vt:lpstr>
      <vt:lpstr>IEEE_template</vt:lpstr>
      <vt:lpstr>PowerPoint Presentation</vt:lpstr>
      <vt:lpstr>Interest Group OFDM-NG Next Generation SUN OFDM PHY’s</vt:lpstr>
      <vt:lpstr>Proposed Agenda</vt:lpstr>
      <vt:lpstr>Interest Group Rules</vt:lpstr>
      <vt:lpstr>IEEE-SA Patent, Copyright, and Participation Policies</vt:lpstr>
      <vt:lpstr>Participants have a duty to inform the IEEE</vt:lpstr>
      <vt:lpstr>Ways to inform IEEE</vt:lpstr>
      <vt:lpstr>Other Guidelines for IEEE Working Group Meetings</vt:lpstr>
      <vt:lpstr>PowerPoint Presentation</vt:lpstr>
      <vt:lpstr>PowerPoint Presentation</vt:lpstr>
      <vt:lpstr>PowerPoint Presentation</vt:lpstr>
      <vt:lpstr>IEEE SA Copyright Policy</vt:lpstr>
      <vt:lpstr>IEEE SA Copyright Policy</vt:lpstr>
      <vt:lpstr>Proposed Agenda</vt:lpstr>
      <vt:lpstr>IEEE 802 Ground Rules</vt:lpstr>
      <vt:lpstr>Proposed Agenda</vt:lpstr>
      <vt:lpstr>High level market needs</vt:lpstr>
      <vt:lpstr>New PHY goals</vt:lpstr>
      <vt:lpstr>PowerPoint Presentation</vt:lpstr>
      <vt:lpstr>Study of existing IEEE PHY’s for long range application</vt:lpstr>
      <vt:lpstr>Proposed scheme</vt:lpstr>
      <vt:lpstr>Proposed scheme</vt:lpstr>
      <vt:lpstr>Proposed scheme</vt:lpstr>
      <vt:lpstr>OFDM-LR data rate flexibility</vt:lpstr>
      <vt:lpstr>RX sensitivity guidelines</vt:lpstr>
      <vt:lpstr>Proposed solution provides:</vt:lpstr>
      <vt:lpstr>Proposed solution provides:</vt:lpstr>
      <vt:lpstr>Proposed Agenda Tuesday PM1</vt:lpstr>
      <vt:lpstr>LR-OFDM Recap</vt:lpstr>
      <vt:lpstr>LR-OFDM Synchronization for 2kbps</vt:lpstr>
      <vt:lpstr>Adjourned Thanks</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Meeting Slides</dc:title>
  <dc:subject/>
  <dc:creator>ben@blindcreek.com</dc:creator>
  <cp:keywords/>
  <dc:description/>
  <cp:lastModifiedBy>Almholt, Thomas</cp:lastModifiedBy>
  <cp:revision>315</cp:revision>
  <cp:lastPrinted>2000-03-07T00:55:37Z</cp:lastPrinted>
  <dcterms:created xsi:type="dcterms:W3CDTF">2016-01-17T22:48:36Z</dcterms:created>
  <dcterms:modified xsi:type="dcterms:W3CDTF">2023-05-16T17:27:19Z</dcterms:modified>
  <cp:category/>
</cp:coreProperties>
</file>