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00F0043B-FFBB-4425-92A7-33D6C0425CE8}"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3288600" y="9736920"/>
            <a:ext cx="875520" cy="781920"/>
          </a:xfrm>
          <a:prstGeom prst="rect">
            <a:avLst/>
          </a:prstGeom>
          <a:noFill/>
          <a:ln w="0">
            <a:noFill/>
          </a:ln>
        </p:spPr>
        <p:style>
          <a:lnRef idx="0"/>
          <a:fillRef idx="0"/>
          <a:effectRef idx="0"/>
          <a:fontRef idx="minor"/>
        </p:style>
        <p:txBody>
          <a:bodyPr lIns="0" rIns="0" tIns="0" bIns="0" anchor="t">
            <a:noAutofit/>
          </a:bodyPr>
          <a:p>
            <a:pPr algn="r">
              <a:lnSpc>
                <a:spcPct val="100000"/>
              </a:lnSpc>
            </a:pPr>
            <a:fld id="{69AC7348-C8EA-4BB6-822A-BD82A0C64748}"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15" name="PlaceHolder 1"/>
          <p:cNvSpPr>
            <a:spLocks noGrp="1"/>
          </p:cNvSpPr>
          <p:nvPr>
            <p:ph type="body"/>
          </p:nvPr>
        </p:nvSpPr>
        <p:spPr>
          <a:xfrm>
            <a:off x="1036080" y="4777200"/>
            <a:ext cx="5677920" cy="450396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16" name="PlaceHolder 2"/>
          <p:cNvSpPr>
            <a:spLocks noGrp="1"/>
          </p:cNvSpPr>
          <p:nvPr>
            <p:ph type="sldImg"/>
          </p:nvPr>
        </p:nvSpPr>
        <p:spPr>
          <a:xfrm>
            <a:off x="1282680" y="760320"/>
            <a:ext cx="5190120" cy="37364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2768758-8BB2-469F-9B03-1EBAB511644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9AC6304-C2D8-45B8-BEDC-6D4143637CB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74E1516-722D-4EC6-A81D-777F0905601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73E8BD3-17F0-471A-AC66-1CC171CB09A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520" cy="114408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080" cy="39765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3880" y="1604520"/>
            <a:ext cx="4015080" cy="39765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9453D15-CFE7-4F01-91FB-1621152A52B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802.15-23-0251-01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C1080BF-547D-4D16-A11C-3693D0EB541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7320" cy="4611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May,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Orlando</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MayMeeting.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8000" cy="1052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6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US" sz="4400" spc="-1" strike="noStrike">
              <a:solidFill>
                <a:srgbClr val="000000"/>
              </a:solidFill>
              <a:latin typeface="Arial"/>
            </a:endParaRPr>
          </a:p>
        </p:txBody>
      </p:sp>
      <p:sp>
        <p:nvSpPr>
          <p:cNvPr id="304" name="CustomShape 3"/>
          <p:cNvSpPr/>
          <p:nvPr/>
        </p:nvSpPr>
        <p:spPr>
          <a:xfrm>
            <a:off x="457200" y="1604520"/>
            <a:ext cx="8216640" cy="3964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5200" cy="39632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issues to be worked 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May</a:t>
            </a:r>
            <a:endParaRPr b="0" lang="en-US" sz="4400" spc="-1" strike="noStrike">
              <a:solidFill>
                <a:srgbClr val="000000"/>
              </a:solidFill>
              <a:latin typeface="Arial"/>
            </a:endParaRPr>
          </a:p>
        </p:txBody>
      </p:sp>
      <p:sp>
        <p:nvSpPr>
          <p:cNvPr id="307" name="CustomShape 2"/>
          <p:cNvSpPr/>
          <p:nvPr/>
        </p:nvSpPr>
        <p:spPr>
          <a:xfrm>
            <a:off x="457200" y="1604520"/>
            <a:ext cx="7767360" cy="3969360"/>
          </a:xfrm>
          <a:prstGeom prst="rect">
            <a:avLst/>
          </a:prstGeom>
          <a:noFill/>
          <a:ln w="0">
            <a:noFill/>
          </a:ln>
        </p:spPr>
        <p:style>
          <a:lnRef idx="0"/>
          <a:fillRef idx="0"/>
          <a:effectRef idx="0"/>
          <a:fontRef idx="minor"/>
        </p:style>
        <p:txBody>
          <a:bodyPr lIns="0" rIns="0" tIns="0" bIns="0" anchor="t">
            <a:normAutofit fontScale="96000"/>
          </a:bodyPr>
          <a:p>
            <a:pPr marL="1184040" indent="-873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1030-1230</a:t>
            </a:r>
            <a:endParaRPr b="0" lang="en-US" sz="3200" spc="-1" strike="noStrike">
              <a:solidFill>
                <a:srgbClr val="000000"/>
              </a:solidFill>
              <a:latin typeface="Arial"/>
            </a:endParaRPr>
          </a:p>
          <a:p>
            <a:pPr lvl="2" marL="1776600" indent="-58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776600" indent="-58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introduction to SG privacy (15-22-0477)</a:t>
            </a:r>
            <a:endParaRPr b="0" lang="en-US" sz="3200" spc="-1" strike="noStrike">
              <a:solidFill>
                <a:srgbClr val="000000"/>
              </a:solidFill>
              <a:latin typeface="Arial"/>
            </a:endParaRPr>
          </a:p>
          <a:p>
            <a:pPr lvl="2" marL="1776600" indent="-58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list of issues that privacy group needs to address </a:t>
            </a:r>
            <a:endParaRPr b="0" lang="en-US" sz="3200" spc="-1" strike="noStrike">
              <a:solidFill>
                <a:srgbClr val="000000"/>
              </a:solidFill>
              <a:latin typeface="Arial"/>
            </a:endParaRPr>
          </a:p>
          <a:p>
            <a:pPr lvl="2" marL="1776600" indent="-58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528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5640" cy="39729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15-23-0253.</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11" name="TextShape 2"/>
          <p:cNvSpPr/>
          <p:nvPr/>
        </p:nvSpPr>
        <p:spPr>
          <a:xfrm>
            <a:off x="457200" y="1604520"/>
            <a:ext cx="8228520" cy="39765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Created document listing issues that we need to solve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
          <p:cNvSpPr/>
          <p:nvPr/>
        </p:nvSpPr>
        <p:spPr>
          <a:xfrm>
            <a:off x="457200" y="273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July</a:t>
            </a:r>
            <a:endParaRPr b="0" lang="en-US" sz="4400" spc="-1" strike="noStrike">
              <a:solidFill>
                <a:srgbClr val="000000"/>
              </a:solidFill>
              <a:latin typeface="Arial"/>
            </a:endParaRPr>
          </a:p>
        </p:txBody>
      </p:sp>
      <p:sp>
        <p:nvSpPr>
          <p:cNvPr id="313" name="TextShape 2"/>
          <p:cNvSpPr/>
          <p:nvPr/>
        </p:nvSpPr>
        <p:spPr>
          <a:xfrm>
            <a:off x="457200" y="1604520"/>
            <a:ext cx="8228520" cy="39765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802.11bi, or 802.11bh.</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 solutions for the issues listed in May</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50160" cy="5536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9440" cy="5965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9440" cy="1056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5240" cy="5549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6120" cy="383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31040" cy="48639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9440" cy="815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8760" cy="3371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3840" cy="1130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51520" cy="4454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3840" cy="1130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51520" cy="4454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3840" cy="1130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51520" cy="4454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3840" cy="1130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51520" cy="4454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3840" cy="1130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4440" cy="4454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1142</TotalTime>
  <Application>LibreOffice/7.4.5.1$Linux_X86_64 LibreOffice_project/40$Build-1</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2023-05-16T11:55:21Z</dcterms:modified>
  <cp:revision>133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