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278"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279"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280"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281"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82"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692755B-84E2-4F2D-B588-70BA78A52B1A}"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CustomShape 1"/>
          <p:cNvSpPr/>
          <p:nvPr/>
        </p:nvSpPr>
        <p:spPr>
          <a:xfrm>
            <a:off x="3288600" y="9736920"/>
            <a:ext cx="875880" cy="782280"/>
          </a:xfrm>
          <a:prstGeom prst="rect">
            <a:avLst/>
          </a:prstGeom>
          <a:noFill/>
          <a:ln w="0">
            <a:noFill/>
          </a:ln>
        </p:spPr>
        <p:style>
          <a:lnRef idx="0"/>
          <a:fillRef idx="0"/>
          <a:effectRef idx="0"/>
          <a:fontRef idx="minor"/>
        </p:style>
        <p:txBody>
          <a:bodyPr lIns="0" rIns="0" tIns="0" bIns="0" anchor="t">
            <a:noAutofit/>
          </a:bodyPr>
          <a:p>
            <a:pPr algn="r">
              <a:lnSpc>
                <a:spcPct val="100000"/>
              </a:lnSpc>
            </a:pPr>
            <a:fld id="{C0ABA3C8-A65A-4632-8B44-868BCE731A3C}"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15" name="PlaceHolder 1"/>
          <p:cNvSpPr>
            <a:spLocks noGrp="1"/>
          </p:cNvSpPr>
          <p:nvPr>
            <p:ph type="body"/>
          </p:nvPr>
        </p:nvSpPr>
        <p:spPr>
          <a:xfrm>
            <a:off x="1036080" y="4777200"/>
            <a:ext cx="5678280" cy="450432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16" name="PlaceHolder 2"/>
          <p:cNvSpPr>
            <a:spLocks noGrp="1"/>
          </p:cNvSpPr>
          <p:nvPr>
            <p:ph type="sldImg"/>
          </p:nvPr>
        </p:nvSpPr>
        <p:spPr>
          <a:xfrm>
            <a:off x="1282680" y="760320"/>
            <a:ext cx="5190480" cy="373680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5"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0964D3C-DED8-4965-B72D-A65E18754F0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48"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51"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6A28CE4-E822-4571-A338-DD130D40927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94"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97"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68CBB47-B2A4-4C32-BA5F-22F76B92BBB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40"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43"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B93B506-F959-4E47-AA65-1310D3A5A04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87"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90"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6B5A733-5E3A-4EBE-87C2-465C383DCF8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33" name="CustomShape 3"/>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36" name="CustomShape 6"/>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719FB1F-6F41-458A-A821-4C71AC084E2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240"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7680" cy="46123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May,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Privacy Meeting in Orlando</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Privacy MayMeeting.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8360" cy="1053000"/>
          </a:xfrm>
          <a:prstGeom prst="rect">
            <a:avLst/>
          </a:prstGeom>
          <a:noFill/>
          <a:ln w="0">
            <a:noFill/>
          </a:ln>
        </p:spPr>
        <p:style>
          <a:lnRef idx="0"/>
          <a:fillRef idx="0"/>
          <a:effectRef idx="0"/>
          <a:fontRef idx="minor"/>
        </p:style>
        <p:txBody>
          <a:bodyPr lIns="90000" rIns="90000" tIns="45000" bIns="45000" anchor="t">
            <a:noAutofit/>
          </a:bodyPr>
          <a:p>
            <a:endParaRPr b="0" lang="en-US" sz="1800" spc="-1" strike="noStrike">
              <a:solidFill>
                <a:srgbClr val="000000"/>
              </a:solidFill>
              <a:latin typeface="Arial"/>
            </a:endParaRPr>
          </a:p>
        </p:txBody>
      </p:sp>
      <p:sp>
        <p:nvSpPr>
          <p:cNvPr id="303" name="CustomShape 2"/>
          <p:cNvSpPr/>
          <p:nvPr/>
        </p:nvSpPr>
        <p:spPr>
          <a:xfrm>
            <a:off x="438120" y="602280"/>
            <a:ext cx="82170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May</a:t>
            </a:r>
            <a:endParaRPr b="0" lang="en-US" sz="4400" spc="-1" strike="noStrike">
              <a:solidFill>
                <a:srgbClr val="000000"/>
              </a:solidFill>
              <a:latin typeface="Arial"/>
            </a:endParaRPr>
          </a:p>
        </p:txBody>
      </p:sp>
      <p:sp>
        <p:nvSpPr>
          <p:cNvPr id="304" name="CustomShape 3"/>
          <p:cNvSpPr/>
          <p:nvPr/>
        </p:nvSpPr>
        <p:spPr>
          <a:xfrm>
            <a:off x="457200" y="1604520"/>
            <a:ext cx="8217000" cy="3965040"/>
          </a:xfrm>
          <a:prstGeom prst="rect">
            <a:avLst/>
          </a:prstGeom>
          <a:noFill/>
          <a:ln w="0">
            <a:noFill/>
          </a:ln>
        </p:spPr>
        <p:style>
          <a:lnRef idx="0"/>
          <a:fillRef idx="0"/>
          <a:effectRef idx="0"/>
          <a:fontRef idx="minor"/>
        </p:style>
        <p:txBody>
          <a:bodyPr lIns="90000" rIns="90000" tIns="45000" bIns="45000" anchor="t">
            <a:noAutofit/>
          </a:bodyPr>
          <a:p>
            <a:endParaRPr b="0" lang="en-US" sz="1800" spc="-1" strike="noStrike">
              <a:solidFill>
                <a:srgbClr val="000000"/>
              </a:solidFill>
              <a:latin typeface="Arial"/>
            </a:endParaRPr>
          </a:p>
        </p:txBody>
      </p:sp>
      <p:sp>
        <p:nvSpPr>
          <p:cNvPr id="305" name="CustomShape 4"/>
          <p:cNvSpPr/>
          <p:nvPr/>
        </p:nvSpPr>
        <p:spPr>
          <a:xfrm>
            <a:off x="457200" y="1604520"/>
            <a:ext cx="8215560" cy="396360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issues to be worked on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1680" cy="1137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May</a:t>
            </a:r>
            <a:endParaRPr b="0" lang="en-US" sz="4400" spc="-1" strike="noStrike">
              <a:solidFill>
                <a:srgbClr val="000000"/>
              </a:solidFill>
              <a:latin typeface="Arial"/>
            </a:endParaRPr>
          </a:p>
        </p:txBody>
      </p:sp>
      <p:sp>
        <p:nvSpPr>
          <p:cNvPr id="307" name="CustomShape 2"/>
          <p:cNvSpPr/>
          <p:nvPr/>
        </p:nvSpPr>
        <p:spPr>
          <a:xfrm>
            <a:off x="457200" y="1604520"/>
            <a:ext cx="7767720" cy="3969720"/>
          </a:xfrm>
          <a:prstGeom prst="rect">
            <a:avLst/>
          </a:prstGeom>
          <a:noFill/>
          <a:ln w="0">
            <a:noFill/>
          </a:ln>
        </p:spPr>
        <p:style>
          <a:lnRef idx="0"/>
          <a:fillRef idx="0"/>
          <a:effectRef idx="0"/>
          <a:fontRef idx="minor"/>
        </p:style>
        <p:txBody>
          <a:bodyPr lIns="0" rIns="0" tIns="0" bIns="0" anchor="t">
            <a:normAutofit fontScale="96000"/>
          </a:bodyPr>
          <a:p>
            <a:pPr marL="1184400" indent="-873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Tuesdays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1600-1800</a:t>
            </a:r>
            <a:endParaRPr b="0" lang="en-US" sz="3200" spc="-1" strike="noStrike">
              <a:solidFill>
                <a:srgbClr val="000000"/>
              </a:solidFill>
              <a:latin typeface="Arial"/>
            </a:endParaRPr>
          </a:p>
          <a:p>
            <a:pPr lvl="2" marL="1776960" indent="-583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 Go through list of issues that privacy group needs to address </a:t>
            </a:r>
            <a:endParaRPr b="0" lang="en-US" sz="3200" spc="-1" strike="noStrike">
              <a:solidFill>
                <a:srgbClr val="000000"/>
              </a:solidFill>
              <a:latin typeface="Arial"/>
            </a:endParaRPr>
          </a:p>
          <a:p>
            <a:pPr marL="1184400" indent="-873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776960" indent="-583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list of issues</a:t>
            </a:r>
            <a:endParaRPr b="0" lang="en-US" sz="3200" spc="-1" strike="noStrike">
              <a:solidFill>
                <a:srgbClr val="000000"/>
              </a:solidFill>
              <a:latin typeface="Arial"/>
            </a:endParaRPr>
          </a:p>
          <a:p>
            <a:pPr lvl="2" marL="1776960" indent="-583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5640" cy="1141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09" name="CustomShape 2"/>
          <p:cNvSpPr/>
          <p:nvPr/>
        </p:nvSpPr>
        <p:spPr>
          <a:xfrm>
            <a:off x="457200" y="1604520"/>
            <a:ext cx="8226000" cy="397332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15-23-0253.</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p:nvPr/>
        </p:nvSpPr>
        <p:spPr>
          <a:xfrm>
            <a:off x="457200" y="273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rPr>
              <a:t>Meeting achievements</a:t>
            </a:r>
            <a:endParaRPr b="0" lang="en-US" sz="4400" spc="-1" strike="noStrike">
              <a:solidFill>
                <a:srgbClr val="000000"/>
              </a:solidFill>
              <a:latin typeface="Arial"/>
            </a:endParaRPr>
          </a:p>
        </p:txBody>
      </p:sp>
      <p:sp>
        <p:nvSpPr>
          <p:cNvPr id="311" name="Text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document listing issues that we need to solve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1"/>
          <p:cNvSpPr/>
          <p:nvPr/>
        </p:nvSpPr>
        <p:spPr>
          <a:xfrm>
            <a:off x="457200" y="273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rPr>
              <a:t>Agenda for TG4ac for July</a:t>
            </a:r>
            <a:endParaRPr b="0" lang="en-US" sz="4400" spc="-1" strike="noStrike">
              <a:solidFill>
                <a:srgbClr val="000000"/>
              </a:solidFill>
              <a:latin typeface="Arial"/>
            </a:endParaRPr>
          </a:p>
        </p:txBody>
      </p:sp>
      <p:sp>
        <p:nvSpPr>
          <p:cNvPr id="313" name="Text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Two sessions</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Provide solutions for the issues listed in May</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50520" cy="5537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285" name="CustomShape 2"/>
          <p:cNvSpPr/>
          <p:nvPr/>
        </p:nvSpPr>
        <p:spPr>
          <a:xfrm>
            <a:off x="685800" y="533520"/>
            <a:ext cx="7759800" cy="5968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286" name="CustomShape 3"/>
          <p:cNvSpPr/>
          <p:nvPr/>
        </p:nvSpPr>
        <p:spPr>
          <a:xfrm>
            <a:off x="685800" y="-228600"/>
            <a:ext cx="7759800" cy="1057320"/>
          </a:xfrm>
          <a:prstGeom prst="rect">
            <a:avLst/>
          </a:prstGeom>
          <a:noFill/>
          <a:ln w="0">
            <a:noFill/>
          </a:ln>
        </p:spPr>
        <p:style>
          <a:lnRef idx="0"/>
          <a:fillRef idx="0"/>
          <a:effectRef idx="0"/>
          <a:fontRef idx="minor"/>
        </p:style>
        <p:txBody>
          <a:bodyPr lIns="90000" rIns="90000" tIns="45000" bIns="45000" anchor="t">
            <a:noAutofit/>
          </a:bodyPr>
          <a:p>
            <a:endParaRPr b="0" lang="en-US" sz="1800" spc="-1" strike="noStrike">
              <a:solidFill>
                <a:srgbClr val="000000"/>
              </a:solidFill>
              <a:latin typeface="Arial"/>
            </a:endParaRPr>
          </a:p>
        </p:txBody>
      </p:sp>
      <p:sp>
        <p:nvSpPr>
          <p:cNvPr id="287" name="CustomShape 4"/>
          <p:cNvSpPr/>
          <p:nvPr/>
        </p:nvSpPr>
        <p:spPr>
          <a:xfrm>
            <a:off x="380880" y="838080"/>
            <a:ext cx="8445600" cy="5550120"/>
          </a:xfrm>
          <a:prstGeom prst="rect">
            <a:avLst/>
          </a:prstGeom>
          <a:noFill/>
          <a:ln w="0">
            <a:noFill/>
          </a:ln>
        </p:spPr>
        <p:style>
          <a:lnRef idx="0"/>
          <a:fillRef idx="0"/>
          <a:effectRef idx="0"/>
          <a:fontRef idx="minor"/>
        </p:style>
        <p:txBody>
          <a:bodyPr lIns="90000" rIns="90000" tIns="45000" bIns="45000" anchor="t">
            <a:noAutofit/>
          </a:bodyPr>
          <a:p>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6480" cy="384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289" name="CustomShape 2"/>
          <p:cNvSpPr/>
          <p:nvPr/>
        </p:nvSpPr>
        <p:spPr>
          <a:xfrm>
            <a:off x="34920" y="1413000"/>
            <a:ext cx="9131400" cy="48643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59800" cy="816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291" name="CustomShape 2"/>
          <p:cNvSpPr/>
          <p:nvPr/>
        </p:nvSpPr>
        <p:spPr>
          <a:xfrm>
            <a:off x="0" y="1557360"/>
            <a:ext cx="8979120" cy="33721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4200" cy="1130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293" name="CustomShape 2"/>
          <p:cNvSpPr/>
          <p:nvPr/>
        </p:nvSpPr>
        <p:spPr>
          <a:xfrm>
            <a:off x="609480" y="1773360"/>
            <a:ext cx="7751880" cy="4454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4200" cy="1130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295" name="CustomShape 2"/>
          <p:cNvSpPr/>
          <p:nvPr/>
        </p:nvSpPr>
        <p:spPr>
          <a:xfrm>
            <a:off x="609480" y="1773360"/>
            <a:ext cx="7751880" cy="4454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4200" cy="1130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297" name="CustomShape 2"/>
          <p:cNvSpPr/>
          <p:nvPr/>
        </p:nvSpPr>
        <p:spPr>
          <a:xfrm>
            <a:off x="609480" y="1773360"/>
            <a:ext cx="7751880" cy="4454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4200" cy="1130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99" name="CustomShape 2"/>
          <p:cNvSpPr/>
          <p:nvPr/>
        </p:nvSpPr>
        <p:spPr>
          <a:xfrm>
            <a:off x="609480" y="1773360"/>
            <a:ext cx="7751880" cy="4454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4200" cy="1130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01" name="CustomShape 2"/>
          <p:cNvSpPr/>
          <p:nvPr/>
        </p:nvSpPr>
        <p:spPr>
          <a:xfrm>
            <a:off x="609480" y="1773360"/>
            <a:ext cx="8434800" cy="4454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1048</TotalTime>
  <Application>LibreOffice/7.4.5.1$Linux_X86_64 LibreOffice_project/40$Build-1</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2023-05-14T20:41:28Z</dcterms:modified>
  <cp:revision>131</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