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2.xml.rels" ContentType="application/vnd.openxmlformats-package.relationships+xml"/>
  <Override PartName="/ppt/slideLayouts/_rels/slideLayout41.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40.xml.rels" ContentType="application/vnd.openxmlformats-package.relationships+xml"/>
  <Override PartName="/ppt/slideLayouts/_rels/slideLayout3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13.xml.rels" ContentType="application/vnd.openxmlformats-package.relationships+xml"/>
  <Override PartName="/ppt/slideLayouts/_rels/slideLayout58.xml.rels" ContentType="application/vnd.openxmlformats-package.relationships+xml"/>
  <Override PartName="/ppt/slideLayouts/_rels/slideLayout65.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51.xml.rels" ContentType="application/vnd.openxmlformats-package.relationships+xml"/>
  <Override PartName="/ppt/slideLayouts/_rels/slideLayout12.xml.rels" ContentType="application/vnd.openxmlformats-package.relationships+xml"/>
  <Override PartName="/ppt/slideLayouts/_rels/slideLayout55.xml.rels" ContentType="application/vnd.openxmlformats-package.relationships+xml"/>
  <Override PartName="/ppt/slideLayouts/_rels/slideLayout54.xml.rels" ContentType="application/vnd.openxmlformats-package.relationships+xml"/>
  <Override PartName="/ppt/slideLayouts/_rels/slideLayout69.xml.rels" ContentType="application/vnd.openxmlformats-package.relationships+xml"/>
  <Override PartName="/ppt/slideLayouts/_rels/slideLayout63.xml.rels" ContentType="application/vnd.openxmlformats-package.relationships+xml"/>
  <Override PartName="/ppt/slideLayouts/_rels/slideLayout47.xml.rels" ContentType="application/vnd.openxmlformats-package.relationships+xml"/>
  <Override PartName="/ppt/slideLayouts/_rels/slideLayout53.xml.rels" ContentType="application/vnd.openxmlformats-package.relationships+xml"/>
  <Override PartName="/ppt/slideLayouts/_rels/slideLayout46.xml.rels" ContentType="application/vnd.openxmlformats-package.relationships+xml"/>
  <Override PartName="/ppt/slideLayouts/_rels/slideLayout62.xml.rels" ContentType="application/vnd.openxmlformats-package.relationships+xml"/>
  <Override PartName="/ppt/slideLayouts/_rels/slideLayout50.xml.rels" ContentType="application/vnd.openxmlformats-package.relationships+xml"/>
  <Override PartName="/ppt/slideLayouts/_rels/slideLayout52.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38.xml.rels" ContentType="application/vnd.openxmlformats-package.relationships+xml"/>
  <Override PartName="/ppt/slideLayouts/_rels/slideLayout30.xml.rels" ContentType="application/vnd.openxmlformats-package.relationships+xml"/>
  <Override PartName="/ppt/slideLayouts/_rels/slideLayout45.xml.rels" ContentType="application/vnd.openxmlformats-package.relationships+xml"/>
  <Override PartName="/ppt/slideLayouts/_rels/slideLayout14.xml.rels" ContentType="application/vnd.openxmlformats-package.relationships+xml"/>
  <Override PartName="/ppt/slideLayouts/_rels/slideLayout8.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5.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31.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70.xml.rels" ContentType="application/vnd.openxmlformats-package.relationships+xml"/>
  <Override PartName="/ppt/slideLayouts/_rels/slideLayout66.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64.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57.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60.xml" ContentType="application/vnd.openxmlformats-officedocument.presentationml.slideLayout+xml"/>
  <Override PartName="/ppt/slideLayouts/slideLayout19.xml" ContentType="application/vnd.openxmlformats-officedocument.presentationml.slideLayout+xml"/>
  <Override PartName="/ppt/slideLayouts/slideLayout61.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58.xml" ContentType="application/vnd.openxmlformats-officedocument.presentationml.slideLayout+xml"/>
  <Override PartName="/ppt/slideLayouts/slideLayout17.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72.xml" ContentType="application/vnd.openxmlformats-officedocument.presentationml.slideLayout+xml"/>
  <Override PartName="/ppt/slideLayouts/slideLayout23.xml" ContentType="application/vnd.openxmlformats-officedocument.presentationml.slideLayout+xml"/>
  <Override PartName="/ppt/slideLayouts/slideLayout71.xml" ContentType="application/vnd.openxmlformats-officedocument.presentationml.slideLayout+xml"/>
  <Override PartName="/ppt/slideLayouts/slideLayout29.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70.xml" ContentType="application/vnd.openxmlformats-officedocument.presentationml.slideLayout+xml"/>
  <Override PartName="/ppt/slideLayouts/slideLayout28.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66.xml" ContentType="application/vnd.openxmlformats-officedocument.presentationml.slideLayout+xml"/>
  <Override PartName="/ppt/slideLayouts/slideLayout65.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2.xml" ContentType="application/vnd.openxmlformats-officedocument.presentationml.slideLayout+xml"/>
  <Override PartName="/ppt/slideLayouts/slideLayout40.xml" ContentType="application/vnd.openxmlformats-officedocument.presentationml.slideLayout+xml"/>
  <Override PartName="/ppt/slideLayouts/slideLayout3.xml" ContentType="application/vnd.openxmlformats-officedocument.presentationml.slideLayout+xml"/>
  <Override PartName="/ppt/slideLayouts/slideLayout41.xml" ContentType="application/vnd.openxmlformats-officedocument.presentationml.slideLayout+xml"/>
  <Override PartName="/ppt/slideLayouts/slideLayout4.xml" ContentType="application/vnd.openxmlformats-officedocument.presentationml.slideLayout+xml"/>
  <Override PartName="/ppt/slideLayouts/slideLayout42.xml" ContentType="application/vnd.openxmlformats-officedocument.presentationml.slideLayout+xml"/>
  <Override PartName="/ppt/slideLayouts/slideLayout5.xml" ContentType="application/vnd.openxmlformats-officedocument.presentationml.slideLayout+xml"/>
  <Override PartName="/ppt/slideLayouts/slideLayout43.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slide13.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notesMaster" Target="notesMasters/notesMaster1.xml"/><Relationship Id="rId9" Type="http://schemas.openxmlformats.org/officeDocument/2006/relationships/slide" Target="slides/slide1.xml"/><Relationship Id="rId10" Type="http://schemas.openxmlformats.org/officeDocument/2006/relationships/slide" Target="slides/slide2.xml"/><Relationship Id="rId11" Type="http://schemas.openxmlformats.org/officeDocument/2006/relationships/slide" Target="slides/slide3.xml"/><Relationship Id="rId12" Type="http://schemas.openxmlformats.org/officeDocument/2006/relationships/slide" Target="slides/slide4.xml"/><Relationship Id="rId13" Type="http://schemas.openxmlformats.org/officeDocument/2006/relationships/slide" Target="slides/slide5.xml"/><Relationship Id="rId14" Type="http://schemas.openxmlformats.org/officeDocument/2006/relationships/slide" Target="slides/slide6.xml"/><Relationship Id="rId15" Type="http://schemas.openxmlformats.org/officeDocument/2006/relationships/slide" Target="slides/slide7.xml"/><Relationship Id="rId16" Type="http://schemas.openxmlformats.org/officeDocument/2006/relationships/slide" Target="slides/slide8.xml"/><Relationship Id="rId17" Type="http://schemas.openxmlformats.org/officeDocument/2006/relationships/slide" Target="slides/slide9.xml"/><Relationship Id="rId18" Type="http://schemas.openxmlformats.org/officeDocument/2006/relationships/slide" Target="slides/slide10.xml"/><Relationship Id="rId19" Type="http://schemas.openxmlformats.org/officeDocument/2006/relationships/slide" Target="slides/slide11.xml"/><Relationship Id="rId20" Type="http://schemas.openxmlformats.org/officeDocument/2006/relationships/slide" Target="slides/slide12.xml"/><Relationship Id="rId21" Type="http://schemas.openxmlformats.org/officeDocument/2006/relationships/slide" Target="slides/slide13.xml"/><Relationship Id="rId22" Type="http://schemas.openxmlformats.org/officeDocument/2006/relationships/slide" Target="slides/slide14.xml"/><Relationship Id="rId23"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7.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7"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278"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279"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280" name="PlaceHolder 4"/>
          <p:cNvSpPr>
            <a:spLocks noGrp="1"/>
          </p:cNvSpPr>
          <p:nvPr>
            <p:ph type="dt" idx="1"/>
          </p:nvPr>
        </p:nvSpPr>
        <p:spPr>
          <a:xfrm>
            <a:off x="4399200" y="0"/>
            <a:ext cx="3372840" cy="50256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281" name="PlaceHolder 5"/>
          <p:cNvSpPr>
            <a:spLocks noGrp="1"/>
          </p:cNvSpPr>
          <p:nvPr>
            <p:ph type="ftr" idx="2"/>
          </p:nvPr>
        </p:nvSpPr>
        <p:spPr>
          <a:xfrm>
            <a:off x="0" y="9555480"/>
            <a:ext cx="3372840" cy="50256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282" name="PlaceHolder 6"/>
          <p:cNvSpPr>
            <a:spLocks noGrp="1"/>
          </p:cNvSpPr>
          <p:nvPr>
            <p:ph type="sldNum" idx="3"/>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C692755B-84E2-4F2D-B588-70BA78A52B1A}"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4" name="CustomShape 1"/>
          <p:cNvSpPr/>
          <p:nvPr/>
        </p:nvSpPr>
        <p:spPr>
          <a:xfrm>
            <a:off x="3288600" y="9736920"/>
            <a:ext cx="875880" cy="782280"/>
          </a:xfrm>
          <a:prstGeom prst="rect">
            <a:avLst/>
          </a:prstGeom>
          <a:noFill/>
          <a:ln w="0">
            <a:noFill/>
          </a:ln>
        </p:spPr>
        <p:style>
          <a:lnRef idx="0"/>
          <a:fillRef idx="0"/>
          <a:effectRef idx="0"/>
          <a:fontRef idx="minor"/>
        </p:style>
        <p:txBody>
          <a:bodyPr lIns="0" rIns="0" tIns="0" bIns="0" anchor="t">
            <a:noAutofit/>
          </a:bodyPr>
          <a:p>
            <a:pPr algn="r">
              <a:lnSpc>
                <a:spcPct val="100000"/>
              </a:lnSpc>
            </a:pPr>
            <a:fld id="{C0ABA3C8-A65A-4632-8B44-868BCE731A3C}" type="slidenum">
              <a:rPr b="0" lang="en-IE" sz="1300" spc="-1" strike="noStrike">
                <a:solidFill>
                  <a:srgbClr val="000000"/>
                </a:solidFill>
                <a:latin typeface="Times New Roman"/>
                <a:ea typeface="MS PGothic"/>
              </a:rPr>
              <a:t>&lt;number&gt;</a:t>
            </a:fld>
            <a:endParaRPr b="0" lang="en-US" sz="1300" spc="-1" strike="noStrike">
              <a:solidFill>
                <a:srgbClr val="000000"/>
              </a:solidFill>
              <a:latin typeface="Arial"/>
            </a:endParaRPr>
          </a:p>
        </p:txBody>
      </p:sp>
      <p:sp>
        <p:nvSpPr>
          <p:cNvPr id="315" name="PlaceHolder 1"/>
          <p:cNvSpPr>
            <a:spLocks noGrp="1"/>
          </p:cNvSpPr>
          <p:nvPr>
            <p:ph type="body"/>
          </p:nvPr>
        </p:nvSpPr>
        <p:spPr>
          <a:xfrm>
            <a:off x="1036080" y="4777200"/>
            <a:ext cx="5678280" cy="4504320"/>
          </a:xfrm>
          <a:prstGeom prst="rect">
            <a:avLst/>
          </a:prstGeom>
          <a:noFill/>
          <a:ln w="0">
            <a:noFill/>
          </a:ln>
        </p:spPr>
        <p:txBody>
          <a:bodyPr lIns="95760" rIns="95760" tIns="47160" bIns="47160" anchor="t">
            <a:noAutofit/>
          </a:bodyPr>
          <a:p>
            <a:pPr marL="216000" indent="0">
              <a:buNone/>
            </a:pPr>
            <a:endParaRPr b="0" lang="en-US" sz="1800" spc="-1" strike="noStrike">
              <a:solidFill>
                <a:srgbClr val="000000"/>
              </a:solidFill>
              <a:latin typeface="Arial"/>
            </a:endParaRPr>
          </a:p>
        </p:txBody>
      </p:sp>
      <p:sp>
        <p:nvSpPr>
          <p:cNvPr id="316" name="PlaceHolder 2"/>
          <p:cNvSpPr>
            <a:spLocks noGrp="1"/>
          </p:cNvSpPr>
          <p:nvPr>
            <p:ph type="sldImg"/>
          </p:nvPr>
        </p:nvSpPr>
        <p:spPr>
          <a:xfrm>
            <a:off x="1282680" y="760320"/>
            <a:ext cx="5190480" cy="373680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88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88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388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8880" cy="39769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88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388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8880" cy="530640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388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8880" cy="39769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388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88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88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88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388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8880" cy="39769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88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388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88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8880" cy="530640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388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388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88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88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88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388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0" name="PlaceHolder 2"/>
          <p:cNvSpPr>
            <a:spLocks noGrp="1"/>
          </p:cNvSpPr>
          <p:nvPr>
            <p:ph type="subTitle"/>
          </p:nvPr>
        </p:nvSpPr>
        <p:spPr>
          <a:xfrm>
            <a:off x="457200" y="1604520"/>
            <a:ext cx="8228880" cy="39769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2" name="PlaceHolder 2"/>
          <p:cNvSpPr>
            <a:spLocks noGrp="1"/>
          </p:cNvSpPr>
          <p:nvPr>
            <p:ph/>
          </p:nvPr>
        </p:nvSpPr>
        <p:spPr>
          <a:xfrm>
            <a:off x="457200" y="1604520"/>
            <a:ext cx="82288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388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4"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5" name="PlaceHolder 3"/>
          <p:cNvSpPr>
            <a:spLocks noGrp="1"/>
          </p:cNvSpPr>
          <p:nvPr>
            <p:ph/>
          </p:nvPr>
        </p:nvSpPr>
        <p:spPr>
          <a:xfrm>
            <a:off x="467388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8880" cy="530640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9"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0" name="PlaceHolder 3"/>
          <p:cNvSpPr>
            <a:spLocks noGrp="1"/>
          </p:cNvSpPr>
          <p:nvPr>
            <p:ph/>
          </p:nvPr>
        </p:nvSpPr>
        <p:spPr>
          <a:xfrm>
            <a:off x="467388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3"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4"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5" name="PlaceHolder 4"/>
          <p:cNvSpPr>
            <a:spLocks noGrp="1"/>
          </p:cNvSpPr>
          <p:nvPr>
            <p:ph/>
          </p:nvPr>
        </p:nvSpPr>
        <p:spPr>
          <a:xfrm>
            <a:off x="467388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7"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8"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9" name="PlaceHolder 4"/>
          <p:cNvSpPr>
            <a:spLocks noGrp="1"/>
          </p:cNvSpPr>
          <p:nvPr>
            <p:ph/>
          </p:nvPr>
        </p:nvSpPr>
        <p:spPr>
          <a:xfrm>
            <a:off x="457200" y="3682080"/>
            <a:ext cx="82288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1" name="PlaceHolder 2"/>
          <p:cNvSpPr>
            <a:spLocks noGrp="1"/>
          </p:cNvSpPr>
          <p:nvPr>
            <p:ph/>
          </p:nvPr>
        </p:nvSpPr>
        <p:spPr>
          <a:xfrm>
            <a:off x="457200" y="1604520"/>
            <a:ext cx="82288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2" name="PlaceHolder 3"/>
          <p:cNvSpPr>
            <a:spLocks noGrp="1"/>
          </p:cNvSpPr>
          <p:nvPr>
            <p:ph/>
          </p:nvPr>
        </p:nvSpPr>
        <p:spPr>
          <a:xfrm>
            <a:off x="457200" y="3682080"/>
            <a:ext cx="82288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4"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5"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6"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7" name="PlaceHolder 5"/>
          <p:cNvSpPr>
            <a:spLocks noGrp="1"/>
          </p:cNvSpPr>
          <p:nvPr>
            <p:ph/>
          </p:nvPr>
        </p:nvSpPr>
        <p:spPr>
          <a:xfrm>
            <a:off x="467388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6" name="PlaceHolder 2"/>
          <p:cNvSpPr>
            <a:spLocks noGrp="1"/>
          </p:cNvSpPr>
          <p:nvPr>
            <p:ph type="subTitle"/>
          </p:nvPr>
        </p:nvSpPr>
        <p:spPr>
          <a:xfrm>
            <a:off x="457200" y="1604520"/>
            <a:ext cx="8228880" cy="39769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8" name="PlaceHolder 2"/>
          <p:cNvSpPr>
            <a:spLocks noGrp="1"/>
          </p:cNvSpPr>
          <p:nvPr>
            <p:ph/>
          </p:nvPr>
        </p:nvSpPr>
        <p:spPr>
          <a:xfrm>
            <a:off x="457200" y="1604520"/>
            <a:ext cx="82288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0"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1" name="PlaceHolder 3"/>
          <p:cNvSpPr>
            <a:spLocks noGrp="1"/>
          </p:cNvSpPr>
          <p:nvPr>
            <p:ph/>
          </p:nvPr>
        </p:nvSpPr>
        <p:spPr>
          <a:xfrm>
            <a:off x="467388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8880" cy="530640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5"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6" name="PlaceHolder 3"/>
          <p:cNvSpPr>
            <a:spLocks noGrp="1"/>
          </p:cNvSpPr>
          <p:nvPr>
            <p:ph/>
          </p:nvPr>
        </p:nvSpPr>
        <p:spPr>
          <a:xfrm>
            <a:off x="467388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7"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9"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0"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1" name="PlaceHolder 4"/>
          <p:cNvSpPr>
            <a:spLocks noGrp="1"/>
          </p:cNvSpPr>
          <p:nvPr>
            <p:ph/>
          </p:nvPr>
        </p:nvSpPr>
        <p:spPr>
          <a:xfrm>
            <a:off x="467388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3"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4"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5" name="PlaceHolder 4"/>
          <p:cNvSpPr>
            <a:spLocks noGrp="1"/>
          </p:cNvSpPr>
          <p:nvPr>
            <p:ph/>
          </p:nvPr>
        </p:nvSpPr>
        <p:spPr>
          <a:xfrm>
            <a:off x="457200" y="3682080"/>
            <a:ext cx="82288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7" name="PlaceHolder 2"/>
          <p:cNvSpPr>
            <a:spLocks noGrp="1"/>
          </p:cNvSpPr>
          <p:nvPr>
            <p:ph/>
          </p:nvPr>
        </p:nvSpPr>
        <p:spPr>
          <a:xfrm>
            <a:off x="457200" y="1604520"/>
            <a:ext cx="82288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8" name="PlaceHolder 3"/>
          <p:cNvSpPr>
            <a:spLocks noGrp="1"/>
          </p:cNvSpPr>
          <p:nvPr>
            <p:ph/>
          </p:nvPr>
        </p:nvSpPr>
        <p:spPr>
          <a:xfrm>
            <a:off x="457200" y="3682080"/>
            <a:ext cx="82288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0"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1"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2"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3" name="PlaceHolder 5"/>
          <p:cNvSpPr>
            <a:spLocks noGrp="1"/>
          </p:cNvSpPr>
          <p:nvPr>
            <p:ph/>
          </p:nvPr>
        </p:nvSpPr>
        <p:spPr>
          <a:xfrm>
            <a:off x="467388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8880" cy="530640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2" name="PlaceHolder 2"/>
          <p:cNvSpPr>
            <a:spLocks noGrp="1"/>
          </p:cNvSpPr>
          <p:nvPr>
            <p:ph type="subTitle"/>
          </p:nvPr>
        </p:nvSpPr>
        <p:spPr>
          <a:xfrm>
            <a:off x="457200" y="1604520"/>
            <a:ext cx="8228880" cy="39769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4" name="PlaceHolder 2"/>
          <p:cNvSpPr>
            <a:spLocks noGrp="1"/>
          </p:cNvSpPr>
          <p:nvPr>
            <p:ph/>
          </p:nvPr>
        </p:nvSpPr>
        <p:spPr>
          <a:xfrm>
            <a:off x="457200" y="1604520"/>
            <a:ext cx="822888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6"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7" name="PlaceHolder 3"/>
          <p:cNvSpPr>
            <a:spLocks noGrp="1"/>
          </p:cNvSpPr>
          <p:nvPr>
            <p:ph/>
          </p:nvPr>
        </p:nvSpPr>
        <p:spPr>
          <a:xfrm>
            <a:off x="467388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8880" cy="530640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1"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2" name="PlaceHolder 3"/>
          <p:cNvSpPr>
            <a:spLocks noGrp="1"/>
          </p:cNvSpPr>
          <p:nvPr>
            <p:ph/>
          </p:nvPr>
        </p:nvSpPr>
        <p:spPr>
          <a:xfrm>
            <a:off x="467388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3"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5"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6"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7" name="PlaceHolder 4"/>
          <p:cNvSpPr>
            <a:spLocks noGrp="1"/>
          </p:cNvSpPr>
          <p:nvPr>
            <p:ph/>
          </p:nvPr>
        </p:nvSpPr>
        <p:spPr>
          <a:xfrm>
            <a:off x="467388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9"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0"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1" name="PlaceHolder 4"/>
          <p:cNvSpPr>
            <a:spLocks noGrp="1"/>
          </p:cNvSpPr>
          <p:nvPr>
            <p:ph/>
          </p:nvPr>
        </p:nvSpPr>
        <p:spPr>
          <a:xfrm>
            <a:off x="457200" y="3682080"/>
            <a:ext cx="82288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388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3" name="PlaceHolder 2"/>
          <p:cNvSpPr>
            <a:spLocks noGrp="1"/>
          </p:cNvSpPr>
          <p:nvPr>
            <p:ph/>
          </p:nvPr>
        </p:nvSpPr>
        <p:spPr>
          <a:xfrm>
            <a:off x="457200" y="1604520"/>
            <a:ext cx="82288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4" name="PlaceHolder 3"/>
          <p:cNvSpPr>
            <a:spLocks noGrp="1"/>
          </p:cNvSpPr>
          <p:nvPr>
            <p:ph/>
          </p:nvPr>
        </p:nvSpPr>
        <p:spPr>
          <a:xfrm>
            <a:off x="457200" y="3682080"/>
            <a:ext cx="82288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6"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7"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8"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9" name="PlaceHolder 5"/>
          <p:cNvSpPr>
            <a:spLocks noGrp="1"/>
          </p:cNvSpPr>
          <p:nvPr>
            <p:ph/>
          </p:nvPr>
        </p:nvSpPr>
        <p:spPr>
          <a:xfrm>
            <a:off x="467388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3880" y="368208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888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8520" cy="1994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802.15-23-0251-00</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2" name="CustomShape 3"/>
          <p:cNvSpPr/>
          <p:nvPr/>
        </p:nvSpPr>
        <p:spPr>
          <a:xfrm>
            <a:off x="685800" y="6475320"/>
            <a:ext cx="1724760" cy="2912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5" name="CustomShape 6"/>
          <p:cNvSpPr/>
          <p:nvPr/>
        </p:nvSpPr>
        <p:spPr>
          <a:xfrm>
            <a:off x="3749040" y="6475320"/>
            <a:ext cx="1724760" cy="2912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A0964D3C-DED8-4965-B72D-A65E18754F0A}"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24760" cy="2912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60320" cy="1994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2023</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8520" cy="1994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802.15-23-0251-00</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48" name="CustomShape 3"/>
          <p:cNvSpPr/>
          <p:nvPr/>
        </p:nvSpPr>
        <p:spPr>
          <a:xfrm>
            <a:off x="685800" y="6475320"/>
            <a:ext cx="1724760" cy="2912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51" name="CustomShape 6"/>
          <p:cNvSpPr/>
          <p:nvPr/>
        </p:nvSpPr>
        <p:spPr>
          <a:xfrm>
            <a:off x="3749040" y="6475320"/>
            <a:ext cx="1724760" cy="2912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86A28CE4-E822-4571-A338-DD130D40927C}"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24760" cy="2912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60320" cy="1994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2023</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a:t>
            </a:r>
            <a:r>
              <a:rPr b="0" lang="en-US" sz="3200" spc="-1" strike="noStrike">
                <a:solidFill>
                  <a:srgbClr val="000000"/>
                </a:solidFill>
                <a:latin typeface="Arial"/>
              </a:rPr>
              <a:t>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a:t>
            </a:r>
            <a:r>
              <a:rPr b="0" lang="en-US" sz="2800" spc="-1" strike="noStrike">
                <a:solidFill>
                  <a:srgbClr val="000000"/>
                </a:solidFill>
                <a:latin typeface="Arial"/>
              </a:rPr>
              <a:t>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8520" cy="1994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802.15-23-0251-00</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94" name="CustomShape 3"/>
          <p:cNvSpPr/>
          <p:nvPr/>
        </p:nvSpPr>
        <p:spPr>
          <a:xfrm>
            <a:off x="685800" y="6475320"/>
            <a:ext cx="1724760" cy="2912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97" name="CustomShape 6"/>
          <p:cNvSpPr/>
          <p:nvPr/>
        </p:nvSpPr>
        <p:spPr>
          <a:xfrm>
            <a:off x="3749040" y="6475320"/>
            <a:ext cx="1724760" cy="2912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068CBB47-B2A4-4C32-BA5F-22F76B92BBB7}"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24760" cy="2912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60320" cy="1994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2023</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8520" cy="1994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802.15-23-0251-00</a:t>
            </a:r>
            <a:endParaRPr b="0" lang="en-US"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140" name="CustomShape 3"/>
          <p:cNvSpPr/>
          <p:nvPr/>
        </p:nvSpPr>
        <p:spPr>
          <a:xfrm>
            <a:off x="685800" y="6475320"/>
            <a:ext cx="1724760" cy="2912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143" name="CustomShape 6"/>
          <p:cNvSpPr/>
          <p:nvPr/>
        </p:nvSpPr>
        <p:spPr>
          <a:xfrm>
            <a:off x="3749040" y="6475320"/>
            <a:ext cx="1724760" cy="2912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9B93B506-F959-4E47-AA65-1310D3A5A049}"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44" name="CustomShape 7"/>
          <p:cNvSpPr/>
          <p:nvPr/>
        </p:nvSpPr>
        <p:spPr>
          <a:xfrm>
            <a:off x="7040160" y="6490080"/>
            <a:ext cx="1724760" cy="2912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45" name="CustomShape 8"/>
          <p:cNvSpPr/>
          <p:nvPr/>
        </p:nvSpPr>
        <p:spPr>
          <a:xfrm>
            <a:off x="685800" y="365760"/>
            <a:ext cx="2560320" cy="1994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2023</a:t>
            </a:r>
            <a:endParaRPr b="0" lang="en-US"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8520" cy="1994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802.15-23-0251-00</a:t>
            </a:r>
            <a:endParaRPr b="0" lang="en-US"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187" name="CustomShape 3"/>
          <p:cNvSpPr/>
          <p:nvPr/>
        </p:nvSpPr>
        <p:spPr>
          <a:xfrm>
            <a:off x="685800" y="6475320"/>
            <a:ext cx="1724760" cy="2912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190" name="CustomShape 6"/>
          <p:cNvSpPr/>
          <p:nvPr/>
        </p:nvSpPr>
        <p:spPr>
          <a:xfrm>
            <a:off x="3749040" y="6475320"/>
            <a:ext cx="1724760" cy="2912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56B5A733-5E3A-4EBE-87C2-465C383DCF80}"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91" name="CustomShape 7"/>
          <p:cNvSpPr/>
          <p:nvPr/>
        </p:nvSpPr>
        <p:spPr>
          <a:xfrm>
            <a:off x="7040160" y="6490080"/>
            <a:ext cx="1724760" cy="2912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92" name="CustomShape 8"/>
          <p:cNvSpPr/>
          <p:nvPr/>
        </p:nvSpPr>
        <p:spPr>
          <a:xfrm>
            <a:off x="685800" y="365760"/>
            <a:ext cx="2560320" cy="1994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2023</a:t>
            </a:r>
            <a:endParaRPr b="0" lang="en-US"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48520" cy="1994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802.15-23-0251-00</a:t>
            </a:r>
            <a:endParaRPr b="0" lang="en-US"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233" name="CustomShape 3"/>
          <p:cNvSpPr/>
          <p:nvPr/>
        </p:nvSpPr>
        <p:spPr>
          <a:xfrm>
            <a:off x="685800" y="6475320"/>
            <a:ext cx="1724760" cy="2912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ndParaRPr>
          </a:p>
        </p:txBody>
      </p:sp>
      <p:sp>
        <p:nvSpPr>
          <p:cNvPr id="236" name="CustomShape 6"/>
          <p:cNvSpPr/>
          <p:nvPr/>
        </p:nvSpPr>
        <p:spPr>
          <a:xfrm>
            <a:off x="3749040" y="6475320"/>
            <a:ext cx="1724760" cy="2912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8719FB1F-6F41-458A-A821-4C71AC084E20}"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37" name="CustomShape 7"/>
          <p:cNvSpPr/>
          <p:nvPr/>
        </p:nvSpPr>
        <p:spPr>
          <a:xfrm>
            <a:off x="7040160" y="6490080"/>
            <a:ext cx="1724760" cy="2912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38" name="CustomShape 8"/>
          <p:cNvSpPr/>
          <p:nvPr/>
        </p:nvSpPr>
        <p:spPr>
          <a:xfrm>
            <a:off x="685800" y="365760"/>
            <a:ext cx="2560320" cy="1994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2023</a:t>
            </a:r>
            <a:endParaRPr b="0" lang="en-US" sz="1400" spc="-1" strike="noStrike">
              <a:solidFill>
                <a:srgbClr val="000000"/>
              </a:solidFill>
              <a:latin typeface="Arial"/>
            </a:endParaRPr>
          </a:p>
        </p:txBody>
      </p:sp>
      <p:sp>
        <p:nvSpPr>
          <p:cNvPr id="239"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240" name="PlaceHolder 2"/>
          <p:cNvSpPr>
            <a:spLocks noGrp="1"/>
          </p:cNvSpPr>
          <p:nvPr>
            <p:ph type="body"/>
          </p:nvPr>
        </p:nvSpPr>
        <p:spPr>
          <a:xfrm>
            <a:off x="457200" y="1604520"/>
            <a:ext cx="822888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83" name="CustomShape 1"/>
          <p:cNvSpPr/>
          <p:nvPr/>
        </p:nvSpPr>
        <p:spPr>
          <a:xfrm>
            <a:off x="152280" y="609480"/>
            <a:ext cx="8977680" cy="461232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Privacy Opening Report, Agenda and Closing report for November Meeting</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14</a:t>
            </a:r>
            <a:r>
              <a:rPr b="1" lang="en-IE" sz="1600" spc="-1" strike="noStrike" baseline="33000">
                <a:solidFill>
                  <a:srgbClr val="000000"/>
                </a:solidFill>
                <a:latin typeface="Times New Roman"/>
                <a:ea typeface="DejaVu Sans"/>
              </a:rPr>
              <a:t>h</a:t>
            </a:r>
            <a:r>
              <a:rPr b="1" lang="en-IE" sz="1600" spc="-1" strike="noStrike">
                <a:solidFill>
                  <a:srgbClr val="000000"/>
                </a:solidFill>
                <a:latin typeface="Times New Roman"/>
                <a:ea typeface="DejaVu Sans"/>
              </a:rPr>
              <a:t> May, 2023</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Privacy Meeting in Orlando</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Privacy MayMeeting.</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2" name="CustomShape 1"/>
          <p:cNvSpPr/>
          <p:nvPr/>
        </p:nvSpPr>
        <p:spPr>
          <a:xfrm>
            <a:off x="685800" y="685440"/>
            <a:ext cx="7758360" cy="1053000"/>
          </a:xfrm>
          <a:prstGeom prst="rect">
            <a:avLst/>
          </a:prstGeom>
          <a:noFill/>
          <a:ln w="0">
            <a:noFill/>
          </a:ln>
        </p:spPr>
        <p:style>
          <a:lnRef idx="0"/>
          <a:fillRef idx="0"/>
          <a:effectRef idx="0"/>
          <a:fontRef idx="minor"/>
        </p:style>
        <p:txBody>
          <a:bodyPr lIns="90000" rIns="90000" tIns="45000" bIns="45000" anchor="t">
            <a:noAutofit/>
          </a:bodyPr>
          <a:p>
            <a:endParaRPr b="0" lang="en-US" sz="1800" spc="-1" strike="noStrike">
              <a:solidFill>
                <a:srgbClr val="000000"/>
              </a:solidFill>
              <a:latin typeface="Arial"/>
            </a:endParaRPr>
          </a:p>
        </p:txBody>
      </p:sp>
      <p:sp>
        <p:nvSpPr>
          <p:cNvPr id="303" name="CustomShape 2"/>
          <p:cNvSpPr/>
          <p:nvPr/>
        </p:nvSpPr>
        <p:spPr>
          <a:xfrm>
            <a:off x="438120" y="602280"/>
            <a:ext cx="821700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May</a:t>
            </a:r>
            <a:endParaRPr b="0" lang="en-US" sz="4400" spc="-1" strike="noStrike">
              <a:solidFill>
                <a:srgbClr val="000000"/>
              </a:solidFill>
              <a:latin typeface="Arial"/>
            </a:endParaRPr>
          </a:p>
        </p:txBody>
      </p:sp>
      <p:sp>
        <p:nvSpPr>
          <p:cNvPr id="304" name="CustomShape 3"/>
          <p:cNvSpPr/>
          <p:nvPr/>
        </p:nvSpPr>
        <p:spPr>
          <a:xfrm>
            <a:off x="457200" y="1604520"/>
            <a:ext cx="8217000" cy="3965040"/>
          </a:xfrm>
          <a:prstGeom prst="rect">
            <a:avLst/>
          </a:prstGeom>
          <a:noFill/>
          <a:ln w="0">
            <a:noFill/>
          </a:ln>
        </p:spPr>
        <p:style>
          <a:lnRef idx="0"/>
          <a:fillRef idx="0"/>
          <a:effectRef idx="0"/>
          <a:fontRef idx="minor"/>
        </p:style>
        <p:txBody>
          <a:bodyPr lIns="90000" rIns="90000" tIns="45000" bIns="45000" anchor="t">
            <a:noAutofit/>
          </a:bodyPr>
          <a:p>
            <a:endParaRPr b="0" lang="en-US" sz="1800" spc="-1" strike="noStrike">
              <a:solidFill>
                <a:srgbClr val="000000"/>
              </a:solidFill>
              <a:latin typeface="Arial"/>
            </a:endParaRPr>
          </a:p>
        </p:txBody>
      </p:sp>
      <p:sp>
        <p:nvSpPr>
          <p:cNvPr id="305" name="CustomShape 4"/>
          <p:cNvSpPr/>
          <p:nvPr/>
        </p:nvSpPr>
        <p:spPr>
          <a:xfrm>
            <a:off x="457200" y="1604520"/>
            <a:ext cx="8215560" cy="396360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Start working on the issues to be worked on</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6" name="CustomShape 1"/>
          <p:cNvSpPr/>
          <p:nvPr/>
        </p:nvSpPr>
        <p:spPr>
          <a:xfrm>
            <a:off x="457200" y="273600"/>
            <a:ext cx="8221680" cy="1137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May</a:t>
            </a:r>
            <a:endParaRPr b="0" lang="en-US" sz="4400" spc="-1" strike="noStrike">
              <a:solidFill>
                <a:srgbClr val="000000"/>
              </a:solidFill>
              <a:latin typeface="Arial"/>
            </a:endParaRPr>
          </a:p>
        </p:txBody>
      </p:sp>
      <p:sp>
        <p:nvSpPr>
          <p:cNvPr id="307" name="CustomShape 2"/>
          <p:cNvSpPr/>
          <p:nvPr/>
        </p:nvSpPr>
        <p:spPr>
          <a:xfrm>
            <a:off x="457200" y="1604520"/>
            <a:ext cx="7767720" cy="3969720"/>
          </a:xfrm>
          <a:prstGeom prst="rect">
            <a:avLst/>
          </a:prstGeom>
          <a:noFill/>
          <a:ln w="0">
            <a:noFill/>
          </a:ln>
        </p:spPr>
        <p:style>
          <a:lnRef idx="0"/>
          <a:fillRef idx="0"/>
          <a:effectRef idx="0"/>
          <a:fontRef idx="minor"/>
        </p:style>
        <p:txBody>
          <a:bodyPr lIns="0" rIns="0" tIns="0" bIns="0" anchor="t">
            <a:normAutofit fontScale="96000"/>
          </a:bodyPr>
          <a:p>
            <a:pPr marL="1184400" indent="-8733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Tuesdays 14</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May 1600-1800</a:t>
            </a:r>
            <a:endParaRPr b="0" lang="en-US" sz="3200" spc="-1" strike="noStrike">
              <a:solidFill>
                <a:srgbClr val="000000"/>
              </a:solidFill>
              <a:latin typeface="Arial"/>
            </a:endParaRPr>
          </a:p>
          <a:p>
            <a:pPr lvl="2" marL="1776960" indent="-5832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 Go through list of issues that privacy group needs to address </a:t>
            </a:r>
            <a:endParaRPr b="0" lang="en-US" sz="3200" spc="-1" strike="noStrike">
              <a:solidFill>
                <a:srgbClr val="000000"/>
              </a:solidFill>
              <a:latin typeface="Arial"/>
            </a:endParaRPr>
          </a:p>
          <a:p>
            <a:pPr marL="1184400" indent="-8733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Wednesday 15</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May 13:30-15:30</a:t>
            </a:r>
            <a:endParaRPr b="0" lang="en-US" sz="3200" spc="-1" strike="noStrike">
              <a:solidFill>
                <a:srgbClr val="000000"/>
              </a:solidFill>
              <a:latin typeface="Arial"/>
            </a:endParaRPr>
          </a:p>
          <a:p>
            <a:pPr lvl="2" marL="1776960" indent="-5832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Work on the list of issues</a:t>
            </a:r>
            <a:endParaRPr b="0" lang="en-US" sz="3200" spc="-1" strike="noStrike">
              <a:solidFill>
                <a:srgbClr val="000000"/>
              </a:solidFill>
              <a:latin typeface="Arial"/>
            </a:endParaRPr>
          </a:p>
          <a:p>
            <a:pPr lvl="2" marL="1776960" indent="-5832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8" name="CustomShape 1"/>
          <p:cNvSpPr/>
          <p:nvPr/>
        </p:nvSpPr>
        <p:spPr>
          <a:xfrm>
            <a:off x="457200" y="273600"/>
            <a:ext cx="8225640" cy="11412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en-US" sz="4400" spc="-1" strike="noStrike">
              <a:solidFill>
                <a:srgbClr val="000000"/>
              </a:solidFill>
              <a:latin typeface="Arial"/>
            </a:endParaRPr>
          </a:p>
        </p:txBody>
      </p:sp>
      <p:sp>
        <p:nvSpPr>
          <p:cNvPr id="309" name="CustomShape 2"/>
          <p:cNvSpPr/>
          <p:nvPr/>
        </p:nvSpPr>
        <p:spPr>
          <a:xfrm>
            <a:off x="457200" y="1604520"/>
            <a:ext cx="8226000" cy="397332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List of issues can be found in the document 15-23-0253.</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See Wng presentation 15-22-0477-00.</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0" name="TextShape 1"/>
          <p:cNvSpPr/>
          <p:nvPr/>
        </p:nvSpPr>
        <p:spPr>
          <a:xfrm>
            <a:off x="457200" y="273600"/>
            <a:ext cx="8228880" cy="11444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rPr>
              <a:t>Meeting achievements</a:t>
            </a:r>
            <a:endParaRPr b="0" lang="en-US" sz="4400" spc="-1" strike="noStrike">
              <a:solidFill>
                <a:srgbClr val="000000"/>
              </a:solidFill>
              <a:latin typeface="Arial"/>
            </a:endParaRPr>
          </a:p>
        </p:txBody>
      </p:sp>
      <p:sp>
        <p:nvSpPr>
          <p:cNvPr id="311" name="Text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Created document listing issues that we need to solve</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2" name="TextShape 1"/>
          <p:cNvSpPr/>
          <p:nvPr/>
        </p:nvSpPr>
        <p:spPr>
          <a:xfrm>
            <a:off x="457200" y="273600"/>
            <a:ext cx="8228880" cy="11444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rPr>
              <a:t>Agenda for TG4ac for July</a:t>
            </a:r>
            <a:endParaRPr b="0" lang="en-US" sz="4400" spc="-1" strike="noStrike">
              <a:solidFill>
                <a:srgbClr val="000000"/>
              </a:solidFill>
              <a:latin typeface="Arial"/>
            </a:endParaRPr>
          </a:p>
        </p:txBody>
      </p:sp>
      <p:sp>
        <p:nvSpPr>
          <p:cNvPr id="313" name="TextShape 2"/>
          <p:cNvSpPr/>
          <p:nvPr/>
        </p:nvSpPr>
        <p:spPr>
          <a:xfrm>
            <a:off x="457200" y="1604520"/>
            <a:ext cx="8228880" cy="397692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Two sessions</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Provide solutions for the issues listed in May</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4" name="CustomShape 1"/>
          <p:cNvSpPr/>
          <p:nvPr/>
        </p:nvSpPr>
        <p:spPr>
          <a:xfrm>
            <a:off x="190440" y="1007640"/>
            <a:ext cx="8750520" cy="55371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solidFill>
                <a:srgbClr val="000000"/>
              </a:solidFill>
              <a:latin typeface="Arial"/>
            </a:endParaRPr>
          </a:p>
          <a:p>
            <a:pPr>
              <a:lnSpc>
                <a:spcPct val="100000"/>
              </a:lnSpc>
            </a:pPr>
            <a:endParaRPr b="0" lang="en-US"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solidFill>
                <a:srgbClr val="000000"/>
              </a:solidFill>
              <a:latin typeface="Arial"/>
            </a:endParaRPr>
          </a:p>
        </p:txBody>
      </p:sp>
      <p:sp>
        <p:nvSpPr>
          <p:cNvPr id="285" name="CustomShape 2"/>
          <p:cNvSpPr/>
          <p:nvPr/>
        </p:nvSpPr>
        <p:spPr>
          <a:xfrm>
            <a:off x="685800" y="533520"/>
            <a:ext cx="7759800" cy="59688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solidFill>
                <a:srgbClr val="000000"/>
              </a:solidFill>
              <a:latin typeface="Arial"/>
            </a:endParaRPr>
          </a:p>
        </p:txBody>
      </p:sp>
      <p:sp>
        <p:nvSpPr>
          <p:cNvPr id="286" name="CustomShape 3"/>
          <p:cNvSpPr/>
          <p:nvPr/>
        </p:nvSpPr>
        <p:spPr>
          <a:xfrm>
            <a:off x="685800" y="-228600"/>
            <a:ext cx="7759800" cy="1057320"/>
          </a:xfrm>
          <a:prstGeom prst="rect">
            <a:avLst/>
          </a:prstGeom>
          <a:noFill/>
          <a:ln w="0">
            <a:noFill/>
          </a:ln>
        </p:spPr>
        <p:style>
          <a:lnRef idx="0"/>
          <a:fillRef idx="0"/>
          <a:effectRef idx="0"/>
          <a:fontRef idx="minor"/>
        </p:style>
        <p:txBody>
          <a:bodyPr lIns="90000" rIns="90000" tIns="45000" bIns="45000" anchor="t">
            <a:noAutofit/>
          </a:bodyPr>
          <a:p>
            <a:endParaRPr b="0" lang="en-US" sz="1800" spc="-1" strike="noStrike">
              <a:solidFill>
                <a:srgbClr val="000000"/>
              </a:solidFill>
              <a:latin typeface="Arial"/>
            </a:endParaRPr>
          </a:p>
        </p:txBody>
      </p:sp>
      <p:sp>
        <p:nvSpPr>
          <p:cNvPr id="287" name="CustomShape 4"/>
          <p:cNvSpPr/>
          <p:nvPr/>
        </p:nvSpPr>
        <p:spPr>
          <a:xfrm>
            <a:off x="380880" y="838080"/>
            <a:ext cx="8445600" cy="5550120"/>
          </a:xfrm>
          <a:prstGeom prst="rect">
            <a:avLst/>
          </a:prstGeom>
          <a:noFill/>
          <a:ln w="0">
            <a:noFill/>
          </a:ln>
        </p:spPr>
        <p:style>
          <a:lnRef idx="0"/>
          <a:fillRef idx="0"/>
          <a:effectRef idx="0"/>
          <a:fontRef idx="minor"/>
        </p:style>
        <p:txBody>
          <a:bodyPr lIns="90000" rIns="90000" tIns="45000" bIns="45000" anchor="t">
            <a:noAutofit/>
          </a:bodyPr>
          <a:p>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8" name="CustomShape 1"/>
          <p:cNvSpPr/>
          <p:nvPr/>
        </p:nvSpPr>
        <p:spPr>
          <a:xfrm>
            <a:off x="339840" y="692280"/>
            <a:ext cx="8826480" cy="3841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solidFill>
                <a:srgbClr val="000000"/>
              </a:solidFill>
              <a:latin typeface="Arial"/>
            </a:endParaRPr>
          </a:p>
        </p:txBody>
      </p:sp>
      <p:sp>
        <p:nvSpPr>
          <p:cNvPr id="289" name="CustomShape 2"/>
          <p:cNvSpPr/>
          <p:nvPr/>
        </p:nvSpPr>
        <p:spPr>
          <a:xfrm>
            <a:off x="34920" y="1413000"/>
            <a:ext cx="9131400" cy="486432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0" name="CustomShape 1"/>
          <p:cNvSpPr/>
          <p:nvPr/>
        </p:nvSpPr>
        <p:spPr>
          <a:xfrm>
            <a:off x="684360" y="658800"/>
            <a:ext cx="7759800" cy="8161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solidFill>
                <a:srgbClr val="000000"/>
              </a:solidFill>
              <a:latin typeface="Arial"/>
            </a:endParaRPr>
          </a:p>
        </p:txBody>
      </p:sp>
      <p:sp>
        <p:nvSpPr>
          <p:cNvPr id="291" name="CustomShape 2"/>
          <p:cNvSpPr/>
          <p:nvPr/>
        </p:nvSpPr>
        <p:spPr>
          <a:xfrm>
            <a:off x="0" y="1557360"/>
            <a:ext cx="8979120" cy="337212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2" name="CustomShape 1"/>
          <p:cNvSpPr/>
          <p:nvPr/>
        </p:nvSpPr>
        <p:spPr>
          <a:xfrm>
            <a:off x="324000" y="630360"/>
            <a:ext cx="8674200" cy="11304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solidFill>
                <a:srgbClr val="000000"/>
              </a:solidFill>
              <a:latin typeface="Arial"/>
            </a:endParaRPr>
          </a:p>
        </p:txBody>
      </p:sp>
      <p:sp>
        <p:nvSpPr>
          <p:cNvPr id="293" name="CustomShape 2"/>
          <p:cNvSpPr/>
          <p:nvPr/>
        </p:nvSpPr>
        <p:spPr>
          <a:xfrm>
            <a:off x="609480" y="1773360"/>
            <a:ext cx="7751880" cy="44546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4" name="CustomShape 1"/>
          <p:cNvSpPr/>
          <p:nvPr/>
        </p:nvSpPr>
        <p:spPr>
          <a:xfrm>
            <a:off x="324000" y="630360"/>
            <a:ext cx="8674200" cy="11304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solidFill>
                <a:srgbClr val="000000"/>
              </a:solidFill>
              <a:latin typeface="Arial"/>
            </a:endParaRPr>
          </a:p>
        </p:txBody>
      </p:sp>
      <p:sp>
        <p:nvSpPr>
          <p:cNvPr id="295" name="CustomShape 2"/>
          <p:cNvSpPr/>
          <p:nvPr/>
        </p:nvSpPr>
        <p:spPr>
          <a:xfrm>
            <a:off x="609480" y="1773360"/>
            <a:ext cx="7751880" cy="44546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solidFill>
                <a:srgbClr val="000000"/>
              </a:solidFill>
              <a:latin typeface="Arial"/>
            </a:endParaRPr>
          </a:p>
          <a:p>
            <a:pPr>
              <a:lnSpc>
                <a:spcPct val="90000"/>
              </a:lnSpc>
              <a:spcBef>
                <a:spcPts val="400"/>
              </a:spcBef>
            </a:pPr>
            <a:endParaRPr b="0" lang="en-US"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en-US" sz="1600" spc="-1" strike="noStrike">
              <a:solidFill>
                <a:srgbClr val="000000"/>
              </a:solidFill>
              <a:latin typeface="Arial"/>
            </a:endParaRPr>
          </a:p>
          <a:p>
            <a:pPr>
              <a:lnSpc>
                <a:spcPct val="90000"/>
              </a:lnSpc>
            </a:pPr>
            <a:endParaRPr b="0" lang="en-US"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6" name="CustomShape 1"/>
          <p:cNvSpPr/>
          <p:nvPr/>
        </p:nvSpPr>
        <p:spPr>
          <a:xfrm>
            <a:off x="324000" y="630360"/>
            <a:ext cx="8674200" cy="11304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US" sz="2600" spc="-1" strike="noStrike">
              <a:solidFill>
                <a:srgbClr val="000000"/>
              </a:solidFill>
              <a:latin typeface="Arial"/>
            </a:endParaRPr>
          </a:p>
        </p:txBody>
      </p:sp>
      <p:sp>
        <p:nvSpPr>
          <p:cNvPr id="297" name="CustomShape 2"/>
          <p:cNvSpPr/>
          <p:nvPr/>
        </p:nvSpPr>
        <p:spPr>
          <a:xfrm>
            <a:off x="609480" y="1773360"/>
            <a:ext cx="7751880" cy="44546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8" name="CustomShape 1"/>
          <p:cNvSpPr/>
          <p:nvPr/>
        </p:nvSpPr>
        <p:spPr>
          <a:xfrm>
            <a:off x="324000" y="630360"/>
            <a:ext cx="8674200" cy="11304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299" name="CustomShape 2"/>
          <p:cNvSpPr/>
          <p:nvPr/>
        </p:nvSpPr>
        <p:spPr>
          <a:xfrm>
            <a:off x="609480" y="1773360"/>
            <a:ext cx="7751880" cy="44546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0" name="CustomShape 1"/>
          <p:cNvSpPr/>
          <p:nvPr/>
        </p:nvSpPr>
        <p:spPr>
          <a:xfrm>
            <a:off x="324000" y="630360"/>
            <a:ext cx="8674200" cy="11304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01" name="CustomShape 2"/>
          <p:cNvSpPr/>
          <p:nvPr/>
        </p:nvSpPr>
        <p:spPr>
          <a:xfrm>
            <a:off x="609480" y="1773360"/>
            <a:ext cx="8434800" cy="44546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solidFill>
                <a:srgbClr val="000000"/>
              </a:solidFill>
              <a:latin typeface="Arial"/>
            </a:endParaRPr>
          </a:p>
          <a:p>
            <a:pPr>
              <a:lnSpc>
                <a:spcPct val="90000"/>
              </a:lnSpc>
              <a:spcBef>
                <a:spcPts val="564"/>
              </a:spcBef>
            </a:pP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1048</TotalTime>
  <Application>LibreOffice/7.4.5.1$Linux_X86_64 LibreOffice_project/40$Build-1</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2023-05-14T20:41:28Z</dcterms:modified>
  <cp:revision>131</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