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990" r:id="rId15"/>
    <p:sldId id="1046" r:id="rId16"/>
    <p:sldId id="1048"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18" d="100"/>
          <a:sy n="118" d="100"/>
        </p:scale>
        <p:origin x="585" y="75"/>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doc.:IEEE802.15-23-0246r0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2023-05-14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2023 Interim</a:t>
            </a:r>
          </a:p>
        </p:txBody>
      </p:sp>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March Notes</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r>
              <a:rPr lang="en-US" dirty="0"/>
              <a:t>Harry to adopt and incorporate 643r5 except for DPP Mode 2 TDD </a:t>
            </a:r>
          </a:p>
          <a:p>
            <a:pPr lvl="1"/>
            <a:r>
              <a:rPr lang="en-US" dirty="0"/>
              <a:t>Doc 158 revision on  Cyber Security – follow up document to be submitted by Yael from </a:t>
            </a:r>
            <a:r>
              <a:rPr lang="en-US" dirty="0" err="1"/>
              <a:t>Ondas</a:t>
            </a:r>
            <a:r>
              <a:rPr lang="en-US" dirty="0"/>
              <a:t>.  March 21</a:t>
            </a:r>
          </a:p>
          <a:p>
            <a:pPr lvl="1"/>
            <a:r>
              <a:rPr lang="en-US" dirty="0"/>
              <a:t>Complete Draft 0.8       Harry to provide to TG by March 27</a:t>
            </a:r>
          </a:p>
          <a:p>
            <a:pPr lvl="1"/>
            <a:r>
              <a:rPr lang="en-US" dirty="0"/>
              <a:t>Teleconference with Task Group to review of D0.8    Thursday April 6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EC32-2E24-7D8C-6178-24955735CD86}"/>
              </a:ext>
            </a:extLst>
          </p:cNvPr>
          <p:cNvSpPr>
            <a:spLocks noGrp="1"/>
          </p:cNvSpPr>
          <p:nvPr>
            <p:ph type="title"/>
          </p:nvPr>
        </p:nvSpPr>
        <p:spPr/>
        <p:txBody>
          <a:bodyPr/>
          <a:lstStyle/>
          <a:p>
            <a:r>
              <a:rPr lang="en-US" dirty="0"/>
              <a:t>April 25 Teleconference – discussion/minutes</a:t>
            </a:r>
          </a:p>
        </p:txBody>
      </p:sp>
      <p:sp>
        <p:nvSpPr>
          <p:cNvPr id="3" name="Content Placeholder 2">
            <a:extLst>
              <a:ext uri="{FF2B5EF4-FFF2-40B4-BE49-F238E27FC236}">
                <a16:creationId xmlns:a16="http://schemas.microsoft.com/office/drawing/2014/main" id="{EC7392AF-9CEB-7196-DBC3-2FB831FBABAB}"/>
              </a:ext>
            </a:extLst>
          </p:cNvPr>
          <p:cNvSpPr>
            <a:spLocks noGrp="1"/>
          </p:cNvSpPr>
          <p:nvPr>
            <p:ph idx="1"/>
          </p:nvPr>
        </p:nvSpPr>
        <p:spPr/>
        <p:txBody>
          <a:bodyPr>
            <a:normAutofit fontScale="92500" lnSpcReduction="10000"/>
          </a:bodyPr>
          <a:lstStyle/>
          <a:p>
            <a:r>
              <a:rPr lang="en-US" dirty="0"/>
              <a:t>Completed review 212r0 with comments on D0.9,  capture notes in 212r1. </a:t>
            </a:r>
          </a:p>
          <a:p>
            <a:r>
              <a:rPr lang="en-US" dirty="0"/>
              <a:t>A further update of comments in 643r7 is needed – plan to get 643r8 on DPP. Plan to review in May interim. </a:t>
            </a:r>
          </a:p>
          <a:p>
            <a:endParaRPr lang="en-US" dirty="0"/>
          </a:p>
          <a:p>
            <a:r>
              <a:rPr lang="en-US" dirty="0"/>
              <a:t>Can we create a narrowband profile?</a:t>
            </a:r>
          </a:p>
          <a:p>
            <a:endParaRPr lang="en-US" dirty="0"/>
          </a:p>
          <a:p>
            <a:r>
              <a:rPr lang="en-US" dirty="0"/>
              <a:t>Reviewing document 209r1,  Pick up review process with “</a:t>
            </a:r>
            <a:r>
              <a:rPr lang="en-US" sz="1800" dirty="0">
                <a:effectLst/>
                <a:latin typeface="Calibri" panose="020F0502020204030204" pitchFamily="34" charset="0"/>
                <a:ea typeface="Calibri" panose="020F0502020204030204" pitchFamily="34" charset="0"/>
                <a:cs typeface="Times New Roman" panose="02020603050405020304" pitchFamily="18" charset="0"/>
              </a:rPr>
              <a:t>Section 8.6.5.2</a:t>
            </a:r>
            <a:r>
              <a:rPr lang="en-US" dirty="0"/>
              <a:t>” in May meeting</a:t>
            </a:r>
          </a:p>
          <a:p>
            <a:pPr lvl="1"/>
            <a:r>
              <a:rPr lang="en-US" dirty="0"/>
              <a:t>Menashe will review 209r1 regarding DPP section to prepare 643r8. </a:t>
            </a:r>
          </a:p>
          <a:p>
            <a:r>
              <a:rPr lang="en-US" dirty="0"/>
              <a:t>Harry will fix page numbering and distribute </a:t>
            </a:r>
            <a:r>
              <a:rPr lang="en-US" dirty="0" err="1"/>
              <a:t>Framemaker</a:t>
            </a:r>
            <a:r>
              <a:rPr lang="en-US" dirty="0"/>
              <a:t>.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1F10E5C-4767-0698-70C5-B68147ED085F}"/>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455F59C3-05CC-180B-792F-8A9051C6A49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7D2197-74B5-9E84-BBC8-F2EB2ECA2C4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18128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44095381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pPr marL="457200" lvl="1">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Sept 2023 Wireless Interim</a:t>
            </a:r>
          </a:p>
          <a:p>
            <a:pPr lvl="1"/>
            <a:r>
              <a:rPr lang="en-US" dirty="0"/>
              <a:t>Sept 11-14, 2023   Atlanta, GA</a:t>
            </a:r>
          </a:p>
          <a:p>
            <a:pPr marL="0" marR="0">
              <a:spcBef>
                <a:spcPts val="0"/>
              </a:spcBef>
              <a:spcAft>
                <a:spcPts val="1200"/>
              </a:spcAft>
            </a:pPr>
            <a:endParaRPr lang="en-US"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for Comment Resolution on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31008</TotalTime>
  <Words>1983</Words>
  <Application>Microsoft Office PowerPoint</Application>
  <PresentationFormat>Widescreen</PresentationFormat>
  <Paragraphs>225</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Contributions for May 2023 Interim</vt:lpstr>
      <vt:lpstr>March Notes</vt:lpstr>
      <vt:lpstr>April 25 Teleconference – discussion/minutes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679</cp:revision>
  <cp:lastPrinted>1998-02-10T13:28:06Z</cp:lastPrinted>
  <dcterms:created xsi:type="dcterms:W3CDTF">2020-01-06T16:34:14Z</dcterms:created>
  <dcterms:modified xsi:type="dcterms:W3CDTF">2023-05-14T21:57:47Z</dcterms:modified>
</cp:coreProperties>
</file>