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30"/>
  </p:notesMasterIdLst>
  <p:sldIdLst>
    <p:sldId id="363" r:id="rId2"/>
    <p:sldId id="2413" r:id="rId3"/>
    <p:sldId id="2433" r:id="rId4"/>
    <p:sldId id="2366" r:id="rId5"/>
    <p:sldId id="339" r:id="rId6"/>
    <p:sldId id="2414" r:id="rId7"/>
    <p:sldId id="2368" r:id="rId8"/>
    <p:sldId id="365" r:id="rId9"/>
    <p:sldId id="304" r:id="rId10"/>
    <p:sldId id="317" r:id="rId11"/>
    <p:sldId id="2408" r:id="rId12"/>
    <p:sldId id="2392" r:id="rId13"/>
    <p:sldId id="2417" r:id="rId14"/>
    <p:sldId id="361" r:id="rId15"/>
    <p:sldId id="2434" r:id="rId16"/>
    <p:sldId id="2415" r:id="rId17"/>
    <p:sldId id="2416" r:id="rId18"/>
    <p:sldId id="2395" r:id="rId19"/>
    <p:sldId id="2399" r:id="rId20"/>
    <p:sldId id="312" r:id="rId21"/>
    <p:sldId id="2385" r:id="rId22"/>
    <p:sldId id="2375" r:id="rId23"/>
    <p:sldId id="2377" r:id="rId24"/>
    <p:sldId id="326" r:id="rId25"/>
    <p:sldId id="2435" r:id="rId26"/>
    <p:sldId id="2436" r:id="rId27"/>
    <p:sldId id="2389" r:id="rId28"/>
    <p:sldId id="298" r:id="rId29"/>
  </p:sldIdLst>
  <p:sldSz cx="12192000" cy="6858000"/>
  <p:notesSz cx="6858000" cy="9237663"/>
  <p:defaultTextStyle>
    <a:defPPr>
      <a:defRPr lang="en-GB"/>
    </a:defPPr>
    <a:lvl1pPr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1pPr>
    <a:lvl2pPr marL="742950" indent="-28575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2pPr>
    <a:lvl3pPr marL="11430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3pPr>
    <a:lvl4pPr marL="16002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4pPr>
    <a:lvl5pPr marL="2057400" indent="-228600" algn="l" defTabSz="449263" rtl="0" eaLnBrk="0" fontAlgn="base" hangingPunct="0">
      <a:spcBef>
        <a:spcPct val="0"/>
      </a:spcBef>
      <a:spcAft>
        <a:spcPct val="0"/>
      </a:spcAft>
      <a:defRPr sz="1200" kern="1200">
        <a:solidFill>
          <a:schemeClr val="bg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bg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enjamin Rolfe" initials="BR"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8F8F"/>
    <a:srgbClr val="FFEFEF"/>
    <a:srgbClr val="0000FF"/>
    <a:srgbClr val="EAEC38"/>
    <a:srgbClr val="C3EC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46" autoAdjust="0"/>
  </p:normalViewPr>
  <p:slideViewPr>
    <p:cSldViewPr>
      <p:cViewPr varScale="1">
        <p:scale>
          <a:sx n="82" d="100"/>
          <a:sy n="82" d="100"/>
        </p:scale>
        <p:origin x="720" y="72"/>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4" name="AutoShape 1">
            <a:extLst>
              <a:ext uri="{FF2B5EF4-FFF2-40B4-BE49-F238E27FC236}">
                <a16:creationId xmlns:a16="http://schemas.microsoft.com/office/drawing/2014/main" id="{1FAD8B0C-1BCA-4B4B-86AE-C637127452A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5" name="AutoShape 2">
            <a:extLst>
              <a:ext uri="{FF2B5EF4-FFF2-40B4-BE49-F238E27FC236}">
                <a16:creationId xmlns:a16="http://schemas.microsoft.com/office/drawing/2014/main" id="{B58C36BB-FB5B-4752-861B-050CB2D2169D}"/>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6" name="AutoShape 3">
            <a:extLst>
              <a:ext uri="{FF2B5EF4-FFF2-40B4-BE49-F238E27FC236}">
                <a16:creationId xmlns:a16="http://schemas.microsoft.com/office/drawing/2014/main" id="{849DF383-6460-403D-AF77-5FFF96D9EF81}"/>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7" name="AutoShape 4">
            <a:extLst>
              <a:ext uri="{FF2B5EF4-FFF2-40B4-BE49-F238E27FC236}">
                <a16:creationId xmlns:a16="http://schemas.microsoft.com/office/drawing/2014/main" id="{9E279C52-D4F4-4280-B302-F741933E0195}"/>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8" name="AutoShape 5">
            <a:extLst>
              <a:ext uri="{FF2B5EF4-FFF2-40B4-BE49-F238E27FC236}">
                <a16:creationId xmlns:a16="http://schemas.microsoft.com/office/drawing/2014/main" id="{798152AC-16A6-47DC-A055-B74C14C5EC2B}"/>
              </a:ext>
            </a:extLst>
          </p:cNvPr>
          <p:cNvSpPr>
            <a:spLocks noChangeArrowheads="1"/>
          </p:cNvSpPr>
          <p:nvPr/>
        </p:nvSpPr>
        <p:spPr bwMode="auto">
          <a:xfrm>
            <a:off x="0" y="0"/>
            <a:ext cx="6858000" cy="9237663"/>
          </a:xfrm>
          <a:prstGeom prst="roundRect">
            <a:avLst>
              <a:gd name="adj" fmla="val 23"/>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3079" name="Text Box 6">
            <a:extLst>
              <a:ext uri="{FF2B5EF4-FFF2-40B4-BE49-F238E27FC236}">
                <a16:creationId xmlns:a16="http://schemas.microsoft.com/office/drawing/2014/main" id="{7B12017D-B53A-4443-ACCE-293205F1A8AB}"/>
              </a:ext>
            </a:extLst>
          </p:cNvPr>
          <p:cNvSpPr txBox="1">
            <a:spLocks noChangeArrowheads="1"/>
          </p:cNvSpPr>
          <p:nvPr/>
        </p:nvSpPr>
        <p:spPr bwMode="auto">
          <a:xfrm>
            <a:off x="3429000" y="95250"/>
            <a:ext cx="27844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2" name="Rectangle 7">
            <a:extLst>
              <a:ext uri="{FF2B5EF4-FFF2-40B4-BE49-F238E27FC236}">
                <a16:creationId xmlns:a16="http://schemas.microsoft.com/office/drawing/2014/main" id="{7FBA8C1C-E32A-4F14-9D1F-D7601E734A75}"/>
              </a:ext>
            </a:extLst>
          </p:cNvPr>
          <p:cNvSpPr>
            <a:spLocks noGrp="1" noChangeArrowheads="1"/>
          </p:cNvSpPr>
          <p:nvPr>
            <p:ph type="dt"/>
          </p:nvPr>
        </p:nvSpPr>
        <p:spPr bwMode="auto">
          <a:xfrm>
            <a:off x="646113" y="85725"/>
            <a:ext cx="2700337" cy="211138"/>
          </a:xfrm>
          <a:prstGeom prst="rect">
            <a:avLst/>
          </a:prstGeom>
          <a:noFill/>
          <a:ln>
            <a:noFill/>
          </a:ln>
          <a:effectLst/>
        </p:spPr>
        <p:txBody>
          <a:bodyPr vert="horz" wrap="square" lIns="0" tIns="0" rIns="0" bIns="0" numCol="1" anchor="b" anchorCtr="0" compatLnSpc="1">
            <a:prstTxWarp prst="textNoShape">
              <a:avLst/>
            </a:prstTxWarp>
          </a:bodyPr>
          <a:lstStyle>
            <a:lvl1pPr eaLnBrk="1" hangingPunct="1">
              <a:buClrTx/>
              <a:buSzPct val="100000"/>
              <a:buFontTx/>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b="1">
                <a:solidFill>
                  <a:srgbClr val="000000"/>
                </a:solidFill>
                <a:latin typeface="Times New Roman" charset="0"/>
                <a:ea typeface="ＭＳ Ｐゴシック" charset="0"/>
                <a:cs typeface="Arial Unicode MS" charset="0"/>
              </a:defRPr>
            </a:lvl1pPr>
          </a:lstStyle>
          <a:p>
            <a:pPr>
              <a:defRPr/>
            </a:pPr>
            <a:r>
              <a:rPr lang="en-US"/>
              <a:t>07/12/10</a:t>
            </a:r>
          </a:p>
        </p:txBody>
      </p:sp>
      <p:sp>
        <p:nvSpPr>
          <p:cNvPr id="3081" name="Rectangle 8">
            <a:extLst>
              <a:ext uri="{FF2B5EF4-FFF2-40B4-BE49-F238E27FC236}">
                <a16:creationId xmlns:a16="http://schemas.microsoft.com/office/drawing/2014/main" id="{E122C960-2A54-40F5-A908-87971E0C7034}"/>
              </a:ext>
            </a:extLst>
          </p:cNvPr>
          <p:cNvSpPr>
            <a:spLocks noGrp="1" noRot="1" noChangeAspect="1" noChangeArrowheads="1"/>
          </p:cNvSpPr>
          <p:nvPr>
            <p:ph type="sldImg"/>
          </p:nvPr>
        </p:nvSpPr>
        <p:spPr bwMode="auto">
          <a:xfrm>
            <a:off x="366713" y="698500"/>
            <a:ext cx="6121400" cy="3443288"/>
          </a:xfrm>
          <a:prstGeom prst="rect">
            <a:avLst/>
          </a:prstGeom>
          <a:noFill/>
          <a:ln w="12600">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Rectangle 9">
            <a:extLst>
              <a:ext uri="{FF2B5EF4-FFF2-40B4-BE49-F238E27FC236}">
                <a16:creationId xmlns:a16="http://schemas.microsoft.com/office/drawing/2014/main" id="{1234A300-5485-429F-944B-554FF57137BD}"/>
              </a:ext>
            </a:extLst>
          </p:cNvPr>
          <p:cNvSpPr>
            <a:spLocks noGrp="1" noChangeArrowheads="1"/>
          </p:cNvSpPr>
          <p:nvPr>
            <p:ph type="body"/>
          </p:nvPr>
        </p:nvSpPr>
        <p:spPr bwMode="auto">
          <a:xfrm>
            <a:off x="914400" y="4387850"/>
            <a:ext cx="5021263" cy="4148138"/>
          </a:xfrm>
          <a:prstGeom prst="rect">
            <a:avLst/>
          </a:prstGeom>
          <a:noFill/>
          <a:ln>
            <a:noFill/>
          </a:ln>
          <a:effectLst/>
        </p:spPr>
        <p:txBody>
          <a:bodyPr vert="horz" wrap="square" lIns="92160" tIns="46080" rIns="92160" bIns="46080" numCol="1" anchor="t" anchorCtr="0" compatLnSpc="1">
            <a:prstTxWarp prst="textNoShape">
              <a:avLst/>
            </a:prstTxWarp>
          </a:bodyPr>
          <a:lstStyle/>
          <a:p>
            <a:pPr lvl="0"/>
            <a:endParaRPr lang="en-US" altLang="en-US" noProof="0"/>
          </a:p>
        </p:txBody>
      </p:sp>
      <p:sp>
        <p:nvSpPr>
          <p:cNvPr id="3083" name="Text Box 10">
            <a:extLst>
              <a:ext uri="{FF2B5EF4-FFF2-40B4-BE49-F238E27FC236}">
                <a16:creationId xmlns:a16="http://schemas.microsoft.com/office/drawing/2014/main" id="{1C68885A-041B-4C0A-8E83-F16A43DC578F}"/>
              </a:ext>
            </a:extLst>
          </p:cNvPr>
          <p:cNvSpPr txBox="1">
            <a:spLocks noChangeArrowheads="1"/>
          </p:cNvSpPr>
          <p:nvPr/>
        </p:nvSpPr>
        <p:spPr bwMode="auto">
          <a:xfrm>
            <a:off x="3730625" y="8942388"/>
            <a:ext cx="24828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pPr eaLnBrk="1" hangingPunct="1">
              <a:buClr>
                <a:srgbClr val="000000"/>
              </a:buClr>
              <a:buSzPct val="100000"/>
              <a:buFont typeface="Times New Roman" panose="02020603050405020304" pitchFamily="18" charset="0"/>
              <a:buNone/>
            </a:pPr>
            <a:endParaRPr lang="en-US" altLang="en-US"/>
          </a:p>
        </p:txBody>
      </p:sp>
      <p:sp>
        <p:nvSpPr>
          <p:cNvPr id="4" name="Rectangle 11">
            <a:extLst>
              <a:ext uri="{FF2B5EF4-FFF2-40B4-BE49-F238E27FC236}">
                <a16:creationId xmlns:a16="http://schemas.microsoft.com/office/drawing/2014/main" id="{41E70119-92F6-4621-AC57-B463517937D2}"/>
              </a:ext>
            </a:extLst>
          </p:cNvPr>
          <p:cNvSpPr>
            <a:spLocks noGrp="1" noChangeArrowheads="1"/>
          </p:cNvSpPr>
          <p:nvPr>
            <p:ph type="sldNum"/>
          </p:nvPr>
        </p:nvSpPr>
        <p:spPr bwMode="auto">
          <a:xfrm>
            <a:off x="2901950" y="8942388"/>
            <a:ext cx="784225" cy="730250"/>
          </a:xfrm>
          <a:prstGeom prst="rect">
            <a:avLst/>
          </a:prstGeom>
          <a:noFill/>
          <a:ln>
            <a:noFill/>
          </a:ln>
          <a:effectLst/>
        </p:spPr>
        <p:txBody>
          <a:bodyPr vert="horz" wrap="square" lIns="0" tIns="0" rIns="0" bIns="0" numCol="1" anchor="t" anchorCtr="0" compatLnSpc="1">
            <a:prstTxWarp prst="textNoShape">
              <a:avLst/>
            </a:prstTxWarp>
          </a:bodyPr>
          <a:lstStyle>
            <a:lvl1pPr algn="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400">
                <a:solidFill>
                  <a:srgbClr val="000000"/>
                </a:solidFill>
              </a:defRPr>
            </a:lvl1pPr>
          </a:lstStyle>
          <a:p>
            <a:pPr>
              <a:defRPr/>
            </a:pPr>
            <a:r>
              <a:rPr lang="en-US" altLang="en-US"/>
              <a:t>Page </a:t>
            </a:r>
            <a:fld id="{AF55197A-4911-4ED0-BBAA-82A1653DF638}" type="slidenum">
              <a:rPr lang="en-US" altLang="en-US" smtClean="0"/>
              <a:pPr>
                <a:defRPr/>
              </a:pPr>
              <a:t>‹#›</a:t>
            </a:fld>
            <a:endParaRPr lang="en-US" altLang="en-US"/>
          </a:p>
        </p:txBody>
      </p:sp>
      <p:sp>
        <p:nvSpPr>
          <p:cNvPr id="25613" name="Rectangle 12">
            <a:extLst>
              <a:ext uri="{FF2B5EF4-FFF2-40B4-BE49-F238E27FC236}">
                <a16:creationId xmlns:a16="http://schemas.microsoft.com/office/drawing/2014/main" id="{A90C13E1-E327-4B98-B22B-780D71105C8B}"/>
              </a:ext>
            </a:extLst>
          </p:cNvPr>
          <p:cNvSpPr>
            <a:spLocks noChangeArrowheads="1"/>
          </p:cNvSpPr>
          <p:nvPr/>
        </p:nvSpPr>
        <p:spPr bwMode="auto">
          <a:xfrm>
            <a:off x="715963" y="8942388"/>
            <a:ext cx="2255837" cy="182562"/>
          </a:xfrm>
          <a:prstGeom prst="rect">
            <a:avLst/>
          </a:prstGeom>
          <a:noFill/>
          <a:ln>
            <a:noFill/>
          </a:ln>
        </p:spPr>
        <p:txBody>
          <a:bodyPr lIns="0" tIns="0" rIns="0" bIns="0">
            <a:spAutoFit/>
          </a:bodyPr>
          <a:lstStyle>
            <a:lvl1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1pPr>
            <a:lvl2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2pPr>
            <a:lvl3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3pPr>
            <a:lvl4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4pPr>
            <a:lvl5pPr>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5pPr>
            <a:lvl6pPr marL="25146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6pPr>
            <a:lvl7pPr marL="29718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7pPr>
            <a:lvl8pPr marL="34290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8pPr>
            <a:lvl9pPr marL="3886200" indent="-228600" defTabSz="449263" eaLnBrk="0" fontAlgn="base" hangingPunct="0">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charset="0"/>
                <a:ea typeface="ＭＳ Ｐゴシック" charset="-128"/>
              </a:defRPr>
            </a:lvl9pPr>
          </a:lstStyle>
          <a:p>
            <a:pPr eaLnBrk="1" hangingPunct="1">
              <a:buClrTx/>
              <a:buFontTx/>
              <a:buNone/>
              <a:defRPr/>
            </a:pPr>
            <a:r>
              <a:rPr lang="en-US" altLang="en-US" dirty="0">
                <a:solidFill>
                  <a:srgbClr val="000000"/>
                </a:solidFill>
              </a:rPr>
              <a:t>Tentative agenda Full WG</a:t>
            </a:r>
          </a:p>
        </p:txBody>
      </p:sp>
      <p:sp>
        <p:nvSpPr>
          <p:cNvPr id="3086" name="Line 13">
            <a:extLst>
              <a:ext uri="{FF2B5EF4-FFF2-40B4-BE49-F238E27FC236}">
                <a16:creationId xmlns:a16="http://schemas.microsoft.com/office/drawing/2014/main" id="{4458E013-756C-4026-9A0C-ED693EE20CB3}"/>
              </a:ext>
            </a:extLst>
          </p:cNvPr>
          <p:cNvSpPr>
            <a:spLocks noChangeShapeType="1"/>
          </p:cNvSpPr>
          <p:nvPr/>
        </p:nvSpPr>
        <p:spPr bwMode="auto">
          <a:xfrm>
            <a:off x="736600" y="8940800"/>
            <a:ext cx="5405438"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
        <p:nvSpPr>
          <p:cNvPr id="3087" name="Line 14">
            <a:extLst>
              <a:ext uri="{FF2B5EF4-FFF2-40B4-BE49-F238E27FC236}">
                <a16:creationId xmlns:a16="http://schemas.microsoft.com/office/drawing/2014/main" id="{A892DDF2-531F-4C1A-BB8E-FDD3F71D9892}"/>
              </a:ext>
            </a:extLst>
          </p:cNvPr>
          <p:cNvSpPr>
            <a:spLocks noChangeShapeType="1"/>
          </p:cNvSpPr>
          <p:nvPr/>
        </p:nvSpPr>
        <p:spPr bwMode="auto">
          <a:xfrm>
            <a:off x="661988" y="295275"/>
            <a:ext cx="5554662"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a:p>
        </p:txBody>
      </p:sp>
    </p:spTree>
  </p:cSld>
  <p:clrMap bg1="lt1" tx1="dk1" bg2="lt2" tx2="dk2" accent1="accent1" accent2="accent2" accent3="accent3" accent4="accent4" accent5="accent5" accent6="accent6" hlink="hlink" folHlink="folHlink"/>
  <p:hf hdr="0" ftr="0"/>
  <p:notesStyle>
    <a:lvl1pPr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ＭＳ Ｐゴシック" charset="0"/>
      </a:defRPr>
    </a:lvl1pPr>
    <a:lvl2pPr marL="742950" indent="-28575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2pPr>
    <a:lvl3pPr marL="11430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3pPr>
    <a:lvl4pPr marL="16002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4pPr>
    <a:lvl5pPr marL="2057400" indent="-228600" algn="l" defTabSz="449263" rtl="0" eaLnBrk="0" fontAlgn="base" hangingPunct="0">
      <a:spcBef>
        <a:spcPct val="30000"/>
      </a:spcBef>
      <a:spcAft>
        <a:spcPct val="0"/>
      </a:spcAft>
      <a:buClr>
        <a:srgbClr val="000000"/>
      </a:buClr>
      <a:buSzPct val="100000"/>
      <a:buFont typeface="Times New Roman" panose="02020603050405020304" pitchFamily="18" charset="0"/>
      <a:defRPr sz="1200" kern="1200">
        <a:solidFill>
          <a:srgbClr val="000000"/>
        </a:solidFill>
        <a:latin typeface="Times New Roman" charset="0"/>
        <a:ea typeface="MS PGothic" panose="020B0600070205080204"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122" name="Rectangle 7">
            <a:extLst>
              <a:ext uri="{FF2B5EF4-FFF2-40B4-BE49-F238E27FC236}">
                <a16:creationId xmlns:a16="http://schemas.microsoft.com/office/drawing/2014/main" id="{4FDF47AF-7F27-47A2-AC95-1B734D852285}"/>
              </a:ext>
            </a:extLst>
          </p:cNvPr>
          <p:cNvSpPr>
            <a:spLocks noGrp="1" noChangeArrowheads="1"/>
          </p:cNvSpPr>
          <p:nvPr>
            <p:ph type="dt"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1400">
                <a:ea typeface="Arial Unicode MS" pitchFamily="34" charset="-128"/>
              </a:rPr>
              <a:t>07/12/10</a:t>
            </a:r>
          </a:p>
        </p:txBody>
      </p:sp>
      <p:sp>
        <p:nvSpPr>
          <p:cNvPr id="5123" name="Rectangle 11">
            <a:extLst>
              <a:ext uri="{FF2B5EF4-FFF2-40B4-BE49-F238E27FC236}">
                <a16:creationId xmlns:a16="http://schemas.microsoft.com/office/drawing/2014/main" id="{E7A312FD-48BA-4567-B1F3-7520CA98CA17}"/>
              </a:ext>
            </a:extLst>
          </p:cNvPr>
          <p:cNvSpPr>
            <a:spLocks noGrp="1" noChangeArrowheads="1"/>
          </p:cNvSpPr>
          <p:nvPr>
            <p:ph type="sldNum" sz="quarter"/>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spcBef>
                <a:spcPct val="0"/>
              </a:spcBef>
              <a:buClrTx/>
              <a:buFontTx/>
              <a:buNone/>
            </a:pPr>
            <a:r>
              <a:rPr lang="en-US" altLang="en-US" sz="2400"/>
              <a:t>Page </a:t>
            </a:r>
            <a:fld id="{2A02BA22-F607-40B6-B650-89B025089CA0}" type="slidenum">
              <a:rPr lang="en-US" altLang="en-US" sz="2400" smtClean="0"/>
              <a:pPr>
                <a:spcBef>
                  <a:spcPct val="0"/>
                </a:spcBef>
                <a:buClrTx/>
                <a:buFontTx/>
                <a:buNone/>
              </a:pPr>
              <a:t>1</a:t>
            </a:fld>
            <a:endParaRPr lang="en-US" altLang="en-US" sz="2400"/>
          </a:p>
        </p:txBody>
      </p:sp>
      <p:sp>
        <p:nvSpPr>
          <p:cNvPr id="5124" name="Text Box 1">
            <a:extLst>
              <a:ext uri="{FF2B5EF4-FFF2-40B4-BE49-F238E27FC236}">
                <a16:creationId xmlns:a16="http://schemas.microsoft.com/office/drawing/2014/main" id="{C0042731-F3F6-4A64-81A0-A6EDF2F792BF}"/>
              </a:ext>
            </a:extLst>
          </p:cNvPr>
          <p:cNvSpPr txBox="1">
            <a:spLocks noChangeArrowheads="1"/>
          </p:cNvSpPr>
          <p:nvPr/>
        </p:nvSpPr>
        <p:spPr bwMode="auto">
          <a:xfrm>
            <a:off x="646113" y="96838"/>
            <a:ext cx="2708275" cy="212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eaLnBrk="1" hangingPunct="1">
              <a:spcBef>
                <a:spcPct val="0"/>
              </a:spcBef>
              <a:buClrTx/>
              <a:buFontTx/>
              <a:buNone/>
            </a:pPr>
            <a:r>
              <a:rPr lang="en-US" altLang="en-US" sz="1400" b="1"/>
              <a:t>Jul 12, 2010</a:t>
            </a:r>
          </a:p>
        </p:txBody>
      </p:sp>
      <p:sp>
        <p:nvSpPr>
          <p:cNvPr id="5125" name="Text Box 2">
            <a:extLst>
              <a:ext uri="{FF2B5EF4-FFF2-40B4-BE49-F238E27FC236}">
                <a16:creationId xmlns:a16="http://schemas.microsoft.com/office/drawing/2014/main" id="{15A48728-99FA-4FFC-99DB-2BCCC7484781}"/>
              </a:ext>
            </a:extLst>
          </p:cNvPr>
          <p:cNvSpPr txBox="1">
            <a:spLocks noChangeArrowheads="1"/>
          </p:cNvSpPr>
          <p:nvPr/>
        </p:nvSpPr>
        <p:spPr bwMode="auto">
          <a:xfrm>
            <a:off x="2901950" y="8942388"/>
            <a:ext cx="792163"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1pPr>
            <a:lvl2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2pPr>
            <a:lvl3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3pPr>
            <a:lvl4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4pPr>
            <a:lvl5pPr>
              <a:spcBef>
                <a:spcPct val="30000"/>
              </a:spcBef>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30000"/>
              </a:spcBef>
              <a:spcAft>
                <a:spcPct val="0"/>
              </a:spcAft>
              <a:buClr>
                <a:srgbClr val="000000"/>
              </a:buClr>
              <a:buSzPct val="100000"/>
              <a:buFont typeface="Times New Roman" panose="02020603050405020304"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panose="02020603050405020304" pitchFamily="18" charset="0"/>
                <a:ea typeface="MS PGothic" panose="020B0600070205080204" pitchFamily="34" charset="-128"/>
              </a:defRPr>
            </a:lvl9pPr>
          </a:lstStyle>
          <a:p>
            <a:pPr algn="r" eaLnBrk="1" hangingPunct="1">
              <a:spcBef>
                <a:spcPct val="0"/>
              </a:spcBef>
              <a:buClrTx/>
              <a:buFontTx/>
              <a:buNone/>
            </a:pPr>
            <a:r>
              <a:rPr lang="en-US" altLang="en-US"/>
              <a:t>Page </a:t>
            </a:r>
            <a:fld id="{B08E7645-705B-4ADD-B5B6-F7EFEFDE2AD9}" type="slidenum">
              <a:rPr lang="en-US" altLang="en-US"/>
              <a:pPr algn="r" eaLnBrk="1" hangingPunct="1">
                <a:spcBef>
                  <a:spcPct val="0"/>
                </a:spcBef>
                <a:buClrTx/>
                <a:buFontTx/>
                <a:buNone/>
              </a:pPr>
              <a:t>1</a:t>
            </a:fld>
            <a:endParaRPr lang="en-US" altLang="en-US"/>
          </a:p>
        </p:txBody>
      </p:sp>
      <p:sp>
        <p:nvSpPr>
          <p:cNvPr id="5126" name="Text Box 3">
            <a:extLst>
              <a:ext uri="{FF2B5EF4-FFF2-40B4-BE49-F238E27FC236}">
                <a16:creationId xmlns:a16="http://schemas.microsoft.com/office/drawing/2014/main" id="{40B3C9E2-901C-4E2D-9196-A5D26B960683}"/>
              </a:ext>
            </a:extLst>
          </p:cNvPr>
          <p:cNvSpPr>
            <a:spLocks noGrp="1" noRot="1" noChangeAspect="1" noChangeArrowheads="1" noTextEdit="1"/>
          </p:cNvSpPr>
          <p:nvPr>
            <p:ph type="sldImg"/>
          </p:nvPr>
        </p:nvSpPr>
        <p:spPr>
          <a:xfrm>
            <a:off x="365125" y="698500"/>
            <a:ext cx="6132513" cy="3451225"/>
          </a:xfrm>
          <a:solidFill>
            <a:srgbClr val="FFFFFF"/>
          </a:solidFill>
          <a:ln/>
        </p:spPr>
      </p:sp>
      <p:sp>
        <p:nvSpPr>
          <p:cNvPr id="5127" name="Text Box 4">
            <a:extLst>
              <a:ext uri="{FF2B5EF4-FFF2-40B4-BE49-F238E27FC236}">
                <a16:creationId xmlns:a16="http://schemas.microsoft.com/office/drawing/2014/main" id="{9444E41B-0F32-4A16-9E20-D6DFD1D90FA5}"/>
              </a:ext>
            </a:extLst>
          </p:cNvPr>
          <p:cNvSpPr>
            <a:spLocks noGrp="1" noChangeArrowheads="1"/>
          </p:cNvSpPr>
          <p:nvPr>
            <p:ph type="body" idx="1"/>
          </p:nvPr>
        </p:nvSpPr>
        <p:spPr>
          <a:xfrm>
            <a:off x="914400" y="4387850"/>
            <a:ext cx="5022850" cy="41497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p>
            <a:endParaRPr lang="en-US" altLang="en-US">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GB"/>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a:t>Click to edit Master subtitle style</a:t>
            </a:r>
            <a:endParaRPr lang="en-US"/>
          </a:p>
        </p:txBody>
      </p:sp>
      <p:sp>
        <p:nvSpPr>
          <p:cNvPr id="4" name="Rectangle 9">
            <a:extLst>
              <a:ext uri="{FF2B5EF4-FFF2-40B4-BE49-F238E27FC236}">
                <a16:creationId xmlns:a16="http://schemas.microsoft.com/office/drawing/2014/main" id="{CDECFD97-FF53-4387-BAF0-F12D463EB1E9}"/>
              </a:ext>
            </a:extLst>
          </p:cNvPr>
          <p:cNvSpPr>
            <a:spLocks noGrp="1" noChangeArrowheads="1"/>
          </p:cNvSpPr>
          <p:nvPr>
            <p:ph type="sldNum" idx="10"/>
          </p:nvPr>
        </p:nvSpPr>
        <p:spPr>
          <a:ln/>
        </p:spPr>
        <p:txBody>
          <a:bodyPr/>
          <a:lstStyle>
            <a:lvl1pPr>
              <a:defRPr/>
            </a:lvl1pPr>
          </a:lstStyle>
          <a:p>
            <a:pPr>
              <a:defRPr/>
            </a:pPr>
            <a:r>
              <a:rPr lang="en-US" altLang="en-US"/>
              <a:t>Slide </a:t>
            </a:r>
            <a:fld id="{CAA2C270-03FA-43C7-AEFB-067184F3C062}" type="slidenum">
              <a:rPr lang="en-US" altLang="en-US" smtClean="0"/>
              <a:pPr>
                <a:defRPr/>
              </a:pPr>
              <a:t>‹#›</a:t>
            </a:fld>
            <a:endParaRPr lang="en-US" altLang="en-US"/>
          </a:p>
        </p:txBody>
      </p:sp>
    </p:spTree>
    <p:extLst>
      <p:ext uri="{BB962C8B-B14F-4D97-AF65-F5344CB8AC3E}">
        <p14:creationId xmlns:p14="http://schemas.microsoft.com/office/powerpoint/2010/main" val="1087355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920AD8A7-AF3A-45B5-A4AF-214DE59C8098}"/>
              </a:ext>
            </a:extLst>
          </p:cNvPr>
          <p:cNvSpPr>
            <a:spLocks noGrp="1" noChangeArrowheads="1"/>
          </p:cNvSpPr>
          <p:nvPr>
            <p:ph type="sldNum" idx="10"/>
          </p:nvPr>
        </p:nvSpPr>
        <p:spPr>
          <a:ln/>
        </p:spPr>
        <p:txBody>
          <a:bodyPr/>
          <a:lstStyle>
            <a:lvl1pPr>
              <a:defRPr/>
            </a:lvl1pPr>
          </a:lstStyle>
          <a:p>
            <a:pPr>
              <a:defRPr/>
            </a:pPr>
            <a:r>
              <a:rPr lang="en-US" altLang="en-US"/>
              <a:t>Slide </a:t>
            </a:r>
            <a:fld id="{6A68D7BD-EE7B-43EB-BA6B-D7A780E6E7A2}" type="slidenum">
              <a:rPr lang="en-US" altLang="en-US" smtClean="0"/>
              <a:pPr>
                <a:defRPr/>
              </a:pPr>
              <a:t>‹#›</a:t>
            </a:fld>
            <a:endParaRPr lang="en-US" altLang="en-US"/>
          </a:p>
        </p:txBody>
      </p:sp>
    </p:spTree>
    <p:extLst>
      <p:ext uri="{BB962C8B-B14F-4D97-AF65-F5344CB8AC3E}">
        <p14:creationId xmlns:p14="http://schemas.microsoft.com/office/powerpoint/2010/main" val="33025762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1251" y="685801"/>
            <a:ext cx="2637367" cy="5554663"/>
          </a:xfrm>
        </p:spPr>
        <p:txBody>
          <a:bodyPr vert="eaVert"/>
          <a:lstStyle/>
          <a:p>
            <a:r>
              <a:rPr lang="en-GB"/>
              <a:t>Click to edit Master title style</a:t>
            </a:r>
            <a:endParaRPr lang="en-US"/>
          </a:p>
        </p:txBody>
      </p:sp>
      <p:sp>
        <p:nvSpPr>
          <p:cNvPr id="3" name="Vertical Text Placeholder 2"/>
          <p:cNvSpPr>
            <a:spLocks noGrp="1"/>
          </p:cNvSpPr>
          <p:nvPr>
            <p:ph type="body" orient="vert" idx="1"/>
          </p:nvPr>
        </p:nvSpPr>
        <p:spPr>
          <a:xfrm>
            <a:off x="812800" y="685801"/>
            <a:ext cx="7715251" cy="5554663"/>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67540C22-21B0-475E-96ED-8FBF9E25E7D2}"/>
              </a:ext>
            </a:extLst>
          </p:cNvPr>
          <p:cNvSpPr>
            <a:spLocks noGrp="1" noChangeArrowheads="1"/>
          </p:cNvSpPr>
          <p:nvPr>
            <p:ph type="sldNum" idx="10"/>
          </p:nvPr>
        </p:nvSpPr>
        <p:spPr>
          <a:ln/>
        </p:spPr>
        <p:txBody>
          <a:bodyPr/>
          <a:lstStyle>
            <a:lvl1pPr>
              <a:defRPr/>
            </a:lvl1pPr>
          </a:lstStyle>
          <a:p>
            <a:pPr>
              <a:defRPr/>
            </a:pPr>
            <a:r>
              <a:rPr lang="en-US" altLang="en-US"/>
              <a:t>Slide </a:t>
            </a:r>
            <a:fld id="{D4FA0C20-D616-47F3-A135-1674C8921168}" type="slidenum">
              <a:rPr lang="en-US" altLang="en-US" smtClean="0"/>
              <a:pPr>
                <a:defRPr/>
              </a:pPr>
              <a:t>‹#›</a:t>
            </a:fld>
            <a:endParaRPr lang="en-US" altLang="en-US"/>
          </a:p>
        </p:txBody>
      </p:sp>
    </p:spTree>
    <p:extLst>
      <p:ext uri="{BB962C8B-B14F-4D97-AF65-F5344CB8AC3E}">
        <p14:creationId xmlns:p14="http://schemas.microsoft.com/office/powerpoint/2010/main" val="2536889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9">
            <a:extLst>
              <a:ext uri="{FF2B5EF4-FFF2-40B4-BE49-F238E27FC236}">
                <a16:creationId xmlns:a16="http://schemas.microsoft.com/office/drawing/2014/main" id="{3865CD11-6439-4324-AFE9-E89B987C693E}"/>
              </a:ext>
            </a:extLst>
          </p:cNvPr>
          <p:cNvSpPr>
            <a:spLocks noGrp="1" noChangeArrowheads="1"/>
          </p:cNvSpPr>
          <p:nvPr>
            <p:ph type="sldNum" idx="10"/>
          </p:nvPr>
        </p:nvSpPr>
        <p:spPr>
          <a:ln/>
        </p:spPr>
        <p:txBody>
          <a:bodyPr/>
          <a:lstStyle>
            <a:lvl1pPr>
              <a:defRPr/>
            </a:lvl1pPr>
          </a:lstStyle>
          <a:p>
            <a:pPr>
              <a:defRPr/>
            </a:pPr>
            <a:r>
              <a:rPr lang="en-US" altLang="en-US"/>
              <a:t>Slide </a:t>
            </a:r>
            <a:fld id="{5DD27314-9434-4B6F-80C2-AAC402118CDA}" type="slidenum">
              <a:rPr lang="en-US" altLang="en-US" smtClean="0"/>
              <a:pPr>
                <a:defRPr/>
              </a:pPr>
              <a:t>‹#›</a:t>
            </a:fld>
            <a:endParaRPr lang="en-US" altLang="en-US"/>
          </a:p>
        </p:txBody>
      </p:sp>
    </p:spTree>
    <p:extLst>
      <p:ext uri="{BB962C8B-B14F-4D97-AF65-F5344CB8AC3E}">
        <p14:creationId xmlns:p14="http://schemas.microsoft.com/office/powerpoint/2010/main" val="8982834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GB"/>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a:t>Click to edit Master text styles</a:t>
            </a:r>
          </a:p>
        </p:txBody>
      </p:sp>
      <p:sp>
        <p:nvSpPr>
          <p:cNvPr id="4" name="Rectangle 9">
            <a:extLst>
              <a:ext uri="{FF2B5EF4-FFF2-40B4-BE49-F238E27FC236}">
                <a16:creationId xmlns:a16="http://schemas.microsoft.com/office/drawing/2014/main" id="{BF17094D-F91B-41DB-9A16-A7218645C9FA}"/>
              </a:ext>
            </a:extLst>
          </p:cNvPr>
          <p:cNvSpPr>
            <a:spLocks noGrp="1" noChangeArrowheads="1"/>
          </p:cNvSpPr>
          <p:nvPr>
            <p:ph type="sldNum" idx="10"/>
          </p:nvPr>
        </p:nvSpPr>
        <p:spPr>
          <a:ln/>
        </p:spPr>
        <p:txBody>
          <a:bodyPr/>
          <a:lstStyle>
            <a:lvl1pPr>
              <a:defRPr/>
            </a:lvl1pPr>
          </a:lstStyle>
          <a:p>
            <a:pPr>
              <a:defRPr/>
            </a:pPr>
            <a:r>
              <a:rPr lang="en-US" altLang="en-US"/>
              <a:t>Slide </a:t>
            </a:r>
            <a:fld id="{3D266AC6-DD33-448D-B445-2628016ADA7D}" type="slidenum">
              <a:rPr lang="en-US" altLang="en-US" smtClean="0"/>
              <a:pPr>
                <a:defRPr/>
              </a:pPr>
              <a:t>‹#›</a:t>
            </a:fld>
            <a:endParaRPr lang="en-US" altLang="en-US"/>
          </a:p>
        </p:txBody>
      </p:sp>
    </p:spTree>
    <p:extLst>
      <p:ext uri="{BB962C8B-B14F-4D97-AF65-F5344CB8AC3E}">
        <p14:creationId xmlns:p14="http://schemas.microsoft.com/office/powerpoint/2010/main" val="3747991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Content Placeholder 2"/>
          <p:cNvSpPr>
            <a:spLocks noGrp="1"/>
          </p:cNvSpPr>
          <p:nvPr>
            <p:ph sz="half" idx="1"/>
          </p:nvPr>
        </p:nvSpPr>
        <p:spPr>
          <a:xfrm>
            <a:off x="812800" y="1371601"/>
            <a:ext cx="5073651"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p:cNvSpPr>
            <a:spLocks noGrp="1"/>
          </p:cNvSpPr>
          <p:nvPr>
            <p:ph sz="half" idx="2"/>
          </p:nvPr>
        </p:nvSpPr>
        <p:spPr>
          <a:xfrm>
            <a:off x="6089651" y="1371601"/>
            <a:ext cx="5075767" cy="48688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9">
            <a:extLst>
              <a:ext uri="{FF2B5EF4-FFF2-40B4-BE49-F238E27FC236}">
                <a16:creationId xmlns:a16="http://schemas.microsoft.com/office/drawing/2014/main" id="{F60F77CD-DD4D-4F42-85AE-C07B6997D237}"/>
              </a:ext>
            </a:extLst>
          </p:cNvPr>
          <p:cNvSpPr>
            <a:spLocks noGrp="1" noChangeArrowheads="1"/>
          </p:cNvSpPr>
          <p:nvPr>
            <p:ph type="sldNum" idx="10"/>
          </p:nvPr>
        </p:nvSpPr>
        <p:spPr>
          <a:ln/>
        </p:spPr>
        <p:txBody>
          <a:bodyPr/>
          <a:lstStyle>
            <a:lvl1pPr>
              <a:defRPr/>
            </a:lvl1pPr>
          </a:lstStyle>
          <a:p>
            <a:pPr>
              <a:defRPr/>
            </a:pPr>
            <a:r>
              <a:rPr lang="en-US" altLang="en-US"/>
              <a:t>Slide </a:t>
            </a:r>
            <a:fld id="{1F551F72-38F2-479C-990C-DF0D2C0B1F2C}" type="slidenum">
              <a:rPr lang="en-US" altLang="en-US" smtClean="0"/>
              <a:pPr>
                <a:defRPr/>
              </a:pPr>
              <a:t>‹#›</a:t>
            </a:fld>
            <a:endParaRPr lang="en-US" altLang="en-US"/>
          </a:p>
        </p:txBody>
      </p:sp>
    </p:spTree>
    <p:extLst>
      <p:ext uri="{BB962C8B-B14F-4D97-AF65-F5344CB8AC3E}">
        <p14:creationId xmlns:p14="http://schemas.microsoft.com/office/powerpoint/2010/main" val="3901467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GB"/>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Rectangle 9">
            <a:extLst>
              <a:ext uri="{FF2B5EF4-FFF2-40B4-BE49-F238E27FC236}">
                <a16:creationId xmlns:a16="http://schemas.microsoft.com/office/drawing/2014/main" id="{4906BD87-6C63-4BAE-BB78-2E037CDA80CF}"/>
              </a:ext>
            </a:extLst>
          </p:cNvPr>
          <p:cNvSpPr>
            <a:spLocks noGrp="1" noChangeArrowheads="1"/>
          </p:cNvSpPr>
          <p:nvPr>
            <p:ph type="sldNum" idx="10"/>
          </p:nvPr>
        </p:nvSpPr>
        <p:spPr>
          <a:ln/>
        </p:spPr>
        <p:txBody>
          <a:bodyPr/>
          <a:lstStyle>
            <a:lvl1pPr>
              <a:defRPr/>
            </a:lvl1pPr>
          </a:lstStyle>
          <a:p>
            <a:pPr>
              <a:defRPr/>
            </a:pPr>
            <a:r>
              <a:rPr lang="en-US" altLang="en-US"/>
              <a:t>Slide </a:t>
            </a:r>
            <a:fld id="{07143AE2-8961-49C4-80E3-5346A3EB4C4A}" type="slidenum">
              <a:rPr lang="en-US" altLang="en-US" smtClean="0"/>
              <a:pPr>
                <a:defRPr/>
              </a:pPr>
              <a:t>‹#›</a:t>
            </a:fld>
            <a:endParaRPr lang="en-US" altLang="en-US"/>
          </a:p>
        </p:txBody>
      </p:sp>
    </p:spTree>
    <p:extLst>
      <p:ext uri="{BB962C8B-B14F-4D97-AF65-F5344CB8AC3E}">
        <p14:creationId xmlns:p14="http://schemas.microsoft.com/office/powerpoint/2010/main" val="1138997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9">
            <a:extLst>
              <a:ext uri="{FF2B5EF4-FFF2-40B4-BE49-F238E27FC236}">
                <a16:creationId xmlns:a16="http://schemas.microsoft.com/office/drawing/2014/main" id="{77CDBA8A-BE42-43E1-A3A6-A4B661E728FA}"/>
              </a:ext>
            </a:extLst>
          </p:cNvPr>
          <p:cNvSpPr>
            <a:spLocks noGrp="1" noChangeArrowheads="1"/>
          </p:cNvSpPr>
          <p:nvPr>
            <p:ph type="sldNum" idx="10"/>
          </p:nvPr>
        </p:nvSpPr>
        <p:spPr>
          <a:ln/>
        </p:spPr>
        <p:txBody>
          <a:bodyPr/>
          <a:lstStyle>
            <a:lvl1pPr>
              <a:defRPr/>
            </a:lvl1pPr>
          </a:lstStyle>
          <a:p>
            <a:pPr>
              <a:defRPr/>
            </a:pPr>
            <a:r>
              <a:rPr lang="en-US" altLang="en-US"/>
              <a:t>Slide </a:t>
            </a:r>
            <a:fld id="{49DFBF5E-CB2C-45B5-BBB9-429FD974229E}" type="slidenum">
              <a:rPr lang="en-US" altLang="en-US" smtClean="0"/>
              <a:pPr>
                <a:defRPr/>
              </a:pPr>
              <a:t>‹#›</a:t>
            </a:fld>
            <a:endParaRPr lang="en-US" altLang="en-US"/>
          </a:p>
        </p:txBody>
      </p:sp>
    </p:spTree>
    <p:extLst>
      <p:ext uri="{BB962C8B-B14F-4D97-AF65-F5344CB8AC3E}">
        <p14:creationId xmlns:p14="http://schemas.microsoft.com/office/powerpoint/2010/main" val="14132547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DDB69A1-11BC-41B0-8884-BE90EB602636}"/>
              </a:ext>
            </a:extLst>
          </p:cNvPr>
          <p:cNvSpPr>
            <a:spLocks noGrp="1" noChangeArrowheads="1"/>
          </p:cNvSpPr>
          <p:nvPr>
            <p:ph type="sldNum" idx="10"/>
          </p:nvPr>
        </p:nvSpPr>
        <p:spPr>
          <a:xfrm>
            <a:off x="5659967" y="6538914"/>
            <a:ext cx="872067" cy="382587"/>
          </a:xfrm>
        </p:spPr>
        <p:txBody>
          <a:bodyPr/>
          <a:lstStyle>
            <a:lvl1pPr>
              <a:defRPr/>
            </a:lvl1pPr>
          </a:lstStyle>
          <a:p>
            <a:pPr>
              <a:defRPr/>
            </a:pPr>
            <a:r>
              <a:rPr lang="en-US" altLang="en-US"/>
              <a:t>Slid</a:t>
            </a:r>
            <a:fld id="{0F04E8E9-279B-42CA-B6E8-61A287E0027B}" type="slidenum">
              <a:rPr lang="en-US" altLang="en-US" smtClean="0"/>
              <a:pPr>
                <a:defRPr/>
              </a:pPr>
              <a:t>‹#›</a:t>
            </a:fld>
            <a:endParaRPr lang="en-US" altLang="en-US"/>
          </a:p>
        </p:txBody>
      </p:sp>
    </p:spTree>
    <p:extLst>
      <p:ext uri="{BB962C8B-B14F-4D97-AF65-F5344CB8AC3E}">
        <p14:creationId xmlns:p14="http://schemas.microsoft.com/office/powerpoint/2010/main" val="38143437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GB"/>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CC365BC2-592E-47FF-BFDD-D1B2E6BD5920}"/>
              </a:ext>
            </a:extLst>
          </p:cNvPr>
          <p:cNvSpPr>
            <a:spLocks noGrp="1" noChangeArrowheads="1"/>
          </p:cNvSpPr>
          <p:nvPr>
            <p:ph type="sldNum" idx="10"/>
          </p:nvPr>
        </p:nvSpPr>
        <p:spPr>
          <a:ln/>
        </p:spPr>
        <p:txBody>
          <a:bodyPr/>
          <a:lstStyle>
            <a:lvl1pPr>
              <a:defRPr/>
            </a:lvl1pPr>
          </a:lstStyle>
          <a:p>
            <a:pPr>
              <a:defRPr/>
            </a:pPr>
            <a:r>
              <a:rPr lang="en-US" altLang="en-US"/>
              <a:t>Slide </a:t>
            </a:r>
            <a:fld id="{48BD2DDC-C4F9-4DA1-A63E-D3965D205843}" type="slidenum">
              <a:rPr lang="en-US" altLang="en-US" smtClean="0"/>
              <a:pPr>
                <a:defRPr/>
              </a:pPr>
              <a:t>‹#›</a:t>
            </a:fld>
            <a:endParaRPr lang="en-US" altLang="en-US"/>
          </a:p>
        </p:txBody>
      </p:sp>
    </p:spTree>
    <p:extLst>
      <p:ext uri="{BB962C8B-B14F-4D97-AF65-F5344CB8AC3E}">
        <p14:creationId xmlns:p14="http://schemas.microsoft.com/office/powerpoint/2010/main" val="20010253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GB"/>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a:t>Click to edit Master text styles</a:t>
            </a:r>
          </a:p>
        </p:txBody>
      </p:sp>
      <p:sp>
        <p:nvSpPr>
          <p:cNvPr id="5" name="Rectangle 9">
            <a:extLst>
              <a:ext uri="{FF2B5EF4-FFF2-40B4-BE49-F238E27FC236}">
                <a16:creationId xmlns:a16="http://schemas.microsoft.com/office/drawing/2014/main" id="{1E37D6BB-C57E-46F3-9463-6F29DC2C04C7}"/>
              </a:ext>
            </a:extLst>
          </p:cNvPr>
          <p:cNvSpPr>
            <a:spLocks noGrp="1" noChangeArrowheads="1"/>
          </p:cNvSpPr>
          <p:nvPr>
            <p:ph type="sldNum" idx="10"/>
          </p:nvPr>
        </p:nvSpPr>
        <p:spPr>
          <a:ln/>
        </p:spPr>
        <p:txBody>
          <a:bodyPr/>
          <a:lstStyle>
            <a:lvl1pPr>
              <a:defRPr/>
            </a:lvl1pPr>
          </a:lstStyle>
          <a:p>
            <a:pPr>
              <a:defRPr/>
            </a:pPr>
            <a:r>
              <a:rPr lang="en-US" altLang="en-US"/>
              <a:t>Slide </a:t>
            </a:r>
            <a:fld id="{2771F862-3EEA-4803-88C2-BE8D6DB460BF}" type="slidenum">
              <a:rPr lang="en-US" altLang="en-US" smtClean="0"/>
              <a:pPr>
                <a:defRPr/>
              </a:pPr>
              <a:t>‹#›</a:t>
            </a:fld>
            <a:endParaRPr lang="en-US" altLang="en-US"/>
          </a:p>
        </p:txBody>
      </p:sp>
    </p:spTree>
    <p:extLst>
      <p:ext uri="{BB962C8B-B14F-4D97-AF65-F5344CB8AC3E}">
        <p14:creationId xmlns:p14="http://schemas.microsoft.com/office/powerpoint/2010/main" val="1230442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a:extLst>
              <a:ext uri="{FF2B5EF4-FFF2-40B4-BE49-F238E27FC236}">
                <a16:creationId xmlns:a16="http://schemas.microsoft.com/office/drawing/2014/main" id="{8AF5D4AB-E353-4EAB-9E5C-B82B00CB74A2}"/>
              </a:ext>
            </a:extLst>
          </p:cNvPr>
          <p:cNvSpPr>
            <a:spLocks noChangeArrowheads="1"/>
          </p:cNvSpPr>
          <p:nvPr/>
        </p:nvSpPr>
        <p:spPr bwMode="auto">
          <a:xfrm>
            <a:off x="6096000" y="412234"/>
            <a:ext cx="5283200" cy="184666"/>
          </a:xfrm>
          <a:prstGeom prst="rect">
            <a:avLst/>
          </a:prstGeom>
          <a:noFill/>
          <a:ln>
            <a:noFill/>
          </a:ln>
        </p:spPr>
        <p:txBody>
          <a:bodyPr lIns="0" tIns="0" rIns="0" bIns="0" anchor="b">
            <a:spAutoFit/>
          </a:bodyPr>
          <a:lstStyle>
            <a:lvl1pPr marL="342900" indent="-34290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1pPr>
            <a:lvl2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2pPr>
            <a:lvl3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3pPr>
            <a:lvl4pPr>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4pPr>
            <a:lvl5pPr marL="1428750">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5pPr>
            <a:lvl6pPr marL="18859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6pPr>
            <a:lvl7pPr marL="23431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7pPr>
            <a:lvl8pPr marL="28003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8pPr>
            <a:lvl9pPr marL="3257550" defTabSz="449263" eaLnBrk="0" fontAlgn="base" hangingPunct="0">
              <a:spcBef>
                <a:spcPct val="0"/>
              </a:spcBef>
              <a:spcAft>
                <a:spcPct val="0"/>
              </a:spcAft>
              <a:tabLst>
                <a:tab pos="1428750" algn="l"/>
                <a:tab pos="1876425" algn="l"/>
                <a:tab pos="2325688" algn="l"/>
                <a:tab pos="2774950" algn="l"/>
                <a:tab pos="3224213" algn="l"/>
                <a:tab pos="3673475" algn="l"/>
                <a:tab pos="4122738" algn="l"/>
                <a:tab pos="4572000" algn="l"/>
                <a:tab pos="5021263" algn="l"/>
                <a:tab pos="5470525" algn="l"/>
                <a:tab pos="5919788" algn="l"/>
                <a:tab pos="6369050" algn="l"/>
                <a:tab pos="6818313" algn="l"/>
                <a:tab pos="7267575" algn="l"/>
                <a:tab pos="7716838" algn="l"/>
                <a:tab pos="8166100" algn="l"/>
                <a:tab pos="8615363" algn="l"/>
                <a:tab pos="9064625" algn="l"/>
                <a:tab pos="9513888" algn="l"/>
                <a:tab pos="9963150" algn="l"/>
                <a:tab pos="10412413" algn="l"/>
              </a:tabLst>
              <a:defRPr sz="1200">
                <a:solidFill>
                  <a:schemeClr val="bg1"/>
                </a:solidFill>
                <a:latin typeface="Times New Roman" panose="02020603050405020304" pitchFamily="18" charset="0"/>
                <a:ea typeface="MS PGothic" panose="020B0600070205080204" pitchFamily="34" charset="-128"/>
              </a:defRPr>
            </a:lvl9pPr>
          </a:lstStyle>
          <a:p>
            <a:pPr lvl="4" indent="0" algn="r" eaLnBrk="1" hangingPunct="1">
              <a:buSzPct val="100000"/>
              <a:defRPr/>
            </a:pPr>
            <a:r>
              <a:rPr lang="en-GB" altLang="en-US" sz="1200" b="1" dirty="0">
                <a:solidFill>
                  <a:schemeClr val="tx1"/>
                </a:solidFill>
              </a:rPr>
              <a:t>doc.: IEEE 802.15-23-0245-00-04ab</a:t>
            </a:r>
          </a:p>
        </p:txBody>
      </p:sp>
      <p:sp>
        <p:nvSpPr>
          <p:cNvPr id="1027" name="Line 2">
            <a:extLst>
              <a:ext uri="{FF2B5EF4-FFF2-40B4-BE49-F238E27FC236}">
                <a16:creationId xmlns:a16="http://schemas.microsoft.com/office/drawing/2014/main" id="{132CA22D-276C-45C8-B677-E5BCA761A59E}"/>
              </a:ext>
            </a:extLst>
          </p:cNvPr>
          <p:cNvSpPr>
            <a:spLocks noChangeShapeType="1"/>
          </p:cNvSpPr>
          <p:nvPr/>
        </p:nvSpPr>
        <p:spPr bwMode="auto">
          <a:xfrm>
            <a:off x="914400" y="609600"/>
            <a:ext cx="10464800"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1028" name="Line 4">
            <a:extLst>
              <a:ext uri="{FF2B5EF4-FFF2-40B4-BE49-F238E27FC236}">
                <a16:creationId xmlns:a16="http://schemas.microsoft.com/office/drawing/2014/main" id="{831B6CFB-2FA6-4CFA-9B69-4004A92F5FEE}"/>
              </a:ext>
            </a:extLst>
          </p:cNvPr>
          <p:cNvSpPr>
            <a:spLocks noChangeShapeType="1"/>
          </p:cNvSpPr>
          <p:nvPr/>
        </p:nvSpPr>
        <p:spPr bwMode="auto">
          <a:xfrm>
            <a:off x="941917" y="6477000"/>
            <a:ext cx="10437283" cy="1588"/>
          </a:xfrm>
          <a:prstGeom prst="line">
            <a:avLst/>
          </a:prstGeom>
          <a:noFill/>
          <a:ln w="12600">
            <a:solidFill>
              <a:srgbClr val="000000"/>
            </a:solidFill>
            <a:miter lim="800000"/>
            <a:headEnd/>
            <a:tailEnd/>
          </a:ln>
          <a:extLst>
            <a:ext uri="{909E8E84-426E-40DD-AFC4-6F175D3DCCD1}">
              <a14:hiddenFill xmlns:a14="http://schemas.microsoft.com/office/drawing/2010/main">
                <a:noFill/>
              </a14:hiddenFill>
            </a:ext>
          </a:extLst>
        </p:spPr>
        <p:txBody>
          <a:bodyPr/>
          <a:lstStyle/>
          <a:p>
            <a:endParaRPr lang="en-US" sz="1200"/>
          </a:p>
        </p:txBody>
      </p:sp>
      <p:sp>
        <p:nvSpPr>
          <p:cNvPr id="2" name="Text Box 5">
            <a:extLst>
              <a:ext uri="{FF2B5EF4-FFF2-40B4-BE49-F238E27FC236}">
                <a16:creationId xmlns:a16="http://schemas.microsoft.com/office/drawing/2014/main" id="{7274DC08-9B8C-464E-97F8-9AF419E7B8D9}"/>
              </a:ext>
            </a:extLst>
          </p:cNvPr>
          <p:cNvSpPr txBox="1">
            <a:spLocks noChangeArrowheads="1"/>
          </p:cNvSpPr>
          <p:nvPr/>
        </p:nvSpPr>
        <p:spPr bwMode="auto">
          <a:xfrm>
            <a:off x="914400" y="304800"/>
            <a:ext cx="2336800"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eaLnBrk="1" hangingPunct="1">
              <a:buSzPct val="100000"/>
              <a:defRPr/>
            </a:pPr>
            <a:r>
              <a:rPr lang="en-GB" sz="1200" dirty="0"/>
              <a:t>May 2023</a:t>
            </a:r>
          </a:p>
        </p:txBody>
      </p:sp>
      <p:sp>
        <p:nvSpPr>
          <p:cNvPr id="1030" name="Text Box 6">
            <a:extLst>
              <a:ext uri="{FF2B5EF4-FFF2-40B4-BE49-F238E27FC236}">
                <a16:creationId xmlns:a16="http://schemas.microsoft.com/office/drawing/2014/main" id="{5C9A48D8-B217-4A04-8A4A-17E7990FB9CE}"/>
              </a:ext>
            </a:extLst>
          </p:cNvPr>
          <p:cNvSpPr txBox="1">
            <a:spLocks noChangeArrowheads="1"/>
          </p:cNvSpPr>
          <p:nvPr/>
        </p:nvSpPr>
        <p:spPr bwMode="auto">
          <a:xfrm>
            <a:off x="6544734" y="6478588"/>
            <a:ext cx="4995333" cy="279400"/>
          </a:xfrm>
          <a:prstGeom prst="rect">
            <a:avLst/>
          </a:prstGeom>
          <a:noFill/>
          <a:ln>
            <a:noFill/>
          </a:ln>
          <a:effectLst/>
        </p:spPr>
        <p:txBody>
          <a:bodyPr lIns="90000" tIns="46800" rIns="90000" bIns="46800">
            <a:sp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5pPr>
            <a:lvl6pPr marL="25146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6pPr>
            <a:lvl7pPr marL="29718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7pPr>
            <a:lvl8pPr marL="34290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8pPr>
            <a:lvl9pPr marL="3886200" indent="-228600" defTabSz="449263" fontAlgn="base">
              <a:spcBef>
                <a:spcPct val="0"/>
              </a:spcBef>
              <a:spcAft>
                <a:spcPct val="0"/>
              </a:spcAft>
              <a:buClr>
                <a:srgbClr val="000000"/>
              </a:buClr>
              <a:buSzPct val="100000"/>
              <a:buFont typeface="Times New Roman"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rgbClr val="000000"/>
                </a:solidFill>
                <a:latin typeface="Times New Roman" charset="0"/>
                <a:ea typeface="ＭＳ Ｐゴシック" charset="0"/>
                <a:cs typeface="ＭＳ Ｐゴシック" charset="0"/>
              </a:defRPr>
            </a:lvl9pPr>
          </a:lstStyle>
          <a:p>
            <a:pPr algn="r" eaLnBrk="1" hangingPunct="1">
              <a:spcBef>
                <a:spcPts val="750"/>
              </a:spcBef>
              <a:buSzPct val="100000"/>
              <a:defRPr/>
            </a:pPr>
            <a:r>
              <a:rPr lang="en-GB" sz="1200" dirty="0"/>
              <a:t>Benjamin Rolfe (BCA)</a:t>
            </a:r>
          </a:p>
        </p:txBody>
      </p:sp>
      <p:sp>
        <p:nvSpPr>
          <p:cNvPr id="1031" name="Rectangle 7">
            <a:extLst>
              <a:ext uri="{FF2B5EF4-FFF2-40B4-BE49-F238E27FC236}">
                <a16:creationId xmlns:a16="http://schemas.microsoft.com/office/drawing/2014/main" id="{5D51B55C-069B-4D75-9B4D-246CDA06270D}"/>
              </a:ext>
            </a:extLst>
          </p:cNvPr>
          <p:cNvSpPr>
            <a:spLocks noGrp="1" noChangeArrowheads="1"/>
          </p:cNvSpPr>
          <p:nvPr>
            <p:ph type="title"/>
          </p:nvPr>
        </p:nvSpPr>
        <p:spPr bwMode="auto">
          <a:xfrm>
            <a:off x="1007436" y="685801"/>
            <a:ext cx="10352617" cy="75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ctr" anchorCtr="0" compatLnSpc="1">
            <a:prstTxWarp prst="textNoShape">
              <a:avLst/>
            </a:prstTxWarp>
          </a:bodyPr>
          <a:lstStyle/>
          <a:p>
            <a:pPr lvl="0"/>
            <a:r>
              <a:rPr lang="en-GB" altLang="en-US" dirty="0"/>
              <a:t>Click to edit the title text format</a:t>
            </a:r>
          </a:p>
        </p:txBody>
      </p:sp>
      <p:sp>
        <p:nvSpPr>
          <p:cNvPr id="1032" name="Rectangle 8">
            <a:extLst>
              <a:ext uri="{FF2B5EF4-FFF2-40B4-BE49-F238E27FC236}">
                <a16:creationId xmlns:a16="http://schemas.microsoft.com/office/drawing/2014/main" id="{5CF464D6-905A-4259-BFB1-449C29AED4FE}"/>
              </a:ext>
            </a:extLst>
          </p:cNvPr>
          <p:cNvSpPr>
            <a:spLocks noGrp="1" noChangeArrowheads="1"/>
          </p:cNvSpPr>
          <p:nvPr>
            <p:ph type="body" idx="1"/>
          </p:nvPr>
        </p:nvSpPr>
        <p:spPr bwMode="auto">
          <a:xfrm>
            <a:off x="1023970" y="1371601"/>
            <a:ext cx="10352617" cy="4868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160" tIns="46080" rIns="92160" bIns="46080" numCol="1" anchor="t" anchorCtr="0" compatLnSpc="1">
            <a:prstTxWarp prst="textNoShape">
              <a:avLst/>
            </a:prstTxWarp>
          </a:bodyPr>
          <a:lstStyle/>
          <a:p>
            <a:pPr lvl="0"/>
            <a:r>
              <a:rPr lang="en-GB" altLang="en-US" dirty="0"/>
              <a:t>Click to edit the outline text format</a:t>
            </a:r>
          </a:p>
          <a:p>
            <a:pPr lvl="1"/>
            <a:r>
              <a:rPr lang="en-GB" altLang="en-US" dirty="0"/>
              <a:t>Second Outline Level</a:t>
            </a:r>
          </a:p>
          <a:p>
            <a:pPr lvl="2"/>
            <a:r>
              <a:rPr lang="en-GB" altLang="en-US" dirty="0"/>
              <a:t>Third Outline Level</a:t>
            </a:r>
          </a:p>
          <a:p>
            <a:pPr lvl="3"/>
            <a:r>
              <a:rPr lang="en-GB" altLang="en-US" dirty="0"/>
              <a:t>Fourth Outline Level</a:t>
            </a:r>
          </a:p>
          <a:p>
            <a:pPr lvl="4"/>
            <a:r>
              <a:rPr lang="en-GB" altLang="en-US" dirty="0"/>
              <a:t>Fifth Outline Level</a:t>
            </a:r>
          </a:p>
          <a:p>
            <a:pPr lvl="4"/>
            <a:r>
              <a:rPr lang="en-GB" altLang="en-US" dirty="0"/>
              <a:t>Sixth Outline Level</a:t>
            </a:r>
          </a:p>
          <a:p>
            <a:pPr lvl="4"/>
            <a:r>
              <a:rPr lang="en-GB" altLang="en-US" dirty="0"/>
              <a:t>Seventh Outline Level</a:t>
            </a:r>
          </a:p>
          <a:p>
            <a:pPr lvl="4"/>
            <a:r>
              <a:rPr lang="en-GB" altLang="en-US" dirty="0"/>
              <a:t>Eighth Outline Level</a:t>
            </a:r>
          </a:p>
          <a:p>
            <a:pPr lvl="4"/>
            <a:r>
              <a:rPr lang="en-GB" altLang="en-US" dirty="0"/>
              <a:t>Ninth Outline Level</a:t>
            </a:r>
          </a:p>
        </p:txBody>
      </p:sp>
      <p:sp>
        <p:nvSpPr>
          <p:cNvPr id="3" name="Rectangle 9">
            <a:extLst>
              <a:ext uri="{FF2B5EF4-FFF2-40B4-BE49-F238E27FC236}">
                <a16:creationId xmlns:a16="http://schemas.microsoft.com/office/drawing/2014/main" id="{0B2EF45E-69B5-4D61-ACC6-817BA12ACDB0}"/>
              </a:ext>
            </a:extLst>
          </p:cNvPr>
          <p:cNvSpPr>
            <a:spLocks noGrp="1" noChangeArrowheads="1"/>
          </p:cNvSpPr>
          <p:nvPr>
            <p:ph type="sldNum"/>
          </p:nvPr>
        </p:nvSpPr>
        <p:spPr bwMode="auto">
          <a:xfrm>
            <a:off x="5615518" y="6554788"/>
            <a:ext cx="874183" cy="239712"/>
          </a:xfrm>
          <a:prstGeom prst="rect">
            <a:avLst/>
          </a:prstGeom>
          <a:noFill/>
          <a:ln>
            <a:noFill/>
          </a:ln>
          <a:effectLst/>
        </p:spPr>
        <p:txBody>
          <a:bodyPr vert="horz" wrap="square" lIns="0" tIns="0" rIns="0" bIns="0" numCol="1" anchor="ctr" anchorCtr="0" compatLnSpc="1">
            <a:prstTxWarp prst="textNoShape">
              <a:avLst/>
            </a:prstTxWarp>
          </a:bodyPr>
          <a:lstStyle>
            <a:lvl1pPr algn="ctr" eaLnBrk="1" hangingPunct="1">
              <a:buSzPct val="10000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a:solidFill>
                  <a:schemeClr val="tx1"/>
                </a:solidFill>
              </a:defRPr>
            </a:lvl1pPr>
          </a:lstStyle>
          <a:p>
            <a:pPr>
              <a:defRPr/>
            </a:pPr>
            <a:r>
              <a:rPr lang="en-US" altLang="en-US"/>
              <a:t>Slide </a:t>
            </a:r>
            <a:fld id="{C945B3CD-E11D-4C08-80C1-5F9C37B0203A}" type="slidenum">
              <a:rPr lang="en-US" altLang="en-US" smtClean="0"/>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817" r:id="rId1"/>
    <p:sldLayoutId id="2147483818" r:id="rId2"/>
    <p:sldLayoutId id="2147483819" r:id="rId3"/>
    <p:sldLayoutId id="2147483820" r:id="rId4"/>
    <p:sldLayoutId id="2147483821" r:id="rId5"/>
    <p:sldLayoutId id="2147483822" r:id="rId6"/>
    <p:sldLayoutId id="2147483827" r:id="rId7"/>
    <p:sldLayoutId id="2147483823" r:id="rId8"/>
    <p:sldLayoutId id="2147483824" r:id="rId9"/>
    <p:sldLayoutId id="2147483825" r:id="rId10"/>
    <p:sldLayoutId id="2147483826" r:id="rId11"/>
  </p:sldLayoutIdLst>
  <p:hf hdr="0" dt="0"/>
  <p:txStyles>
    <p:titleStyle>
      <a:lvl1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mj-lt"/>
          <a:ea typeface="MS PGothic" panose="020B0600070205080204" pitchFamily="34" charset="-128"/>
          <a:cs typeface="+mj-cs"/>
        </a:defRPr>
      </a:lvl1pPr>
      <a:lvl2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2pPr>
      <a:lvl3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3pPr>
      <a:lvl4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4pPr>
      <a:lvl5pPr algn="ctr" defTabSz="449263" rtl="0" eaLnBrk="0" fontAlgn="base" hangingPunct="0">
        <a:spcBef>
          <a:spcPct val="0"/>
        </a:spcBef>
        <a:spcAft>
          <a:spcPct val="0"/>
        </a:spcAft>
        <a:buClr>
          <a:srgbClr val="000000"/>
        </a:buClr>
        <a:buSzPct val="100000"/>
        <a:buFont typeface="Times New Roman" panose="02020603050405020304" pitchFamily="18" charset="0"/>
        <a:defRPr sz="4000">
          <a:solidFill>
            <a:srgbClr val="000000"/>
          </a:solidFill>
          <a:latin typeface="Arial" charset="0"/>
          <a:ea typeface="MS PGothic" panose="020B0600070205080204" pitchFamily="34" charset="-128"/>
          <a:cs typeface="ＭＳ Ｐゴシック" charset="0"/>
        </a:defRPr>
      </a:lvl5pPr>
      <a:lvl6pPr marL="25146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6pPr>
      <a:lvl7pPr marL="29718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7pPr>
      <a:lvl8pPr marL="34290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8pPr>
      <a:lvl9pPr marL="3886200" indent="-228600" algn="ctr" defTabSz="449263" rtl="0" eaLnBrk="0" fontAlgn="base" hangingPunct="0">
        <a:spcBef>
          <a:spcPct val="0"/>
        </a:spcBef>
        <a:spcAft>
          <a:spcPct val="0"/>
        </a:spcAft>
        <a:buClr>
          <a:srgbClr val="000000"/>
        </a:buClr>
        <a:buSzPct val="100000"/>
        <a:buFont typeface="Times New Roman" charset="0"/>
        <a:defRPr sz="4000">
          <a:solidFill>
            <a:srgbClr val="000000"/>
          </a:solidFill>
          <a:latin typeface="Arial" charset="0"/>
          <a:ea typeface="ＭＳ Ｐゴシック" charset="0"/>
          <a:cs typeface="ＭＳ Ｐゴシック" charset="0"/>
        </a:defRPr>
      </a:lvl9pPr>
    </p:titleStyle>
    <p:bodyStyle>
      <a:lvl1pPr marL="342900" indent="-342900" algn="l" defTabSz="449263" rtl="0" eaLnBrk="0" fontAlgn="base" hangingPunct="0">
        <a:spcBef>
          <a:spcPts val="800"/>
        </a:spcBef>
        <a:spcAft>
          <a:spcPct val="0"/>
        </a:spcAft>
        <a:buClr>
          <a:srgbClr val="000000"/>
        </a:buClr>
        <a:buSzPct val="100000"/>
        <a:buFont typeface="Times New Roman" panose="02020603050405020304" pitchFamily="18" charset="0"/>
        <a:defRPr sz="3200">
          <a:solidFill>
            <a:srgbClr val="000000"/>
          </a:solidFill>
          <a:latin typeface="+mn-lt"/>
          <a:ea typeface="MS PGothic" panose="020B0600070205080204" pitchFamily="34" charset="-128"/>
          <a:cs typeface="+mn-cs"/>
        </a:defRPr>
      </a:lvl1pPr>
      <a:lvl2pPr marL="742950" indent="-285750" algn="l" defTabSz="449263" rtl="0" eaLnBrk="0" fontAlgn="base" hangingPunct="0">
        <a:spcBef>
          <a:spcPts val="700"/>
        </a:spcBef>
        <a:spcAft>
          <a:spcPct val="0"/>
        </a:spcAft>
        <a:buClr>
          <a:srgbClr val="000000"/>
        </a:buClr>
        <a:buSzPct val="100000"/>
        <a:buFont typeface="Times New Roman" panose="02020603050405020304" pitchFamily="18" charset="0"/>
        <a:defRPr sz="2800">
          <a:solidFill>
            <a:srgbClr val="000000"/>
          </a:solidFill>
          <a:latin typeface="+mn-lt"/>
          <a:ea typeface="MS PGothic" panose="020B0600070205080204" pitchFamily="34" charset="-128"/>
          <a:cs typeface="+mn-cs"/>
        </a:defRPr>
      </a:lvl2pPr>
      <a:lvl3pPr marL="1143000" indent="-228600" algn="l" defTabSz="449263" rtl="0" eaLnBrk="0" fontAlgn="base" hangingPunct="0">
        <a:spcBef>
          <a:spcPts val="600"/>
        </a:spcBef>
        <a:spcAft>
          <a:spcPct val="0"/>
        </a:spcAft>
        <a:buClr>
          <a:srgbClr val="000000"/>
        </a:buClr>
        <a:buSzPct val="100000"/>
        <a:buFont typeface="Times New Roman" panose="02020603050405020304" pitchFamily="18" charset="0"/>
        <a:defRPr sz="2400">
          <a:solidFill>
            <a:srgbClr val="000000"/>
          </a:solidFill>
          <a:latin typeface="+mn-lt"/>
          <a:ea typeface="MS PGothic" panose="020B0600070205080204" pitchFamily="34" charset="-128"/>
          <a:cs typeface="+mn-cs"/>
        </a:defRPr>
      </a:lvl3pPr>
      <a:lvl4pPr marL="16002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4pPr>
      <a:lvl5pPr marL="2057400" indent="-228600" algn="l" defTabSz="449263" rtl="0" eaLnBrk="0" fontAlgn="base" hangingPunct="0">
        <a:spcBef>
          <a:spcPts val="500"/>
        </a:spcBef>
        <a:spcAft>
          <a:spcPct val="0"/>
        </a:spcAft>
        <a:buClr>
          <a:srgbClr val="000000"/>
        </a:buClr>
        <a:buSzPct val="100000"/>
        <a:buFont typeface="Times New Roman" panose="02020603050405020304" pitchFamily="18" charset="0"/>
        <a:defRPr sz="2000">
          <a:solidFill>
            <a:srgbClr val="000000"/>
          </a:solidFill>
          <a:latin typeface="+mn-lt"/>
          <a:ea typeface="MS PGothic" panose="020B0600070205080204" pitchFamily="34" charset="-128"/>
          <a:cs typeface="+mn-cs"/>
        </a:defRPr>
      </a:lvl5pPr>
      <a:lvl6pPr marL="25146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6pPr>
      <a:lvl7pPr marL="29718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7pPr>
      <a:lvl8pPr marL="34290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8pPr>
      <a:lvl9pPr marL="3886200" indent="-228600" algn="l" defTabSz="449263" rtl="0" eaLnBrk="0" fontAlgn="base" hangingPunct="0">
        <a:spcBef>
          <a:spcPts val="500"/>
        </a:spcBef>
        <a:spcAft>
          <a:spcPct val="0"/>
        </a:spcAft>
        <a:buClr>
          <a:srgbClr val="000000"/>
        </a:buClr>
        <a:buSzPct val="100000"/>
        <a:buFont typeface="Times New Roman" charset="0"/>
        <a:defRPr sz="2000">
          <a:solidFill>
            <a:srgbClr val="000000"/>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mentor.ieee.org/802.15/dcn/23/15-23-0219-02-04ab-agenda-and-meeting-slides-may-9-2023.ppt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mentor.ieee.org/802.15/dcn/23/15-23-0235-00-04ab-tg4ab-conf-call-mins-mar-to-may-2023.docx" TargetMode="External"/><Relationship Id="rId2" Type="http://schemas.openxmlformats.org/officeDocument/2006/relationships/hyperlink" Target="https://mentor.ieee.org/802.15/dcn/23/15-23-0196-00-04ab-tg4ab-mar-plenary-mins.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hyperlink" Target="https://development.standards.ieee.org/myproject-web/app#viewpar/9081"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kqE5PN"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development.standards.ieee.org/myproject/Public/mytools/mob/slideset.pdf" TargetMode="External"/><Relationship Id="rId7" Type="http://schemas.openxmlformats.org/officeDocument/2006/relationships/hyperlink" Target="https://standards.ieee.org/content/dam/ieee-standards/standards/web/documents/other/ieee-sa-copyright-policy-2019.pdf" TargetMode="External"/><Relationship Id="rId2" Type="http://schemas.openxmlformats.org/officeDocument/2006/relationships/hyperlink" Target="https://grouper.ieee.org/groups/802/sapolicies.shtml" TargetMode="External"/><Relationship Id="rId1" Type="http://schemas.openxmlformats.org/officeDocument/2006/relationships/slideLayout" Target="../slideLayouts/slideLayout2.xml"/><Relationship Id="rId6" Type="http://schemas.openxmlformats.org/officeDocument/2006/relationships/hyperlink" Target="https://standards.ieee.org/ipr/copyright-materials.html" TargetMode="External"/><Relationship Id="rId5" Type="http://schemas.openxmlformats.org/officeDocument/2006/relationships/hyperlink" Target="https://standards.ieee.org/content/dam/ieee-standards/standards/web/documents/other/Participant-Behavior-Individual-Method.pdf" TargetMode="External"/><Relationship Id="rId4" Type="http://schemas.openxmlformats.org/officeDocument/2006/relationships/hyperlink" Target="https://standards.ieee.org/content/ieee-standards/en/about/sasb/patcom/index.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3">
            <a:extLst>
              <a:ext uri="{FF2B5EF4-FFF2-40B4-BE49-F238E27FC236}">
                <a16:creationId xmlns:a16="http://schemas.microsoft.com/office/drawing/2014/main" id="{11B74706-8CE8-446F-ADD5-944A55CFBC25}"/>
              </a:ext>
            </a:extLst>
          </p:cNvPr>
          <p:cNvSpPr>
            <a:spLocks noChangeArrowheads="1"/>
          </p:cNvSpPr>
          <p:nvPr/>
        </p:nvSpPr>
        <p:spPr bwMode="auto">
          <a:xfrm>
            <a:off x="1343472" y="762001"/>
            <a:ext cx="9721080" cy="4126387"/>
          </a:xfrm>
          <a:prstGeom prst="rect">
            <a:avLst/>
          </a:prstGeom>
          <a:noFill/>
          <a:ln>
            <a:noFill/>
          </a:ln>
          <a:effectLst/>
        </p:spPr>
        <p:txBody>
          <a:bodyPr wrap="square" lIns="90000" tIns="46800" rIns="90000" bIns="46800">
            <a:spAutoFit/>
          </a:bodyPr>
          <a:lstStyle>
            <a:lvl1pPr marL="914400" indent="-906463">
              <a:spcBef>
                <a:spcPts val="8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3200">
                <a:solidFill>
                  <a:srgbClr val="000000"/>
                </a:solidFill>
                <a:latin typeface="Arial" panose="020B0604020202020204" pitchFamily="34" charset="0"/>
                <a:ea typeface="MS PGothic" panose="020B0600070205080204" pitchFamily="34" charset="-128"/>
              </a:defRPr>
            </a:lvl1pPr>
            <a:lvl2pPr>
              <a:spcBef>
                <a:spcPts val="7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800">
                <a:solidFill>
                  <a:srgbClr val="000000"/>
                </a:solidFill>
                <a:latin typeface="Arial" panose="020B0604020202020204" pitchFamily="34" charset="0"/>
                <a:ea typeface="MS PGothic" panose="020B0600070205080204" pitchFamily="34" charset="-128"/>
              </a:defRPr>
            </a:lvl2pPr>
            <a:lvl3pPr>
              <a:spcBef>
                <a:spcPts val="6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400">
                <a:solidFill>
                  <a:srgbClr val="000000"/>
                </a:solidFill>
                <a:latin typeface="Arial" panose="020B0604020202020204" pitchFamily="34" charset="0"/>
                <a:ea typeface="MS PGothic" panose="020B0600070205080204" pitchFamily="34" charset="-128"/>
              </a:defRPr>
            </a:lvl3pPr>
            <a:lvl4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4pPr>
            <a:lvl5pPr>
              <a:spcBef>
                <a:spcPts val="500"/>
              </a:spcBef>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5pPr>
            <a:lvl6pPr marL="25146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6pPr>
            <a:lvl7pPr marL="29718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7pPr>
            <a:lvl8pPr marL="34290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8pPr>
            <a:lvl9pPr marL="3886200" indent="-228600" defTabSz="449263" eaLnBrk="0" fontAlgn="base" hangingPunct="0">
              <a:spcBef>
                <a:spcPts val="500"/>
              </a:spcBef>
              <a:spcAft>
                <a:spcPct val="0"/>
              </a:spcAft>
              <a:buClr>
                <a:srgbClr val="000000"/>
              </a:buClr>
              <a:buSzPct val="100000"/>
              <a:buFont typeface="Times New Roman" panose="02020603050405020304" pitchFamily="18" charset="0"/>
              <a:tabLst>
                <a:tab pos="914400" algn="l"/>
                <a:tab pos="1362075" algn="l"/>
                <a:tab pos="1811338" algn="l"/>
                <a:tab pos="2260600" algn="l"/>
                <a:tab pos="2709863" algn="l"/>
                <a:tab pos="3159125" algn="l"/>
                <a:tab pos="3608388" algn="l"/>
                <a:tab pos="4057650" algn="l"/>
                <a:tab pos="4506913" algn="l"/>
                <a:tab pos="4956175" algn="l"/>
                <a:tab pos="5405438" algn="l"/>
                <a:tab pos="5854700" algn="l"/>
                <a:tab pos="6303963" algn="l"/>
                <a:tab pos="6753225" algn="l"/>
                <a:tab pos="7202488" algn="l"/>
                <a:tab pos="7651750" algn="l"/>
                <a:tab pos="8101013" algn="l"/>
                <a:tab pos="8550275" algn="l"/>
                <a:tab pos="8999538" algn="l"/>
                <a:tab pos="9448800" algn="l"/>
                <a:tab pos="9898063" algn="l"/>
              </a:tabLst>
              <a:defRPr sz="2000">
                <a:solidFill>
                  <a:srgbClr val="000000"/>
                </a:solidFill>
                <a:latin typeface="Arial" panose="020B0604020202020204" pitchFamily="34" charset="0"/>
                <a:ea typeface="MS PGothic" panose="020B0600070205080204" pitchFamily="34" charset="-128"/>
              </a:defRPr>
            </a:lvl9pPr>
          </a:lstStyle>
          <a:p>
            <a:pPr algn="ctr"/>
            <a:r>
              <a:rPr lang="en-US" altLang="en-US" sz="1800" b="1" u="sng" dirty="0">
                <a:solidFill>
                  <a:schemeClr val="tx2"/>
                </a:solidFill>
                <a:effectLst>
                  <a:outerShdw blurRad="38100" dist="38100" dir="2700000" algn="tl">
                    <a:srgbClr val="C0C0C0"/>
                  </a:outerShdw>
                </a:effectLst>
              </a:rPr>
              <a:t>Project: IEEE P802.15 Working Group for Wireless Specialty Networks (WSN)</a:t>
            </a:r>
            <a:endParaRPr lang="en-US" altLang="en-US" sz="1600" b="1" dirty="0">
              <a:solidFill>
                <a:schemeClr val="tx2"/>
              </a:solidFill>
            </a:endParaRPr>
          </a:p>
          <a:p>
            <a:pPr eaLnBrk="1" hangingPunct="1">
              <a:spcBef>
                <a:spcPct val="0"/>
              </a:spcBef>
              <a:buClrTx/>
              <a:buFontTx/>
              <a:buNone/>
              <a:defRPr/>
            </a:pPr>
            <a:endParaRPr lang="en-US" altLang="en-US" sz="20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Submission Title: TG 15.4ab May 2023 Interim Session Meeting Slides</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Date Submitted: </a:t>
            </a:r>
            <a:r>
              <a:rPr lang="en-US" altLang="en-US" sz="1600" dirty="0">
                <a:latin typeface="Times New Roman" panose="02020603050405020304" pitchFamily="18" charset="0"/>
              </a:rPr>
              <a:t>14 May 2023</a:t>
            </a:r>
          </a:p>
          <a:p>
            <a:pPr eaLnBrk="1" hangingPunct="1">
              <a:spcBef>
                <a:spcPct val="0"/>
              </a:spcBef>
              <a:buClrTx/>
              <a:buFontTx/>
              <a:buNone/>
              <a:defRPr/>
            </a:pPr>
            <a:r>
              <a:rPr lang="en-US" altLang="en-US" sz="1600" b="1" dirty="0">
                <a:latin typeface="Times New Roman" panose="02020603050405020304" pitchFamily="18" charset="0"/>
              </a:rPr>
              <a:t>Source:</a:t>
            </a:r>
            <a:r>
              <a:rPr lang="en-US" altLang="en-US" sz="1600" dirty="0">
                <a:latin typeface="Times New Roman" panose="02020603050405020304" pitchFamily="18" charset="0"/>
              </a:rPr>
              <a:t> 	Benjamin A. Rolfe (Blind Creek Associates)</a:t>
            </a:r>
          </a:p>
          <a:p>
            <a:pPr eaLnBrk="1" hangingPunct="1">
              <a:spcBef>
                <a:spcPct val="0"/>
              </a:spcBef>
              <a:buClrTx/>
              <a:buFontTx/>
              <a:buNone/>
              <a:defRPr/>
            </a:pPr>
            <a:r>
              <a:rPr lang="en-US" altLang="en-US" sz="1600" b="1" dirty="0">
                <a:latin typeface="Times New Roman" panose="02020603050405020304" pitchFamily="18" charset="0"/>
              </a:rPr>
              <a:t>Contact: </a:t>
            </a:r>
            <a:endParaRPr lang="en-US" altLang="en-US" sz="1600" dirty="0">
              <a:latin typeface="Times New Roman" panose="02020603050405020304" pitchFamily="18" charset="0"/>
            </a:endParaRPr>
          </a:p>
          <a:p>
            <a:pPr eaLnBrk="1" hangingPunct="1">
              <a:spcBef>
                <a:spcPct val="0"/>
              </a:spcBef>
              <a:buClrTx/>
              <a:buFontTx/>
              <a:buNone/>
              <a:defRPr/>
            </a:pPr>
            <a:r>
              <a:rPr lang="en-US" altLang="en-US" sz="1600" b="1" dirty="0">
                <a:latin typeface="Times New Roman" panose="02020603050405020304" pitchFamily="18" charset="0"/>
              </a:rPr>
              <a:t>Voice:</a:t>
            </a:r>
            <a:r>
              <a:rPr lang="en-US" altLang="en-US" sz="1600" dirty="0">
                <a:latin typeface="Times New Roman" panose="02020603050405020304" pitchFamily="18" charset="0"/>
              </a:rPr>
              <a:t> 	[deprecated],  </a:t>
            </a:r>
            <a:r>
              <a:rPr lang="en-US" altLang="en-US" sz="1600" b="1" dirty="0">
                <a:latin typeface="Times New Roman" panose="02020603050405020304" pitchFamily="18" charset="0"/>
              </a:rPr>
              <a:t>E-Mail</a:t>
            </a:r>
            <a:r>
              <a:rPr lang="en-US" altLang="en-US" sz="1600" dirty="0">
                <a:latin typeface="Times New Roman" panose="02020603050405020304" pitchFamily="18" charset="0"/>
              </a:rPr>
              <a:t>: ben.rolfe  @ ieee.org	</a:t>
            </a:r>
          </a:p>
          <a:p>
            <a:pPr eaLnBrk="1" hangingPunct="1">
              <a:spcBef>
                <a:spcPct val="0"/>
              </a:spcBef>
              <a:buClrTx/>
              <a:buFontTx/>
              <a:buNone/>
              <a:defRPr/>
            </a:pPr>
            <a:r>
              <a:rPr lang="en-US" altLang="en-US" sz="1600" b="1" dirty="0">
                <a:latin typeface="Times New Roman" panose="02020603050405020304" pitchFamily="18" charset="0"/>
              </a:rPr>
              <a:t>Re:</a:t>
            </a:r>
            <a:r>
              <a:rPr lang="en-US" altLang="en-US" sz="1600" dirty="0">
                <a:latin typeface="Times New Roman" panose="02020603050405020304" pitchFamily="18" charset="0"/>
              </a:rPr>
              <a:t> 	</a:t>
            </a:r>
            <a:r>
              <a:rPr lang="en-US" altLang="en-US" sz="1600" b="1" dirty="0">
                <a:latin typeface="Times New Roman" panose="02020603050405020304" pitchFamily="18" charset="0"/>
              </a:rPr>
              <a:t>Task Group 4ab: 802.15.4 UWB Next Generation </a:t>
            </a:r>
          </a:p>
          <a:p>
            <a:pPr eaLnBrk="1" hangingPunct="1">
              <a:spcBef>
                <a:spcPct val="0"/>
              </a:spcBef>
              <a:buClrTx/>
              <a:buFontTx/>
              <a:buNone/>
              <a:defRPr/>
            </a:pPr>
            <a:r>
              <a:rPr lang="en-US" altLang="en-US" sz="1600" b="1" dirty="0">
                <a:latin typeface="Times New Roman" panose="02020603050405020304" pitchFamily="18" charset="0"/>
              </a:rPr>
              <a:t>Abstract: </a:t>
            </a:r>
            <a:r>
              <a:rPr lang="en-US" altLang="en-US" sz="1600" dirty="0">
                <a:latin typeface="Times New Roman" panose="02020603050405020304" pitchFamily="18" charset="0"/>
              </a:rPr>
              <a:t>Mixed-mode interim session meeting slides</a:t>
            </a:r>
          </a:p>
          <a:p>
            <a:pPr eaLnBrk="1" hangingPunct="1">
              <a:spcBef>
                <a:spcPct val="0"/>
              </a:spcBef>
              <a:buClrTx/>
              <a:buFontTx/>
              <a:buNone/>
              <a:defRPr/>
            </a:pPr>
            <a:r>
              <a:rPr lang="en-US" altLang="en-US" sz="1600" b="1" dirty="0">
                <a:latin typeface="Times New Roman" panose="02020603050405020304" pitchFamily="18" charset="0"/>
              </a:rPr>
              <a:t>Purpose: </a:t>
            </a:r>
            <a:r>
              <a:rPr lang="en-US" altLang="en-US" sz="1600" dirty="0">
                <a:latin typeface="Times New Roman" panose="02020603050405020304" pitchFamily="18" charset="0"/>
              </a:rPr>
              <a:t> Emulate organization, encourage participation and make further progress </a:t>
            </a:r>
          </a:p>
          <a:p>
            <a:pPr eaLnBrk="1" hangingPunct="1">
              <a:spcBef>
                <a:spcPct val="0"/>
              </a:spcBef>
              <a:buClrTx/>
              <a:buFontTx/>
              <a:buNone/>
              <a:defRPr/>
            </a:pPr>
            <a:r>
              <a:rPr lang="en-US" altLang="en-US" sz="1600" b="1" dirty="0">
                <a:latin typeface="Times New Roman" panose="02020603050405020304" pitchFamily="18" charset="0"/>
              </a:rPr>
              <a:t>Notice:</a:t>
            </a:r>
            <a:r>
              <a:rPr lang="en-US" altLang="en-US" sz="1600" dirty="0">
                <a:latin typeface="Times New Roman" panose="02020603050405020304"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1" hangingPunct="1">
              <a:spcBef>
                <a:spcPct val="0"/>
              </a:spcBef>
              <a:buClrTx/>
              <a:buFontTx/>
              <a:buNone/>
              <a:defRPr/>
            </a:pPr>
            <a:r>
              <a:rPr lang="en-US" altLang="en-US" sz="1600" b="1" dirty="0">
                <a:latin typeface="Times New Roman" panose="02020603050405020304" pitchFamily="18" charset="0"/>
              </a:rPr>
              <a:t>Release:</a:t>
            </a:r>
            <a:r>
              <a:rPr lang="en-US" altLang="en-US" sz="1600" dirty="0">
                <a:latin typeface="Times New Roman" panose="02020603050405020304" pitchFamily="18" charset="0"/>
              </a:rPr>
              <a:t>	The contributor acknowledges and accepts that this contribution becomes the property of IEEE and may be made publicly available by P802.15.	</a:t>
            </a:r>
          </a:p>
        </p:txBody>
      </p:sp>
    </p:spTree>
  </p:cSld>
  <p:clrMapOvr>
    <a:masterClrMapping/>
  </p:clrMapOvr>
  <p:transition spd="med"/>
  <p:timing>
    <p:tnLst>
      <p:par>
        <p:cTn id="1" dur="indefinite" restart="never" nodeType="tmRoot">
          <p:childTnLst>
            <p:seq concurrent="1" nextAc="seek">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r>
              <a:rPr lang="en-US" dirty="0">
                <a:cs typeface="DejaVu Sans" pitchFamily="34" charset="0"/>
              </a:rPr>
              <a:t>Respect … give it, get it</a:t>
            </a:r>
          </a:p>
          <a:p>
            <a:r>
              <a:rPr lang="en-US" dirty="0">
                <a:cs typeface="DejaVu Sans" pitchFamily="34" charset="0"/>
              </a:rPr>
              <a:t>NO product pitches</a:t>
            </a:r>
          </a:p>
          <a:p>
            <a:r>
              <a:rPr lang="en-US" dirty="0">
                <a:cs typeface="DejaVu Sans" pitchFamily="34" charset="0"/>
              </a:rPr>
              <a:t>NO corporate pitches</a:t>
            </a:r>
          </a:p>
          <a:p>
            <a:r>
              <a:rPr lang="en-US" dirty="0">
                <a:cs typeface="DejaVu Sans" pitchFamily="34" charset="0"/>
              </a:rPr>
              <a:t>NO prices</a:t>
            </a:r>
          </a:p>
          <a:p>
            <a:r>
              <a:rPr lang="en-US" dirty="0">
                <a:cs typeface="DejaVu Sans" pitchFamily="34" charset="0"/>
              </a:rPr>
              <a:t>NO restrictive notices – (no confidentially notices in email)</a:t>
            </a:r>
          </a:p>
          <a:p>
            <a:r>
              <a:rPr lang="en-US" dirty="0">
                <a:cs typeface="DejaVu Sans" pitchFamily="34" charset="0"/>
              </a:rPr>
              <a:t>Presentations must be openly available</a:t>
            </a:r>
          </a:p>
        </p:txBody>
      </p:sp>
      <p:sp>
        <p:nvSpPr>
          <p:cNvPr id="4" name="Slide Number Placeholder 3"/>
          <p:cNvSpPr>
            <a:spLocks noGrp="1"/>
          </p:cNvSpPr>
          <p:nvPr>
            <p:ph type="sldNum" idx="12"/>
          </p:nvPr>
        </p:nvSpPr>
        <p:spPr bwMode="auto">
          <a:xfrm>
            <a:off x="5731934" y="6525345"/>
            <a:ext cx="728133" cy="24375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ctr" anchorCtr="0" compatLnSpc="1">
            <a:prstTxWarp prst="textNoShape">
              <a:avLst/>
            </a:prstTxWarp>
          </a:bodyPr>
          <a:lstStyle>
            <a:defPPr>
              <a:defRPr lang="en-GB"/>
            </a:defPPr>
            <a:lvl1pPr algn="ct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r>
              <a:rPr lang="en-GB" sz="1200" dirty="0">
                <a:solidFill>
                  <a:schemeClr val="tx1"/>
                </a:solidFill>
                <a:latin typeface="Times New Roman" panose="02020603050405020304" pitchFamily="18" charset="0"/>
                <a:ea typeface="MS PGothic" panose="020B0600070205080204" pitchFamily="34" charset="-128"/>
                <a:cs typeface="+mn-cs"/>
              </a:rPr>
              <a:t>Slide</a:t>
            </a:r>
            <a:r>
              <a:rPr lang="en-GB" dirty="0">
                <a:solidFill>
                  <a:schemeClr val="tx1"/>
                </a:solidFill>
              </a:rPr>
              <a:t> </a:t>
            </a:r>
            <a:fld id="{440F5867-744E-4AA6-B0ED-4C44D2DFBB7B}" type="slidenum">
              <a:rPr lang="en-GB" sz="1200">
                <a:solidFill>
                  <a:schemeClr val="tx1"/>
                </a:solidFill>
                <a:latin typeface="Times New Roman" panose="02020603050405020304" pitchFamily="18" charset="0"/>
                <a:ea typeface="MS PGothic" panose="020B0600070205080204" pitchFamily="34" charset="-128"/>
                <a:cs typeface="+mn-cs"/>
              </a:rPr>
              <a:pPr eaLnBrk="1" hangingPunct="1">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pPr>
              <a:t>10</a:t>
            </a:fld>
            <a:endParaRPr lang="en-GB" sz="1200" dirty="0">
              <a:solidFill>
                <a:schemeClr val="tx1"/>
              </a:solidFill>
              <a:latin typeface="Times New Roman" panose="02020603050405020304" pitchFamily="18" charset="0"/>
              <a:ea typeface="MS PGothic" panose="020B0600070205080204" pitchFamily="34" charset="-128"/>
              <a:cs typeface="+mn-cs"/>
            </a:endParaRPr>
          </a:p>
        </p:txBody>
      </p:sp>
      <p:sp>
        <p:nvSpPr>
          <p:cNvPr id="5" name="Footer Placeholder 4"/>
          <p:cNvSpPr>
            <a:spLocks noGrp="1"/>
          </p:cNvSpPr>
          <p:nvPr>
            <p:ph type="ftr" idx="14"/>
          </p:nvPr>
        </p:nvSpPr>
        <p:spPr bwMode="auto">
          <a:xfrm>
            <a:off x="7239007"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74916" rtl="0" eaLnBrk="0" fontAlgn="base" hangingPunct="0">
              <a:spcBef>
                <a:spcPct val="0"/>
              </a:spcBef>
              <a:spcAft>
                <a:spcPct val="0"/>
              </a:spcAft>
              <a:buClr>
                <a:srgbClr val="000000"/>
              </a:buClr>
              <a:buSzPct val="100000"/>
              <a:buFont typeface="Times New Roman" pitchFamily="16" charset="0"/>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kern="1200">
                <a:solidFill>
                  <a:srgbClr val="000000"/>
                </a:solidFill>
                <a:latin typeface="Calibri" panose="020F0502020204030204" pitchFamily="34" charset="0"/>
                <a:ea typeface="MS Gothic" charset="-128"/>
                <a:cs typeface="Arial Unicode MS" charset="0"/>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a:lstStyle>
          <a:p>
            <a:r>
              <a:rPr lang="en-GB"/>
              <a:t>Benjamin Rolfe BCA/MERL</a:t>
            </a:r>
            <a:endParaRPr lang="en-GB" dirty="0"/>
          </a:p>
        </p:txBody>
      </p:sp>
    </p:spTree>
    <p:extLst>
      <p:ext uri="{BB962C8B-B14F-4D97-AF65-F5344CB8AC3E}">
        <p14:creationId xmlns:p14="http://schemas.microsoft.com/office/powerpoint/2010/main" val="973662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BDDC84-3755-9896-4070-6AC471398AFC}"/>
              </a:ext>
            </a:extLst>
          </p:cNvPr>
          <p:cNvSpPr>
            <a:spLocks noGrp="1"/>
          </p:cNvSpPr>
          <p:nvPr>
            <p:ph type="title"/>
          </p:nvPr>
        </p:nvSpPr>
        <p:spPr>
          <a:xfrm>
            <a:off x="2279577" y="685801"/>
            <a:ext cx="7764463" cy="366936"/>
          </a:xfrm>
        </p:spPr>
        <p:txBody>
          <a:bodyPr/>
          <a:lstStyle/>
          <a:p>
            <a:r>
              <a:rPr lang="en-US" dirty="0"/>
              <a:t>Task Group Agenda</a:t>
            </a:r>
          </a:p>
        </p:txBody>
      </p:sp>
      <p:sp>
        <p:nvSpPr>
          <p:cNvPr id="4" name="Slide Number Placeholder 3">
            <a:extLst>
              <a:ext uri="{FF2B5EF4-FFF2-40B4-BE49-F238E27FC236}">
                <a16:creationId xmlns:a16="http://schemas.microsoft.com/office/drawing/2014/main" id="{85DB7AC5-08D4-99DD-3EE4-6247D2EC05E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11</a:t>
            </a:fld>
            <a:endParaRPr lang="en-US" altLang="en-US"/>
          </a:p>
        </p:txBody>
      </p:sp>
      <p:sp>
        <p:nvSpPr>
          <p:cNvPr id="7" name="TextBox 6">
            <a:extLst>
              <a:ext uri="{FF2B5EF4-FFF2-40B4-BE49-F238E27FC236}">
                <a16:creationId xmlns:a16="http://schemas.microsoft.com/office/drawing/2014/main" id="{7145781D-423D-BB19-A669-82A6C3398D9A}"/>
              </a:ext>
            </a:extLst>
          </p:cNvPr>
          <p:cNvSpPr txBox="1"/>
          <p:nvPr/>
        </p:nvSpPr>
        <p:spPr>
          <a:xfrm>
            <a:off x="911424" y="1077281"/>
            <a:ext cx="10369152" cy="1200329"/>
          </a:xfrm>
          <a:prstGeom prst="rect">
            <a:avLst/>
          </a:prstGeom>
          <a:noFill/>
        </p:spPr>
        <p:txBody>
          <a:bodyPr wrap="square">
            <a:spAutoFit/>
          </a:bodyPr>
          <a:lstStyle/>
          <a:p>
            <a:pPr algn="ctr"/>
            <a:r>
              <a:rPr lang="en-US" sz="2400" dirty="0">
                <a:solidFill>
                  <a:schemeClr val="tx1"/>
                </a:solidFill>
                <a:latin typeface="+mj-lt"/>
              </a:rPr>
              <a:t>Document: </a:t>
            </a:r>
            <a:r>
              <a:rPr lang="en-US" sz="2400" dirty="0">
                <a:solidFill>
                  <a:schemeClr val="tx1"/>
                </a:solidFill>
                <a:latin typeface="+mj-lt"/>
                <a:hlinkClick r:id="rId2"/>
              </a:rPr>
              <a:t>https://mentor.ieee.org/802.15/dcn/23/15-23-0219-04-04ab-agenda-and-meeting-slides-may-9-2023.pptx</a:t>
            </a:r>
            <a:endParaRPr lang="en-US" sz="2400" dirty="0">
              <a:solidFill>
                <a:schemeClr val="tx1"/>
              </a:solidFill>
              <a:latin typeface="+mj-lt"/>
            </a:endParaRPr>
          </a:p>
          <a:p>
            <a:pPr algn="ctr"/>
            <a:endParaRPr lang="en-US" sz="2400" dirty="0">
              <a:solidFill>
                <a:schemeClr val="tx1"/>
              </a:solidFill>
              <a:latin typeface="+mj-lt"/>
            </a:endParaRPr>
          </a:p>
        </p:txBody>
      </p:sp>
    </p:spTree>
    <p:extLst>
      <p:ext uri="{BB962C8B-B14F-4D97-AF65-F5344CB8AC3E}">
        <p14:creationId xmlns:p14="http://schemas.microsoft.com/office/powerpoint/2010/main" val="39305233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4E305C-ED59-4171-B240-407510A5A88D}"/>
              </a:ext>
            </a:extLst>
          </p:cNvPr>
          <p:cNvSpPr>
            <a:spLocks noGrp="1"/>
          </p:cNvSpPr>
          <p:nvPr>
            <p:ph type="title"/>
          </p:nvPr>
        </p:nvSpPr>
        <p:spPr/>
        <p:txBody>
          <a:bodyPr/>
          <a:lstStyle/>
          <a:p>
            <a:r>
              <a:rPr lang="en-US" dirty="0"/>
              <a:t>Agenda </a:t>
            </a:r>
          </a:p>
        </p:txBody>
      </p:sp>
      <p:sp>
        <p:nvSpPr>
          <p:cNvPr id="6" name="Content Placeholder 5">
            <a:extLst>
              <a:ext uri="{FF2B5EF4-FFF2-40B4-BE49-F238E27FC236}">
                <a16:creationId xmlns:a16="http://schemas.microsoft.com/office/drawing/2014/main" id="{1D314E6A-613B-4FAB-A3DD-690D8A32466B}"/>
              </a:ext>
            </a:extLst>
          </p:cNvPr>
          <p:cNvSpPr>
            <a:spLocks noGrp="1"/>
          </p:cNvSpPr>
          <p:nvPr>
            <p:ph idx="1"/>
          </p:nvPr>
        </p:nvSpPr>
        <p:spPr/>
        <p:txBody>
          <a:bodyPr>
            <a:normAutofit/>
          </a:bodyPr>
          <a:lstStyle/>
          <a:p>
            <a:pPr marL="0" indent="0"/>
            <a:r>
              <a:rPr lang="en-US" dirty="0"/>
              <a:t>Motion to approve agenda contained in document 15-23-0104-04.</a:t>
            </a:r>
          </a:p>
          <a:p>
            <a:pPr marL="457200" indent="-457200">
              <a:buFont typeface="Arial" panose="020B0604020202020204" pitchFamily="34" charset="0"/>
              <a:buChar char="•"/>
            </a:pPr>
            <a:r>
              <a:rPr lang="en-US" dirty="0"/>
              <a:t>Moved by Clint Chaplin (SRA)</a:t>
            </a:r>
          </a:p>
          <a:p>
            <a:pPr marL="457200" indent="-457200">
              <a:buFont typeface="Arial" panose="020B0604020202020204" pitchFamily="34" charset="0"/>
              <a:buChar char="•"/>
            </a:pPr>
            <a:r>
              <a:rPr lang="en-US" dirty="0"/>
              <a:t>Second by Clint Power (Self)</a:t>
            </a:r>
          </a:p>
          <a:p>
            <a:pPr marL="457200" indent="-457200">
              <a:buFont typeface="Arial" panose="020B0604020202020204" pitchFamily="34" charset="0"/>
              <a:buChar char="•"/>
            </a:pPr>
            <a:r>
              <a:rPr lang="en-US" dirty="0"/>
              <a:t>Discussion:</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77C8275-998D-4CC1-8C10-15BAE2A69E48}"/>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12</a:t>
            </a:fld>
            <a:endParaRPr lang="en-US" altLang="en-US"/>
          </a:p>
        </p:txBody>
      </p:sp>
    </p:spTree>
    <p:extLst>
      <p:ext uri="{BB962C8B-B14F-4D97-AF65-F5344CB8AC3E}">
        <p14:creationId xmlns:p14="http://schemas.microsoft.com/office/powerpoint/2010/main" val="33216875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D1E482-BC41-AC4E-513C-44527BA8CB3A}"/>
              </a:ext>
            </a:extLst>
          </p:cNvPr>
          <p:cNvSpPr>
            <a:spLocks noGrp="1"/>
          </p:cNvSpPr>
          <p:nvPr>
            <p:ph type="title"/>
          </p:nvPr>
        </p:nvSpPr>
        <p:spPr/>
        <p:txBody>
          <a:bodyPr/>
          <a:lstStyle/>
          <a:p>
            <a:r>
              <a:rPr lang="en-US" dirty="0"/>
              <a:t>Approvals of Minutes</a:t>
            </a:r>
          </a:p>
        </p:txBody>
      </p:sp>
      <p:sp>
        <p:nvSpPr>
          <p:cNvPr id="3" name="Content Placeholder 2">
            <a:extLst>
              <a:ext uri="{FF2B5EF4-FFF2-40B4-BE49-F238E27FC236}">
                <a16:creationId xmlns:a16="http://schemas.microsoft.com/office/drawing/2014/main" id="{C92498DB-B226-586E-BB90-96399F31C5AE}"/>
              </a:ext>
            </a:extLst>
          </p:cNvPr>
          <p:cNvSpPr>
            <a:spLocks noGrp="1"/>
          </p:cNvSpPr>
          <p:nvPr>
            <p:ph idx="1"/>
          </p:nvPr>
        </p:nvSpPr>
        <p:spPr/>
        <p:txBody>
          <a:bodyPr>
            <a:normAutofit fontScale="77500" lnSpcReduction="20000"/>
          </a:bodyPr>
          <a:lstStyle/>
          <a:p>
            <a:r>
              <a:rPr lang="en-US" dirty="0"/>
              <a:t>Motion to approve minutes contained in documents 15-23-0196-00 and 15-23-0235-00</a:t>
            </a:r>
          </a:p>
          <a:p>
            <a:endParaRPr lang="en-US" dirty="0"/>
          </a:p>
          <a:p>
            <a:r>
              <a:rPr lang="en-US" dirty="0"/>
              <a:t>Moved by: David </a:t>
            </a:r>
            <a:r>
              <a:rPr lang="en-US" dirty="0" err="1"/>
              <a:t>Xun</a:t>
            </a:r>
            <a:r>
              <a:rPr lang="en-US" dirty="0"/>
              <a:t> Yang (Huawei)</a:t>
            </a:r>
          </a:p>
          <a:p>
            <a:r>
              <a:rPr lang="en-US" dirty="0"/>
              <a:t>Second by: Clint Chaplin</a:t>
            </a:r>
          </a:p>
          <a:p>
            <a:endParaRPr lang="en-US" dirty="0"/>
          </a:p>
          <a:p>
            <a:r>
              <a:rPr lang="en-US" dirty="0"/>
              <a:t>March Plenary Minutes:						</a:t>
            </a:r>
            <a:r>
              <a:rPr lang="en-US" dirty="0">
                <a:hlinkClick r:id="rId2"/>
              </a:rPr>
              <a:t>https://mentor.ieee.org/802.15/dcn/23/15-23-0196-00-04ab-tg4ab-mar-plenary-mins.docx</a:t>
            </a:r>
            <a:endParaRPr lang="en-US" dirty="0"/>
          </a:p>
          <a:p>
            <a:endParaRPr lang="en-US" dirty="0"/>
          </a:p>
          <a:p>
            <a:r>
              <a:rPr lang="en-US" dirty="0"/>
              <a:t>Interim telecon minutes:				</a:t>
            </a:r>
            <a:r>
              <a:rPr lang="en-US" dirty="0">
                <a:hlinkClick r:id="rId3"/>
              </a:rPr>
              <a:t>https://mentor.ieee.org/802.15/dcn/23/15-23-0235-00-04ab-tg4ab-conf-call-mins-mar-to-may-2023.docx</a:t>
            </a:r>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BD1DF144-E95B-D06E-0953-5D1F0507D3C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13</a:t>
            </a:fld>
            <a:endParaRPr lang="en-US" altLang="en-US"/>
          </a:p>
        </p:txBody>
      </p:sp>
    </p:spTree>
    <p:extLst>
      <p:ext uri="{BB962C8B-B14F-4D97-AF65-F5344CB8AC3E}">
        <p14:creationId xmlns:p14="http://schemas.microsoft.com/office/powerpoint/2010/main" val="459052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2D6A2-422B-4623-A880-7F4548ECEBF8}"/>
              </a:ext>
            </a:extLst>
          </p:cNvPr>
          <p:cNvSpPr>
            <a:spLocks noGrp="1"/>
          </p:cNvSpPr>
          <p:nvPr>
            <p:ph type="title"/>
          </p:nvPr>
        </p:nvSpPr>
        <p:spPr/>
        <p:txBody>
          <a:bodyPr/>
          <a:lstStyle/>
          <a:p>
            <a:r>
              <a:rPr lang="en-US" dirty="0"/>
              <a:t>Session Objectives</a:t>
            </a:r>
          </a:p>
        </p:txBody>
      </p:sp>
      <p:sp>
        <p:nvSpPr>
          <p:cNvPr id="3" name="Content Placeholder 2">
            <a:extLst>
              <a:ext uri="{FF2B5EF4-FFF2-40B4-BE49-F238E27FC236}">
                <a16:creationId xmlns:a16="http://schemas.microsoft.com/office/drawing/2014/main" id="{3A23C805-42AA-4D7E-9FD4-AB810E14C6A7}"/>
              </a:ext>
            </a:extLst>
          </p:cNvPr>
          <p:cNvSpPr>
            <a:spLocks noGrp="1"/>
          </p:cNvSpPr>
          <p:nvPr>
            <p:ph idx="1"/>
          </p:nvPr>
        </p:nvSpPr>
        <p:spPr>
          <a:xfrm>
            <a:off x="2291978" y="1844825"/>
            <a:ext cx="7764463" cy="4395639"/>
          </a:xfrm>
        </p:spPr>
        <p:txBody>
          <a:bodyPr>
            <a:normAutofit/>
          </a:bodyPr>
          <a:lstStyle/>
          <a:p>
            <a:pPr marL="457200" indent="-457200">
              <a:buFont typeface="Arial" panose="020B0604020202020204" pitchFamily="34" charset="0"/>
              <a:buChar char="•"/>
            </a:pPr>
            <a:r>
              <a:rPr lang="en-US" b="1" dirty="0">
                <a:solidFill>
                  <a:schemeClr val="accent1">
                    <a:lumMod val="50000"/>
                  </a:schemeClr>
                </a:solidFill>
              </a:rPr>
              <a:t>Refine and adopt proposed text for draft</a:t>
            </a:r>
          </a:p>
          <a:p>
            <a:pPr marL="457200" indent="-457200">
              <a:buFont typeface="Arial" panose="020B0604020202020204" pitchFamily="34" charset="0"/>
              <a:buChar char="•"/>
            </a:pPr>
            <a:r>
              <a:rPr lang="en-US" dirty="0">
                <a:solidFill>
                  <a:schemeClr val="accent1">
                    <a:lumMod val="50000"/>
                  </a:schemeClr>
                </a:solidFill>
              </a:rPr>
              <a:t>Map the path to a technically complete draft</a:t>
            </a:r>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82D64BE4-B6F3-46DD-A825-8B94E7F3097A}"/>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14</a:t>
            </a:fld>
            <a:endParaRPr lang="en-US" altLang="en-US"/>
          </a:p>
        </p:txBody>
      </p:sp>
    </p:spTree>
    <p:extLst>
      <p:ext uri="{BB962C8B-B14F-4D97-AF65-F5344CB8AC3E}">
        <p14:creationId xmlns:p14="http://schemas.microsoft.com/office/powerpoint/2010/main" val="256392382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CB9527C-2782-8DC3-0FB6-538BBB8D867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15</a:t>
            </a:fld>
            <a:endParaRPr lang="en-US" altLang="en-US"/>
          </a:p>
        </p:txBody>
      </p:sp>
      <p:sp>
        <p:nvSpPr>
          <p:cNvPr id="5" name="Title 1">
            <a:extLst>
              <a:ext uri="{FF2B5EF4-FFF2-40B4-BE49-F238E27FC236}">
                <a16:creationId xmlns:a16="http://schemas.microsoft.com/office/drawing/2014/main" id="{DC73D2ED-395F-B393-5C17-017B35D4D72B}"/>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6" name="Content Placeholder 2">
            <a:extLst>
              <a:ext uri="{FF2B5EF4-FFF2-40B4-BE49-F238E27FC236}">
                <a16:creationId xmlns:a16="http://schemas.microsoft.com/office/drawing/2014/main" id="{C83516C3-34E9-9304-2311-F921019D41A2}"/>
              </a:ext>
            </a:extLst>
          </p:cNvPr>
          <p:cNvSpPr>
            <a:spLocks noGrp="1"/>
          </p:cNvSpPr>
          <p:nvPr/>
        </p:nvSpPr>
        <p:spPr bwMode="auto">
          <a:xfrm>
            <a:off x="915458" y="1236762"/>
            <a:ext cx="10361084" cy="521657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please queue via chat window</a:t>
            </a:r>
          </a:p>
          <a:p>
            <a:pPr marL="457200" indent="-457200">
              <a:buFont typeface="Times New Roman" pitchFamily="18" charset="0"/>
              <a:buAutoNum type="arabicPeriod"/>
            </a:pPr>
            <a:r>
              <a:rPr lang="en-US" dirty="0"/>
              <a:t>Local attendees </a:t>
            </a:r>
            <a:r>
              <a:rPr lang="en-US" dirty="0">
                <a:solidFill>
                  <a:srgbClr val="FF0000"/>
                </a:solidFill>
              </a:rPr>
              <a:t>do not need to join WebEx </a:t>
            </a:r>
            <a:r>
              <a:rPr lang="en-US" dirty="0">
                <a:solidFill>
                  <a:schemeClr val="tx1"/>
                </a:solidFill>
              </a:rPr>
              <a:t>except to present</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accent1">
                    <a:lumMod val="50000"/>
                  </a:schemeClr>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39127490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18D4A-55B3-1283-2DA3-07BC55944A3B}"/>
              </a:ext>
            </a:extLst>
          </p:cNvPr>
          <p:cNvSpPr>
            <a:spLocks noGrp="1"/>
          </p:cNvSpPr>
          <p:nvPr>
            <p:ph type="title"/>
          </p:nvPr>
        </p:nvSpPr>
        <p:spPr/>
        <p:txBody>
          <a:bodyPr/>
          <a:lstStyle/>
          <a:p>
            <a:r>
              <a:rPr lang="en-US" dirty="0"/>
              <a:t>Hybrid Meeting Conduct: Queues</a:t>
            </a:r>
          </a:p>
        </p:txBody>
      </p:sp>
      <p:sp>
        <p:nvSpPr>
          <p:cNvPr id="3" name="Content Placeholder 2">
            <a:extLst>
              <a:ext uri="{FF2B5EF4-FFF2-40B4-BE49-F238E27FC236}">
                <a16:creationId xmlns:a16="http://schemas.microsoft.com/office/drawing/2014/main" id="{F5FC4BBF-6E20-E803-A6C6-14345A580611}"/>
              </a:ext>
            </a:extLst>
          </p:cNvPr>
          <p:cNvSpPr>
            <a:spLocks noGrp="1"/>
          </p:cNvSpPr>
          <p:nvPr>
            <p:ph idx="1"/>
          </p:nvPr>
        </p:nvSpPr>
        <p:spPr/>
        <p:txBody>
          <a:bodyPr>
            <a:normAutofit/>
          </a:bodyPr>
          <a:lstStyle/>
          <a:p>
            <a:pPr marL="0" indent="0"/>
            <a:endParaRPr lang="en-US" dirty="0"/>
          </a:p>
          <a:p>
            <a:pPr marL="0" indent="0"/>
            <a:r>
              <a:rPr lang="en-US" dirty="0"/>
              <a:t>Queue manager will interleave</a:t>
            </a:r>
          </a:p>
          <a:p>
            <a:pPr marL="457200" indent="-457200">
              <a:buFont typeface="Arial" panose="020B0604020202020204" pitchFamily="34" charset="0"/>
              <a:buChar char="•"/>
            </a:pPr>
            <a:r>
              <a:rPr lang="en-US" dirty="0"/>
              <a:t>1 question or comment per que slot; requeue as needed </a:t>
            </a:r>
          </a:p>
          <a:p>
            <a:pPr marL="457200" indent="-457200">
              <a:buFont typeface="Arial" panose="020B0604020202020204" pitchFamily="34" charset="0"/>
              <a:buChar char="•"/>
            </a:pPr>
            <a:r>
              <a:rPr lang="en-US" dirty="0"/>
              <a:t>Keep (question + answer) to 2 minutes</a:t>
            </a:r>
          </a:p>
          <a:p>
            <a:pPr marL="457200" indent="-457200">
              <a:buFont typeface="Arial" panose="020B0604020202020204" pitchFamily="34" charset="0"/>
              <a:buChar char="•"/>
            </a:pPr>
            <a:r>
              <a:rPr lang="en-US" b="1" dirty="0"/>
              <a:t>For more in-depth discussion use the reflector.</a:t>
            </a:r>
          </a:p>
          <a:p>
            <a:pPr marL="0" indent="0"/>
            <a:endParaRPr lang="en-US" dirty="0"/>
          </a:p>
          <a:p>
            <a:pPr marL="457200" indent="-457200">
              <a:buFont typeface="Arial" panose="020B0604020202020204" pitchFamily="34" charset="0"/>
              <a:buChar char="•"/>
            </a:pPr>
            <a:endParaRPr lang="en-US" dirty="0"/>
          </a:p>
          <a:p>
            <a:pPr marL="0" indent="0"/>
            <a:endParaRPr lang="en-US" dirty="0"/>
          </a:p>
        </p:txBody>
      </p:sp>
      <p:sp>
        <p:nvSpPr>
          <p:cNvPr id="4" name="Slide Number Placeholder 3">
            <a:extLst>
              <a:ext uri="{FF2B5EF4-FFF2-40B4-BE49-F238E27FC236}">
                <a16:creationId xmlns:a16="http://schemas.microsoft.com/office/drawing/2014/main" id="{96406356-6D33-C044-F27F-5E6D0914A64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16</a:t>
            </a:fld>
            <a:endParaRPr lang="en-US" altLang="en-US"/>
          </a:p>
        </p:txBody>
      </p:sp>
    </p:spTree>
    <p:extLst>
      <p:ext uri="{BB962C8B-B14F-4D97-AF65-F5344CB8AC3E}">
        <p14:creationId xmlns:p14="http://schemas.microsoft.com/office/powerpoint/2010/main" val="13550292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718D4A-55B3-1283-2DA3-07BC55944A3B}"/>
              </a:ext>
            </a:extLst>
          </p:cNvPr>
          <p:cNvSpPr>
            <a:spLocks noGrp="1"/>
          </p:cNvSpPr>
          <p:nvPr>
            <p:ph type="title"/>
          </p:nvPr>
        </p:nvSpPr>
        <p:spPr/>
        <p:txBody>
          <a:bodyPr/>
          <a:lstStyle/>
          <a:p>
            <a:r>
              <a:rPr lang="en-US" dirty="0"/>
              <a:t>Hybrid Meeting Conduct: Other</a:t>
            </a:r>
          </a:p>
        </p:txBody>
      </p:sp>
      <p:sp>
        <p:nvSpPr>
          <p:cNvPr id="3" name="Content Placeholder 2">
            <a:extLst>
              <a:ext uri="{FF2B5EF4-FFF2-40B4-BE49-F238E27FC236}">
                <a16:creationId xmlns:a16="http://schemas.microsoft.com/office/drawing/2014/main" id="{F5FC4BBF-6E20-E803-A6C6-14345A580611}"/>
              </a:ext>
            </a:extLst>
          </p:cNvPr>
          <p:cNvSpPr>
            <a:spLocks noGrp="1"/>
          </p:cNvSpPr>
          <p:nvPr>
            <p:ph idx="1"/>
          </p:nvPr>
        </p:nvSpPr>
        <p:spPr/>
        <p:txBody>
          <a:bodyPr>
            <a:normAutofit fontScale="92500"/>
          </a:bodyPr>
          <a:lstStyle/>
          <a:p>
            <a:pPr marL="0" indent="0"/>
            <a:r>
              <a:rPr lang="en-US" dirty="0"/>
              <a:t>In room breakouts:</a:t>
            </a:r>
          </a:p>
          <a:p>
            <a:pPr marL="457200" indent="-457200">
              <a:buFont typeface="Arial" panose="020B0604020202020204" pitchFamily="34" charset="0"/>
              <a:buChar char="•"/>
            </a:pPr>
            <a:r>
              <a:rPr lang="en-US" dirty="0"/>
              <a:t>We have the TG4ab Meeting room (physical and virtual)</a:t>
            </a:r>
          </a:p>
          <a:p>
            <a:pPr marL="457200" indent="-457200">
              <a:buFont typeface="Arial" panose="020B0604020202020204" pitchFamily="34" charset="0"/>
              <a:buChar char="•"/>
            </a:pPr>
            <a:r>
              <a:rPr lang="en-US" dirty="0"/>
              <a:t>We have a 2</a:t>
            </a:r>
            <a:r>
              <a:rPr lang="en-US" baseline="30000" dirty="0"/>
              <a:t>nd</a:t>
            </a:r>
            <a:r>
              <a:rPr lang="en-US" dirty="0"/>
              <a:t> breakout room (physical and virtual)</a:t>
            </a:r>
          </a:p>
          <a:p>
            <a:pPr marL="457200" indent="-457200">
              <a:buFont typeface="Arial" panose="020B0604020202020204" pitchFamily="34" charset="0"/>
              <a:buChar char="•"/>
            </a:pPr>
            <a:r>
              <a:rPr lang="en-US" dirty="0"/>
              <a:t>In may be difficult for remote attendees – keep them in mind.</a:t>
            </a:r>
          </a:p>
          <a:p>
            <a:pPr marL="457200" indent="-457200">
              <a:buFont typeface="Arial" panose="020B0604020202020204" pitchFamily="34" charset="0"/>
              <a:buChar char="•"/>
            </a:pPr>
            <a:r>
              <a:rPr lang="en-US" dirty="0"/>
              <a:t>Loop in remote attendees in inconvenient time zones when able (email reflector, </a:t>
            </a:r>
            <a:r>
              <a:rPr lang="en-US" dirty="0" err="1"/>
              <a:t>etc</a:t>
            </a:r>
            <a:r>
              <a:rPr lang="en-US" dirty="0"/>
              <a:t>)</a:t>
            </a:r>
          </a:p>
          <a:p>
            <a:pPr marL="457200" indent="-457200">
              <a:buFont typeface="Arial" panose="020B0604020202020204" pitchFamily="34" charset="0"/>
              <a:buChar char="•"/>
            </a:pPr>
            <a:r>
              <a:rPr lang="en-US" dirty="0"/>
              <a:t>We will do the best we can and keep learning as we go!</a:t>
            </a:r>
          </a:p>
        </p:txBody>
      </p:sp>
      <p:sp>
        <p:nvSpPr>
          <p:cNvPr id="4" name="Slide Number Placeholder 3">
            <a:extLst>
              <a:ext uri="{FF2B5EF4-FFF2-40B4-BE49-F238E27FC236}">
                <a16:creationId xmlns:a16="http://schemas.microsoft.com/office/drawing/2014/main" id="{96406356-6D33-C044-F27F-5E6D0914A640}"/>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17</a:t>
            </a:fld>
            <a:endParaRPr lang="en-US" altLang="en-US"/>
          </a:p>
        </p:txBody>
      </p:sp>
    </p:spTree>
    <p:extLst>
      <p:ext uri="{BB962C8B-B14F-4D97-AF65-F5344CB8AC3E}">
        <p14:creationId xmlns:p14="http://schemas.microsoft.com/office/powerpoint/2010/main" val="9061948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CC4E305C-ED59-4171-B240-407510A5A88D}"/>
              </a:ext>
            </a:extLst>
          </p:cNvPr>
          <p:cNvSpPr>
            <a:spLocks noGrp="1"/>
          </p:cNvSpPr>
          <p:nvPr>
            <p:ph type="title"/>
          </p:nvPr>
        </p:nvSpPr>
        <p:spPr>
          <a:xfrm>
            <a:off x="2279577" y="617537"/>
            <a:ext cx="7764463" cy="579216"/>
          </a:xfrm>
        </p:spPr>
        <p:txBody>
          <a:bodyPr/>
          <a:lstStyle/>
          <a:p>
            <a:r>
              <a:rPr lang="en-US" dirty="0"/>
              <a:t>We have a full agenda! </a:t>
            </a:r>
          </a:p>
        </p:txBody>
      </p:sp>
      <p:sp>
        <p:nvSpPr>
          <p:cNvPr id="6" name="Content Placeholder 5">
            <a:extLst>
              <a:ext uri="{FF2B5EF4-FFF2-40B4-BE49-F238E27FC236}">
                <a16:creationId xmlns:a16="http://schemas.microsoft.com/office/drawing/2014/main" id="{1D314E6A-613B-4FAB-A3DD-690D8A32466B}"/>
              </a:ext>
            </a:extLst>
          </p:cNvPr>
          <p:cNvSpPr>
            <a:spLocks noGrp="1"/>
          </p:cNvSpPr>
          <p:nvPr>
            <p:ph idx="1"/>
          </p:nvPr>
        </p:nvSpPr>
        <p:spPr>
          <a:xfrm>
            <a:off x="2291978" y="1556792"/>
            <a:ext cx="7764463" cy="4896544"/>
          </a:xfrm>
        </p:spPr>
        <p:txBody>
          <a:bodyPr>
            <a:normAutofit fontScale="85000" lnSpcReduction="20000"/>
          </a:bodyPr>
          <a:lstStyle/>
          <a:p>
            <a:pPr marL="457200" indent="-457200">
              <a:buFont typeface="Arial" panose="020B0604020202020204" pitchFamily="34" charset="0"/>
              <a:buChar char="•"/>
            </a:pPr>
            <a:r>
              <a:rPr lang="en-US" dirty="0"/>
              <a:t>You are reminded NOW that all the 802 and IEEE rules you heard at the opening plenary apply to every meeting. This is your final reminder!</a:t>
            </a:r>
          </a:p>
          <a:p>
            <a:pPr marL="457200" indent="-457200">
              <a:buFont typeface="Arial" panose="020B0604020202020204" pitchFamily="34" charset="0"/>
              <a:buChar char="•"/>
            </a:pPr>
            <a:r>
              <a:rPr lang="en-US" dirty="0"/>
              <a:t>Meetings will start ON TIME as shown on the schedule – arrive early, finish nesting, get comfortable</a:t>
            </a:r>
          </a:p>
          <a:p>
            <a:pPr marL="457200" indent="-457200">
              <a:buFont typeface="Arial" panose="020B0604020202020204" pitchFamily="34" charset="0"/>
              <a:buChar char="•"/>
            </a:pPr>
            <a:r>
              <a:rPr lang="en-US" dirty="0"/>
              <a:t>Questions and discussions time may be limited:  </a:t>
            </a:r>
            <a:r>
              <a:rPr lang="en-US" b="1" dirty="0">
                <a:solidFill>
                  <a:schemeClr val="accent1">
                    <a:lumMod val="50000"/>
                  </a:schemeClr>
                </a:solidFill>
              </a:rPr>
              <a:t>Use the email reflector to continue discussion! </a:t>
            </a:r>
          </a:p>
          <a:p>
            <a:pPr marL="457200" indent="-457200">
              <a:buFont typeface="Arial" panose="020B0604020202020204" pitchFamily="34" charset="0"/>
              <a:buChar char="•"/>
            </a:pPr>
            <a:r>
              <a:rPr lang="en-US" b="1" dirty="0">
                <a:solidFill>
                  <a:schemeClr val="accent1">
                    <a:lumMod val="50000"/>
                  </a:schemeClr>
                </a:solidFill>
              </a:rPr>
              <a:t>Take advantage of coffee breaks and other ad hoc time as well as the reflector, and</a:t>
            </a:r>
          </a:p>
          <a:p>
            <a:pPr marL="457200" indent="-457200">
              <a:buFont typeface="Arial" panose="020B0604020202020204" pitchFamily="34" charset="0"/>
              <a:buChar char="•"/>
            </a:pPr>
            <a:r>
              <a:rPr lang="en-US" b="1" dirty="0">
                <a:solidFill>
                  <a:schemeClr val="accent1">
                    <a:lumMod val="50000"/>
                  </a:schemeClr>
                </a:solidFill>
              </a:rPr>
              <a:t>Don’t forget about remote attendees!</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777C8275-998D-4CC1-8C10-15BAE2A69E48}"/>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18</a:t>
            </a:fld>
            <a:endParaRPr lang="en-US" altLang="en-US"/>
          </a:p>
        </p:txBody>
      </p:sp>
    </p:spTree>
    <p:extLst>
      <p:ext uri="{BB962C8B-B14F-4D97-AF65-F5344CB8AC3E}">
        <p14:creationId xmlns:p14="http://schemas.microsoft.com/office/powerpoint/2010/main" val="4113173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E07652-D701-9CE5-600F-BEA5AD1720FE}"/>
              </a:ext>
            </a:extLst>
          </p:cNvPr>
          <p:cNvSpPr>
            <a:spLocks noGrp="1"/>
          </p:cNvSpPr>
          <p:nvPr>
            <p:ph type="title"/>
          </p:nvPr>
        </p:nvSpPr>
        <p:spPr/>
        <p:txBody>
          <a:bodyPr/>
          <a:lstStyle/>
          <a:p>
            <a:r>
              <a:rPr lang="en-US" dirty="0"/>
              <a:t>Time Management</a:t>
            </a:r>
          </a:p>
        </p:txBody>
      </p:sp>
      <p:sp>
        <p:nvSpPr>
          <p:cNvPr id="3" name="Content Placeholder 2">
            <a:extLst>
              <a:ext uri="{FF2B5EF4-FFF2-40B4-BE49-F238E27FC236}">
                <a16:creationId xmlns:a16="http://schemas.microsoft.com/office/drawing/2014/main" id="{2EFFFD1F-C5BC-E30E-6DDE-63DFBADAB72C}"/>
              </a:ext>
            </a:extLst>
          </p:cNvPr>
          <p:cNvSpPr>
            <a:spLocks noGrp="1"/>
          </p:cNvSpPr>
          <p:nvPr>
            <p:ph idx="1"/>
          </p:nvPr>
        </p:nvSpPr>
        <p:spPr/>
        <p:txBody>
          <a:bodyPr/>
          <a:lstStyle/>
          <a:p>
            <a:pPr marL="457200" indent="-457200">
              <a:buFont typeface="Arial" panose="020B0604020202020204" pitchFamily="34" charset="0"/>
              <a:buChar char="•"/>
            </a:pPr>
            <a:r>
              <a:rPr lang="en-US" dirty="0"/>
              <a:t>We will need to stay within the allocated time to get through everything</a:t>
            </a:r>
          </a:p>
          <a:p>
            <a:pPr marL="457200" indent="-457200">
              <a:buFont typeface="Arial" panose="020B0604020202020204" pitchFamily="34" charset="0"/>
              <a:buChar char="•"/>
            </a:pPr>
            <a:r>
              <a:rPr lang="en-US" dirty="0"/>
              <a:t>If less than the allocated time is used in a time slot, we’ll start the next time slot (accumulate any unused time to the end of the meeting)</a:t>
            </a:r>
          </a:p>
          <a:p>
            <a:pPr marL="457200" indent="-457200">
              <a:buFont typeface="Arial" panose="020B0604020202020204" pitchFamily="34" charset="0"/>
              <a:buChar char="•"/>
            </a:pPr>
            <a:r>
              <a:rPr lang="en-US" dirty="0"/>
              <a:t>Accumulated time will be used to continue discussion</a:t>
            </a:r>
          </a:p>
        </p:txBody>
      </p:sp>
      <p:sp>
        <p:nvSpPr>
          <p:cNvPr id="4" name="Slide Number Placeholder 3">
            <a:extLst>
              <a:ext uri="{FF2B5EF4-FFF2-40B4-BE49-F238E27FC236}">
                <a16:creationId xmlns:a16="http://schemas.microsoft.com/office/drawing/2014/main" id="{7F81DA3A-AB07-4401-73B1-EC1F2FB8975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19</a:t>
            </a:fld>
            <a:endParaRPr lang="en-US" altLang="en-US"/>
          </a:p>
        </p:txBody>
      </p:sp>
    </p:spTree>
    <p:extLst>
      <p:ext uri="{BB962C8B-B14F-4D97-AF65-F5344CB8AC3E}">
        <p14:creationId xmlns:p14="http://schemas.microsoft.com/office/powerpoint/2010/main" val="3913454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title"/>
          </p:nvPr>
        </p:nvSpPr>
        <p:spPr>
          <a:xfrm>
            <a:off x="2279577" y="617538"/>
            <a:ext cx="7764463" cy="822326"/>
          </a:xfrm>
        </p:spPr>
        <p:txBody>
          <a:bodyPr vert="horz" wrap="square" lIns="92160" tIns="46080" rIns="92160" bIns="46080" numCol="1" anchor="ctr" anchorCtr="0" compatLnSpc="1">
            <a:prstTxWarp prst="textNoShape">
              <a:avLst/>
            </a:prstTxWarp>
            <a:noAutofit/>
          </a:bodyPr>
          <a:lstStyle/>
          <a:p>
            <a:pPr>
              <a:lnSpc>
                <a:spcPct val="90000"/>
              </a:lnSpc>
            </a:pPr>
            <a:r>
              <a:rPr lang="en-US" sz="2800" dirty="0"/>
              <a:t> </a:t>
            </a:r>
            <a:br>
              <a:rPr lang="en-US" sz="2800" dirty="0"/>
            </a:br>
            <a:r>
              <a:rPr lang="en-US" sz="2800" dirty="0"/>
              <a:t>Task Group 15.4ab </a:t>
            </a:r>
            <a:br>
              <a:rPr lang="en-US" sz="2800" dirty="0"/>
            </a:br>
            <a:r>
              <a:rPr lang="en-US" sz="2800" dirty="0"/>
              <a:t>Next Generation UWB Amendment</a:t>
            </a:r>
            <a:br>
              <a:rPr lang="en-US" sz="2800" dirty="0"/>
            </a:br>
            <a:endParaRPr lang="en-US" sz="2800" dirty="0"/>
          </a:p>
        </p:txBody>
      </p:sp>
      <p:sp>
        <p:nvSpPr>
          <p:cNvPr id="8" name="TextBox 7">
            <a:extLst>
              <a:ext uri="{FF2B5EF4-FFF2-40B4-BE49-F238E27FC236}">
                <a16:creationId xmlns:a16="http://schemas.microsoft.com/office/drawing/2014/main" id="{D13951D0-0634-C010-6212-7B80FC37EBAA}"/>
              </a:ext>
            </a:extLst>
          </p:cNvPr>
          <p:cNvSpPr txBox="1"/>
          <p:nvPr/>
        </p:nvSpPr>
        <p:spPr bwMode="auto">
          <a:xfrm>
            <a:off x="7692430" y="1926569"/>
            <a:ext cx="3732162" cy="4251623"/>
          </a:xfrm>
          <a:prstGeom prst="rect">
            <a:avLst/>
          </a:prstGeom>
          <a:noFill/>
          <a:ln>
            <a:noFill/>
          </a:ln>
        </p:spPr>
        <p:txBody>
          <a:bodyPr vert="horz" wrap="square" lIns="92160" tIns="46080" rIns="92160" bIns="46080" numCol="1" anchor="t" anchorCtr="0" compatLnSpc="1">
            <a:prstTxWarp prst="textNoShape">
              <a:avLst/>
            </a:prstTxWarp>
            <a:normAutofit/>
          </a:bodyPr>
          <a:lstStyle/>
          <a:p>
            <a:pPr>
              <a:spcAft>
                <a:spcPts val="600"/>
              </a:spcAft>
              <a:buClr>
                <a:srgbClr val="000000"/>
              </a:buClr>
              <a:buSzPct val="100000"/>
              <a:buFont typeface="Times New Roman" panose="02020603050405020304" pitchFamily="18" charset="0"/>
            </a:pPr>
            <a:r>
              <a:rPr lang="en-US" sz="2400" dirty="0">
                <a:solidFill>
                  <a:srgbClr val="000000"/>
                </a:solidFill>
                <a:latin typeface="+mn-lt"/>
              </a:rPr>
              <a:t>Mixed Mode Wireless Interim, May 2023</a:t>
            </a:r>
          </a:p>
          <a:p>
            <a:pPr>
              <a:spcAft>
                <a:spcPts val="600"/>
              </a:spcAft>
              <a:buClr>
                <a:srgbClr val="000000"/>
              </a:buClr>
              <a:buSzPct val="100000"/>
              <a:buFont typeface="Times New Roman" panose="02020603050405020304" pitchFamily="18" charset="0"/>
            </a:pPr>
            <a:r>
              <a:rPr lang="en-US" sz="2400" dirty="0">
                <a:solidFill>
                  <a:srgbClr val="000000"/>
                </a:solidFill>
                <a:latin typeface="+mn-lt"/>
              </a:rPr>
              <a:t>Live from Orlando FLA USA</a:t>
            </a:r>
          </a:p>
          <a:p>
            <a:pPr>
              <a:spcAft>
                <a:spcPts val="600"/>
              </a:spcAft>
              <a:buClr>
                <a:srgbClr val="000000"/>
              </a:buClr>
              <a:buSzPct val="100000"/>
              <a:buFont typeface="Times New Roman" panose="02020603050405020304" pitchFamily="18" charset="0"/>
            </a:pPr>
            <a:endParaRPr lang="en-US" sz="2400" dirty="0">
              <a:solidFill>
                <a:srgbClr val="000000"/>
              </a:solidFill>
              <a:latin typeface="+mn-lt"/>
            </a:endParaRP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a:xfrm>
            <a:off x="5735639" y="6554788"/>
            <a:ext cx="655637" cy="239712"/>
          </a:xfrm>
        </p:spPr>
        <p:txBody>
          <a:bodyPr vert="horz" wrap="square" lIns="0" tIns="0" rIns="0" bIns="0" numCol="1" anchor="ctr" anchorCtr="0" compatLnSpc="1">
            <a:prstTxWarp prst="textNoShape">
              <a:avLst/>
            </a:prstTxWarp>
            <a:normAutofit/>
          </a:bodyPr>
          <a:lstStyle/>
          <a:p>
            <a:pPr>
              <a:spcAft>
                <a:spcPts val="600"/>
              </a:spcAft>
              <a:defRPr/>
            </a:pPr>
            <a:r>
              <a:rPr lang="en-US" altLang="en-US"/>
              <a:t>Slid</a:t>
            </a:r>
            <a:fld id="{0F04E8E9-279B-42CA-B6E8-61A287E0027B}" type="slidenum">
              <a:rPr lang="en-US" altLang="en-US" smtClean="0"/>
              <a:pPr>
                <a:spcAft>
                  <a:spcPts val="600"/>
                </a:spcAft>
                <a:defRPr/>
              </a:pPr>
              <a:t>2</a:t>
            </a:fld>
            <a:endParaRPr lang="en-US" altLang="en-US"/>
          </a:p>
        </p:txBody>
      </p:sp>
      <p:pic>
        <p:nvPicPr>
          <p:cNvPr id="5" name="Picture 4">
            <a:extLst>
              <a:ext uri="{FF2B5EF4-FFF2-40B4-BE49-F238E27FC236}">
                <a16:creationId xmlns:a16="http://schemas.microsoft.com/office/drawing/2014/main" id="{1FB176C7-F900-2E3C-5C30-0EC21276DE5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9456" y="1439864"/>
            <a:ext cx="6492974" cy="433095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615464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EDFE7106-48FD-47AF-995A-DAF6D1C4E603}"/>
              </a:ext>
            </a:extLst>
          </p:cNvPr>
          <p:cNvSpPr>
            <a:spLocks noGrp="1"/>
          </p:cNvSpPr>
          <p:nvPr>
            <p:ph type="title"/>
          </p:nvPr>
        </p:nvSpPr>
        <p:spPr>
          <a:xfrm>
            <a:off x="2246313" y="1772817"/>
            <a:ext cx="7772400" cy="1362075"/>
          </a:xfrm>
        </p:spPr>
        <p:txBody>
          <a:bodyPr/>
          <a:lstStyle/>
          <a:p>
            <a:pPr algn="ctr"/>
            <a:r>
              <a:rPr lang="en-US" dirty="0"/>
              <a:t>Recap</a:t>
            </a:r>
          </a:p>
        </p:txBody>
      </p:sp>
      <p:sp>
        <p:nvSpPr>
          <p:cNvPr id="4" name="Slide Number Placeholder 3">
            <a:extLst>
              <a:ext uri="{FF2B5EF4-FFF2-40B4-BE49-F238E27FC236}">
                <a16:creationId xmlns:a16="http://schemas.microsoft.com/office/drawing/2014/main" id="{1708014A-7389-450F-B079-8EB95C60F7F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20</a:t>
            </a:fld>
            <a:endParaRPr lang="en-US" altLang="en-US"/>
          </a:p>
        </p:txBody>
      </p:sp>
    </p:spTree>
    <p:extLst>
      <p:ext uri="{BB962C8B-B14F-4D97-AF65-F5344CB8AC3E}">
        <p14:creationId xmlns:p14="http://schemas.microsoft.com/office/powerpoint/2010/main" val="3850218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DFDEC2C8-AE1F-4ACD-A9E1-167666D186EF}"/>
              </a:ext>
            </a:extLst>
          </p:cNvPr>
          <p:cNvSpPr>
            <a:spLocks noGrp="1"/>
          </p:cNvSpPr>
          <p:nvPr>
            <p:ph type="title"/>
          </p:nvPr>
        </p:nvSpPr>
        <p:spPr/>
        <p:txBody>
          <a:bodyPr>
            <a:noAutofit/>
          </a:bodyPr>
          <a:lstStyle/>
          <a:p>
            <a:r>
              <a:rPr lang="en-US" sz="1800" b="1" dirty="0">
                <a:latin typeface="Verdana-Bold"/>
              </a:rPr>
              <a:t>5.2.b Scope of the project (As approved):</a:t>
            </a:r>
            <a:br>
              <a:rPr lang="en-US" sz="1800" b="1" dirty="0">
                <a:latin typeface="Verdana-Bold"/>
              </a:rPr>
            </a:br>
            <a:endParaRPr lang="en-US" sz="1800" dirty="0"/>
          </a:p>
        </p:txBody>
      </p:sp>
      <p:sp>
        <p:nvSpPr>
          <p:cNvPr id="6" name="Content Placeholder 5">
            <a:extLst>
              <a:ext uri="{FF2B5EF4-FFF2-40B4-BE49-F238E27FC236}">
                <a16:creationId xmlns:a16="http://schemas.microsoft.com/office/drawing/2014/main" id="{CD4A1A27-E529-4E42-AE00-A342ED4ACEAA}"/>
              </a:ext>
            </a:extLst>
          </p:cNvPr>
          <p:cNvSpPr>
            <a:spLocks noGrp="1"/>
          </p:cNvSpPr>
          <p:nvPr>
            <p:ph idx="1"/>
          </p:nvPr>
        </p:nvSpPr>
        <p:spPr/>
        <p:txBody>
          <a:bodyPr>
            <a:normAutofit fontScale="47500" lnSpcReduction="20000"/>
          </a:bodyPr>
          <a:lstStyle/>
          <a:p>
            <a:pPr algn="l"/>
            <a:r>
              <a:rPr lang="en-US" b="0" i="0" dirty="0">
                <a:solidFill>
                  <a:srgbClr val="333333"/>
                </a:solidFill>
                <a:effectLst/>
                <a:latin typeface="Open Sans" panose="020B0606030504020204" pitchFamily="34" charset="0"/>
              </a:rPr>
              <a:t>This amendment enhances the Ultra Wideband (UWB) physical layers (PHYs) medium access control (MAC), and associated ranging techniques while retaining backward compatibility with enhanced ranging capable devices (ERDEVs).</a:t>
            </a:r>
            <a:br>
              <a:rPr lang="en-US" dirty="0"/>
            </a:br>
            <a:r>
              <a:rPr lang="en-US" b="0" i="0" dirty="0">
                <a:solidFill>
                  <a:srgbClr val="333333"/>
                </a:solidFill>
                <a:effectLst/>
                <a:latin typeface="Open Sans" panose="020B0606030504020204" pitchFamily="34" charset="0"/>
              </a:rPr>
              <a:t>Areas of enhancement include: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coding, preamble and modulation schemes to additional coding, preamble and modulation schemes to support improved link budget and/or reduced air-time relative to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additional channels and operating frequencies;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interference mitigation techniques to support greater device density and higher traffic use cases relative to the IEEE Std 802.15.4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improvements to accuracy, precision and reliability and interoperability for high-integrity ranging; schemes to reduce complexity and power consumption;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definitions for tightly coupled hybrid operation with narrowband signaling to assist UWB;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enhanced native discovery and connection setup mechanisms;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sensing capabilities to support presence detection and environment mapping; </a:t>
            </a:r>
          </a:p>
          <a:p>
            <a:pPr marL="857250" lvl="1" indent="-457200">
              <a:buFont typeface="Open Sans" panose="020B0606030504020204" pitchFamily="34" charset="0"/>
              <a:buChar char="–"/>
            </a:pPr>
            <a:r>
              <a:rPr lang="en-US" b="0" i="0" dirty="0">
                <a:solidFill>
                  <a:srgbClr val="333333"/>
                </a:solidFill>
                <a:effectLst/>
                <a:latin typeface="Open Sans" panose="020B0606030504020204" pitchFamily="34" charset="0"/>
              </a:rPr>
              <a:t>and mechanisms supporting low-power low-latency streaming as well as high data-rate streaming allowing at least 50 Mb/s of throughput. </a:t>
            </a:r>
          </a:p>
          <a:p>
            <a:pPr algn="l"/>
            <a:br>
              <a:rPr lang="en-US" dirty="0"/>
            </a:br>
            <a:r>
              <a:rPr lang="en-US" b="0" i="0" dirty="0">
                <a:solidFill>
                  <a:srgbClr val="333333"/>
                </a:solidFill>
                <a:effectLst/>
                <a:latin typeface="Open Sans" panose="020B0606030504020204" pitchFamily="34" charset="0"/>
              </a:rPr>
              <a:t>Support for peer-to-peer, peer-to-multi-peer, and station-to-infrastructure protocols are in scope, as are infrastructure synchronization mechanisms. This amendment includes safeguards so that the high throughput data use cases do not cause significant disruption to low duty-cycle ranging use cases.</a:t>
            </a:r>
            <a:endParaRPr lang="en-US" dirty="0"/>
          </a:p>
        </p:txBody>
      </p:sp>
      <p:sp>
        <p:nvSpPr>
          <p:cNvPr id="4" name="Slide Number Placeholder 3">
            <a:extLst>
              <a:ext uri="{FF2B5EF4-FFF2-40B4-BE49-F238E27FC236}">
                <a16:creationId xmlns:a16="http://schemas.microsoft.com/office/drawing/2014/main" id="{579E62A7-BDD7-4576-9A22-B561BFC83710}"/>
              </a:ext>
            </a:extLst>
          </p:cNvPr>
          <p:cNvSpPr>
            <a:spLocks noGrp="1"/>
          </p:cNvSpPr>
          <p:nvPr>
            <p:ph type="sldNum" idx="10"/>
          </p:nvPr>
        </p:nvSpPr>
        <p:spPr/>
        <p:txBody>
          <a:bodyPr/>
          <a:lstStyle/>
          <a:p>
            <a:pPr>
              <a:defRPr/>
            </a:pPr>
            <a:r>
              <a:rPr lang="en-US" altLang="en-US"/>
              <a:t>Slide </a:t>
            </a:r>
            <a:fld id="{3D266AC6-DD33-448D-B445-2628016ADA7D}" type="slidenum">
              <a:rPr lang="en-US" altLang="en-US" smtClean="0"/>
              <a:pPr>
                <a:defRPr/>
              </a:pPr>
              <a:t>21</a:t>
            </a:fld>
            <a:endParaRPr lang="en-US" altLang="en-US"/>
          </a:p>
        </p:txBody>
      </p:sp>
      <p:sp>
        <p:nvSpPr>
          <p:cNvPr id="2" name="TextBox 1">
            <a:extLst>
              <a:ext uri="{FF2B5EF4-FFF2-40B4-BE49-F238E27FC236}">
                <a16:creationId xmlns:a16="http://schemas.microsoft.com/office/drawing/2014/main" id="{5A9992AB-5999-4630-A14F-C65F495945D2}"/>
              </a:ext>
            </a:extLst>
          </p:cNvPr>
          <p:cNvSpPr txBox="1"/>
          <p:nvPr/>
        </p:nvSpPr>
        <p:spPr>
          <a:xfrm>
            <a:off x="2423593" y="6165305"/>
            <a:ext cx="7476431" cy="276999"/>
          </a:xfrm>
          <a:prstGeom prst="rect">
            <a:avLst/>
          </a:prstGeom>
          <a:solidFill>
            <a:schemeClr val="accent6">
              <a:lumMod val="50000"/>
            </a:schemeClr>
          </a:solidFill>
        </p:spPr>
        <p:txBody>
          <a:bodyPr wrap="square" rtlCol="0">
            <a:spAutoFit/>
          </a:bodyPr>
          <a:lstStyle/>
          <a:p>
            <a:pPr algn="ctr"/>
            <a:r>
              <a:rPr lang="en-US" dirty="0">
                <a:solidFill>
                  <a:schemeClr val="tx1"/>
                </a:solidFill>
                <a:hlinkClick r:id="rId2"/>
              </a:rPr>
              <a:t>https://development.standards.ieee.org/myproject-web/app#viewpar/9081</a:t>
            </a:r>
            <a:endParaRPr lang="en-US" dirty="0">
              <a:solidFill>
                <a:schemeClr val="tx1"/>
              </a:solidFill>
            </a:endParaRPr>
          </a:p>
        </p:txBody>
      </p:sp>
    </p:spTree>
    <p:extLst>
      <p:ext uri="{BB962C8B-B14F-4D97-AF65-F5344CB8AC3E}">
        <p14:creationId xmlns:p14="http://schemas.microsoft.com/office/powerpoint/2010/main" val="32679486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A4E46-D4AD-4033-A4C9-4373A029914A}"/>
              </a:ext>
            </a:extLst>
          </p:cNvPr>
          <p:cNvSpPr>
            <a:spLocks noGrp="1"/>
          </p:cNvSpPr>
          <p:nvPr>
            <p:ph type="title"/>
          </p:nvPr>
        </p:nvSpPr>
        <p:spPr>
          <a:xfrm>
            <a:off x="2423270" y="188640"/>
            <a:ext cx="6624736" cy="450662"/>
          </a:xfrm>
        </p:spPr>
        <p:txBody>
          <a:bodyPr>
            <a:normAutofit/>
          </a:bodyPr>
          <a:lstStyle/>
          <a:p>
            <a:r>
              <a:rPr lang="en-US" sz="2000" dirty="0"/>
              <a:t>Project Schedule (working baseline)</a:t>
            </a:r>
          </a:p>
        </p:txBody>
      </p:sp>
      <p:sp>
        <p:nvSpPr>
          <p:cNvPr id="4" name="Slide Number Placeholder 3">
            <a:extLst>
              <a:ext uri="{FF2B5EF4-FFF2-40B4-BE49-F238E27FC236}">
                <a16:creationId xmlns:a16="http://schemas.microsoft.com/office/drawing/2014/main" id="{8423AF39-05DD-4DF5-A91A-9FC4F5AFB813}"/>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22</a:t>
            </a:fld>
            <a:endParaRPr lang="en-US" altLang="en-US"/>
          </a:p>
        </p:txBody>
      </p:sp>
      <p:sp>
        <p:nvSpPr>
          <p:cNvPr id="16" name="TextBox 15">
            <a:extLst>
              <a:ext uri="{FF2B5EF4-FFF2-40B4-BE49-F238E27FC236}">
                <a16:creationId xmlns:a16="http://schemas.microsoft.com/office/drawing/2014/main" id="{73329D62-8B9D-43B2-8784-FD74B7579AAB}"/>
              </a:ext>
            </a:extLst>
          </p:cNvPr>
          <p:cNvSpPr txBox="1"/>
          <p:nvPr/>
        </p:nvSpPr>
        <p:spPr>
          <a:xfrm>
            <a:off x="3817205" y="5741183"/>
            <a:ext cx="4733544" cy="276999"/>
          </a:xfrm>
          <a:prstGeom prst="rect">
            <a:avLst/>
          </a:prstGeom>
          <a:noFill/>
        </p:spPr>
        <p:txBody>
          <a:bodyPr wrap="square">
            <a:spAutoFit/>
          </a:bodyPr>
          <a:lstStyle/>
          <a:p>
            <a:r>
              <a:rPr lang="en-US" dirty="0">
                <a:solidFill>
                  <a:srgbClr val="000000"/>
                </a:solidFill>
                <a:latin typeface="Calibri" panose="020F0502020204030204" pitchFamily="34" charset="0"/>
              </a:rPr>
              <a:t>Notes:  SASB/</a:t>
            </a:r>
            <a:r>
              <a:rPr lang="en-US" dirty="0" err="1">
                <a:solidFill>
                  <a:srgbClr val="000000"/>
                </a:solidFill>
                <a:latin typeface="Calibri" panose="020F0502020204030204" pitchFamily="34" charset="0"/>
              </a:rPr>
              <a:t>RevCom</a:t>
            </a:r>
            <a:r>
              <a:rPr lang="en-US" dirty="0">
                <a:solidFill>
                  <a:srgbClr val="000000"/>
                </a:solidFill>
                <a:latin typeface="Calibri" panose="020F0502020204030204" pitchFamily="34" charset="0"/>
              </a:rPr>
              <a:t> </a:t>
            </a:r>
            <a:r>
              <a:rPr lang="en-US" dirty="0" err="1">
                <a:solidFill>
                  <a:srgbClr val="000000"/>
                </a:solidFill>
                <a:latin typeface="Calibri" panose="020F0502020204030204" pitchFamily="34" charset="0"/>
              </a:rPr>
              <a:t>schdule</a:t>
            </a:r>
            <a:r>
              <a:rPr lang="en-US" dirty="0">
                <a:solidFill>
                  <a:srgbClr val="000000"/>
                </a:solidFill>
                <a:latin typeface="Calibri" panose="020F0502020204030204" pitchFamily="34" charset="0"/>
              </a:rPr>
              <a:t> for 2024 a guess</a:t>
            </a:r>
            <a:r>
              <a:rPr lang="en-US" dirty="0"/>
              <a:t> </a:t>
            </a:r>
          </a:p>
        </p:txBody>
      </p:sp>
      <p:graphicFrame>
        <p:nvGraphicFramePr>
          <p:cNvPr id="8" name="Table 7">
            <a:extLst>
              <a:ext uri="{FF2B5EF4-FFF2-40B4-BE49-F238E27FC236}">
                <a16:creationId xmlns:a16="http://schemas.microsoft.com/office/drawing/2014/main" id="{6E06A713-94FD-4DE5-90DC-B09ACF52F06D}"/>
              </a:ext>
            </a:extLst>
          </p:cNvPr>
          <p:cNvGraphicFramePr>
            <a:graphicFrameLocks noGrp="1"/>
          </p:cNvGraphicFramePr>
          <p:nvPr/>
        </p:nvGraphicFramePr>
        <p:xfrm>
          <a:off x="1919537" y="595696"/>
          <a:ext cx="8568957" cy="5857641"/>
        </p:xfrm>
        <a:graphic>
          <a:graphicData uri="http://schemas.openxmlformats.org/drawingml/2006/table">
            <a:tbl>
              <a:tblPr/>
              <a:tblGrid>
                <a:gridCol w="1079841">
                  <a:extLst>
                    <a:ext uri="{9D8B030D-6E8A-4147-A177-3AD203B41FA5}">
                      <a16:colId xmlns:a16="http://schemas.microsoft.com/office/drawing/2014/main" val="859022375"/>
                    </a:ext>
                  </a:extLst>
                </a:gridCol>
                <a:gridCol w="197082">
                  <a:extLst>
                    <a:ext uri="{9D8B030D-6E8A-4147-A177-3AD203B41FA5}">
                      <a16:colId xmlns:a16="http://schemas.microsoft.com/office/drawing/2014/main" val="3056671812"/>
                    </a:ext>
                  </a:extLst>
                </a:gridCol>
                <a:gridCol w="197082">
                  <a:extLst>
                    <a:ext uri="{9D8B030D-6E8A-4147-A177-3AD203B41FA5}">
                      <a16:colId xmlns:a16="http://schemas.microsoft.com/office/drawing/2014/main" val="2801988721"/>
                    </a:ext>
                  </a:extLst>
                </a:gridCol>
                <a:gridCol w="197082">
                  <a:extLst>
                    <a:ext uri="{9D8B030D-6E8A-4147-A177-3AD203B41FA5}">
                      <a16:colId xmlns:a16="http://schemas.microsoft.com/office/drawing/2014/main" val="3486883837"/>
                    </a:ext>
                  </a:extLst>
                </a:gridCol>
                <a:gridCol w="197082">
                  <a:extLst>
                    <a:ext uri="{9D8B030D-6E8A-4147-A177-3AD203B41FA5}">
                      <a16:colId xmlns:a16="http://schemas.microsoft.com/office/drawing/2014/main" val="2943955052"/>
                    </a:ext>
                  </a:extLst>
                </a:gridCol>
                <a:gridCol w="197082">
                  <a:extLst>
                    <a:ext uri="{9D8B030D-6E8A-4147-A177-3AD203B41FA5}">
                      <a16:colId xmlns:a16="http://schemas.microsoft.com/office/drawing/2014/main" val="1635642405"/>
                    </a:ext>
                  </a:extLst>
                </a:gridCol>
                <a:gridCol w="197082">
                  <a:extLst>
                    <a:ext uri="{9D8B030D-6E8A-4147-A177-3AD203B41FA5}">
                      <a16:colId xmlns:a16="http://schemas.microsoft.com/office/drawing/2014/main" val="4247004466"/>
                    </a:ext>
                  </a:extLst>
                </a:gridCol>
                <a:gridCol w="197082">
                  <a:extLst>
                    <a:ext uri="{9D8B030D-6E8A-4147-A177-3AD203B41FA5}">
                      <a16:colId xmlns:a16="http://schemas.microsoft.com/office/drawing/2014/main" val="722315258"/>
                    </a:ext>
                  </a:extLst>
                </a:gridCol>
                <a:gridCol w="197082">
                  <a:extLst>
                    <a:ext uri="{9D8B030D-6E8A-4147-A177-3AD203B41FA5}">
                      <a16:colId xmlns:a16="http://schemas.microsoft.com/office/drawing/2014/main" val="2755150756"/>
                    </a:ext>
                  </a:extLst>
                </a:gridCol>
                <a:gridCol w="197082">
                  <a:extLst>
                    <a:ext uri="{9D8B030D-6E8A-4147-A177-3AD203B41FA5}">
                      <a16:colId xmlns:a16="http://schemas.microsoft.com/office/drawing/2014/main" val="1837462061"/>
                    </a:ext>
                  </a:extLst>
                </a:gridCol>
                <a:gridCol w="197082">
                  <a:extLst>
                    <a:ext uri="{9D8B030D-6E8A-4147-A177-3AD203B41FA5}">
                      <a16:colId xmlns:a16="http://schemas.microsoft.com/office/drawing/2014/main" val="1694553603"/>
                    </a:ext>
                  </a:extLst>
                </a:gridCol>
                <a:gridCol w="197082">
                  <a:extLst>
                    <a:ext uri="{9D8B030D-6E8A-4147-A177-3AD203B41FA5}">
                      <a16:colId xmlns:a16="http://schemas.microsoft.com/office/drawing/2014/main" val="805340123"/>
                    </a:ext>
                  </a:extLst>
                </a:gridCol>
                <a:gridCol w="197082">
                  <a:extLst>
                    <a:ext uri="{9D8B030D-6E8A-4147-A177-3AD203B41FA5}">
                      <a16:colId xmlns:a16="http://schemas.microsoft.com/office/drawing/2014/main" val="204235997"/>
                    </a:ext>
                  </a:extLst>
                </a:gridCol>
                <a:gridCol w="197082">
                  <a:extLst>
                    <a:ext uri="{9D8B030D-6E8A-4147-A177-3AD203B41FA5}">
                      <a16:colId xmlns:a16="http://schemas.microsoft.com/office/drawing/2014/main" val="315157008"/>
                    </a:ext>
                  </a:extLst>
                </a:gridCol>
                <a:gridCol w="197082">
                  <a:extLst>
                    <a:ext uri="{9D8B030D-6E8A-4147-A177-3AD203B41FA5}">
                      <a16:colId xmlns:a16="http://schemas.microsoft.com/office/drawing/2014/main" val="1414150232"/>
                    </a:ext>
                  </a:extLst>
                </a:gridCol>
                <a:gridCol w="197082">
                  <a:extLst>
                    <a:ext uri="{9D8B030D-6E8A-4147-A177-3AD203B41FA5}">
                      <a16:colId xmlns:a16="http://schemas.microsoft.com/office/drawing/2014/main" val="1197699624"/>
                    </a:ext>
                  </a:extLst>
                </a:gridCol>
                <a:gridCol w="197082">
                  <a:extLst>
                    <a:ext uri="{9D8B030D-6E8A-4147-A177-3AD203B41FA5}">
                      <a16:colId xmlns:a16="http://schemas.microsoft.com/office/drawing/2014/main" val="1106251956"/>
                    </a:ext>
                  </a:extLst>
                </a:gridCol>
                <a:gridCol w="197082">
                  <a:extLst>
                    <a:ext uri="{9D8B030D-6E8A-4147-A177-3AD203B41FA5}">
                      <a16:colId xmlns:a16="http://schemas.microsoft.com/office/drawing/2014/main" val="3499333147"/>
                    </a:ext>
                  </a:extLst>
                </a:gridCol>
                <a:gridCol w="197082">
                  <a:extLst>
                    <a:ext uri="{9D8B030D-6E8A-4147-A177-3AD203B41FA5}">
                      <a16:colId xmlns:a16="http://schemas.microsoft.com/office/drawing/2014/main" val="330155105"/>
                    </a:ext>
                  </a:extLst>
                </a:gridCol>
                <a:gridCol w="197082">
                  <a:extLst>
                    <a:ext uri="{9D8B030D-6E8A-4147-A177-3AD203B41FA5}">
                      <a16:colId xmlns:a16="http://schemas.microsoft.com/office/drawing/2014/main" val="423061777"/>
                    </a:ext>
                  </a:extLst>
                </a:gridCol>
                <a:gridCol w="197082">
                  <a:extLst>
                    <a:ext uri="{9D8B030D-6E8A-4147-A177-3AD203B41FA5}">
                      <a16:colId xmlns:a16="http://schemas.microsoft.com/office/drawing/2014/main" val="1243999009"/>
                    </a:ext>
                  </a:extLst>
                </a:gridCol>
                <a:gridCol w="197082">
                  <a:extLst>
                    <a:ext uri="{9D8B030D-6E8A-4147-A177-3AD203B41FA5}">
                      <a16:colId xmlns:a16="http://schemas.microsoft.com/office/drawing/2014/main" val="210366518"/>
                    </a:ext>
                  </a:extLst>
                </a:gridCol>
                <a:gridCol w="197082">
                  <a:extLst>
                    <a:ext uri="{9D8B030D-6E8A-4147-A177-3AD203B41FA5}">
                      <a16:colId xmlns:a16="http://schemas.microsoft.com/office/drawing/2014/main" val="3447638966"/>
                    </a:ext>
                  </a:extLst>
                </a:gridCol>
                <a:gridCol w="197082">
                  <a:extLst>
                    <a:ext uri="{9D8B030D-6E8A-4147-A177-3AD203B41FA5}">
                      <a16:colId xmlns:a16="http://schemas.microsoft.com/office/drawing/2014/main" val="2903488451"/>
                    </a:ext>
                  </a:extLst>
                </a:gridCol>
                <a:gridCol w="197082">
                  <a:extLst>
                    <a:ext uri="{9D8B030D-6E8A-4147-A177-3AD203B41FA5}">
                      <a16:colId xmlns:a16="http://schemas.microsoft.com/office/drawing/2014/main" val="1062964703"/>
                    </a:ext>
                  </a:extLst>
                </a:gridCol>
                <a:gridCol w="197082">
                  <a:extLst>
                    <a:ext uri="{9D8B030D-6E8A-4147-A177-3AD203B41FA5}">
                      <a16:colId xmlns:a16="http://schemas.microsoft.com/office/drawing/2014/main" val="1234199519"/>
                    </a:ext>
                  </a:extLst>
                </a:gridCol>
                <a:gridCol w="197082">
                  <a:extLst>
                    <a:ext uri="{9D8B030D-6E8A-4147-A177-3AD203B41FA5}">
                      <a16:colId xmlns:a16="http://schemas.microsoft.com/office/drawing/2014/main" val="2272667793"/>
                    </a:ext>
                  </a:extLst>
                </a:gridCol>
                <a:gridCol w="197082">
                  <a:extLst>
                    <a:ext uri="{9D8B030D-6E8A-4147-A177-3AD203B41FA5}">
                      <a16:colId xmlns:a16="http://schemas.microsoft.com/office/drawing/2014/main" val="4088176425"/>
                    </a:ext>
                  </a:extLst>
                </a:gridCol>
                <a:gridCol w="197082">
                  <a:extLst>
                    <a:ext uri="{9D8B030D-6E8A-4147-A177-3AD203B41FA5}">
                      <a16:colId xmlns:a16="http://schemas.microsoft.com/office/drawing/2014/main" val="3962572487"/>
                    </a:ext>
                  </a:extLst>
                </a:gridCol>
                <a:gridCol w="197082">
                  <a:extLst>
                    <a:ext uri="{9D8B030D-6E8A-4147-A177-3AD203B41FA5}">
                      <a16:colId xmlns:a16="http://schemas.microsoft.com/office/drawing/2014/main" val="4109095285"/>
                    </a:ext>
                  </a:extLst>
                </a:gridCol>
                <a:gridCol w="197082">
                  <a:extLst>
                    <a:ext uri="{9D8B030D-6E8A-4147-A177-3AD203B41FA5}">
                      <a16:colId xmlns:a16="http://schemas.microsoft.com/office/drawing/2014/main" val="767843840"/>
                    </a:ext>
                  </a:extLst>
                </a:gridCol>
                <a:gridCol w="197082">
                  <a:extLst>
                    <a:ext uri="{9D8B030D-6E8A-4147-A177-3AD203B41FA5}">
                      <a16:colId xmlns:a16="http://schemas.microsoft.com/office/drawing/2014/main" val="1761253281"/>
                    </a:ext>
                  </a:extLst>
                </a:gridCol>
                <a:gridCol w="197082">
                  <a:extLst>
                    <a:ext uri="{9D8B030D-6E8A-4147-A177-3AD203B41FA5}">
                      <a16:colId xmlns:a16="http://schemas.microsoft.com/office/drawing/2014/main" val="3088102511"/>
                    </a:ext>
                  </a:extLst>
                </a:gridCol>
                <a:gridCol w="197082">
                  <a:extLst>
                    <a:ext uri="{9D8B030D-6E8A-4147-A177-3AD203B41FA5}">
                      <a16:colId xmlns:a16="http://schemas.microsoft.com/office/drawing/2014/main" val="1106079071"/>
                    </a:ext>
                  </a:extLst>
                </a:gridCol>
                <a:gridCol w="197082">
                  <a:extLst>
                    <a:ext uri="{9D8B030D-6E8A-4147-A177-3AD203B41FA5}">
                      <a16:colId xmlns:a16="http://schemas.microsoft.com/office/drawing/2014/main" val="2112302469"/>
                    </a:ext>
                  </a:extLst>
                </a:gridCol>
                <a:gridCol w="197082">
                  <a:extLst>
                    <a:ext uri="{9D8B030D-6E8A-4147-A177-3AD203B41FA5}">
                      <a16:colId xmlns:a16="http://schemas.microsoft.com/office/drawing/2014/main" val="875399749"/>
                    </a:ext>
                  </a:extLst>
                </a:gridCol>
                <a:gridCol w="197082">
                  <a:extLst>
                    <a:ext uri="{9D8B030D-6E8A-4147-A177-3AD203B41FA5}">
                      <a16:colId xmlns:a16="http://schemas.microsoft.com/office/drawing/2014/main" val="4011572350"/>
                    </a:ext>
                  </a:extLst>
                </a:gridCol>
                <a:gridCol w="197082">
                  <a:extLst>
                    <a:ext uri="{9D8B030D-6E8A-4147-A177-3AD203B41FA5}">
                      <a16:colId xmlns:a16="http://schemas.microsoft.com/office/drawing/2014/main" val="118711575"/>
                    </a:ext>
                  </a:extLst>
                </a:gridCol>
                <a:gridCol w="197082">
                  <a:extLst>
                    <a:ext uri="{9D8B030D-6E8A-4147-A177-3AD203B41FA5}">
                      <a16:colId xmlns:a16="http://schemas.microsoft.com/office/drawing/2014/main" val="1721140086"/>
                    </a:ext>
                  </a:extLst>
                </a:gridCol>
              </a:tblGrid>
              <a:tr h="266473">
                <a:tc>
                  <a:txBody>
                    <a:bodyPr/>
                    <a:lstStyle/>
                    <a:p>
                      <a:pPr algn="l" fontAlgn="b"/>
                      <a:r>
                        <a:rPr lang="en-US" sz="800" b="0" i="0" u="none" strike="noStrike">
                          <a:solidFill>
                            <a:srgbClr val="000000"/>
                          </a:solidFill>
                          <a:effectLst/>
                          <a:latin typeface="Calibri" panose="020F0502020204030204" pitchFamily="34" charset="0"/>
                        </a:rPr>
                        <a:t>Proposed project schedule</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 -22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Aug-22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Oct-22</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Dec-22</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Apr-23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May-23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Jun-23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Jul-23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Sep-23</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Nov-23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Dec-23</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Jan-24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Feb-24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Mar-24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May-24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Jun-24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Jul-24</a:t>
                      </a:r>
                    </a:p>
                  </a:txBody>
                  <a:tcPr marL="2232" marR="2232" marT="2232" marB="0" anchor="b">
                    <a:lnL>
                      <a:noFill/>
                    </a:lnL>
                    <a:lnR>
                      <a:noFill/>
                    </a:lnR>
                    <a:lnT>
                      <a:noFill/>
                    </a:lnT>
                    <a:lnB>
                      <a:noFill/>
                    </a:lnB>
                  </a:tcPr>
                </a:tc>
                <a:tc>
                  <a:txBody>
                    <a:bodyPr/>
                    <a:lstStyle/>
                    <a:p>
                      <a:pPr algn="r" fontAlgn="b"/>
                      <a:r>
                        <a:rPr lang="en-US" sz="800" b="0" i="0" u="none" strike="noStrike">
                          <a:solidFill>
                            <a:srgbClr val="000000"/>
                          </a:solidFill>
                          <a:effectLst/>
                          <a:latin typeface="Calibri" panose="020F0502020204030204" pitchFamily="34" charset="0"/>
                        </a:rPr>
                        <a:t>Aug-24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Sep-24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Oct-24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Nov24</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Dec 25</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Jan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Feb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Mar 26</a:t>
                      </a:r>
                    </a:p>
                  </a:txBody>
                  <a:tcPr marL="2232" marR="2232" marT="2232" marB="0" anchor="b">
                    <a:lnL>
                      <a:noFill/>
                    </a:lnL>
                    <a:lnR>
                      <a:noFill/>
                    </a:lnR>
                    <a:lnT>
                      <a:noFill/>
                    </a:lnT>
                    <a:lnB>
                      <a:noFill/>
                    </a:lnB>
                  </a:tcPr>
                </a:tc>
                <a:tc>
                  <a:txBody>
                    <a:bodyPr/>
                    <a:lstStyle/>
                    <a:p>
                      <a:pPr algn="r" fontAlgn="b"/>
                      <a:r>
                        <a:rPr lang="en-US" sz="800" b="0" i="0" u="none" strike="noStrike" dirty="0">
                          <a:solidFill>
                            <a:srgbClr val="000000"/>
                          </a:solidFill>
                          <a:effectLst/>
                          <a:latin typeface="Calibri" panose="020F0502020204030204" pitchFamily="34" charset="0"/>
                        </a:rPr>
                        <a:t>Apr 26</a:t>
                      </a: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754048683"/>
                  </a:ext>
                </a:extLst>
              </a:tr>
              <a:tr h="119419">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noFill/>
                  </a:tcPr>
                </a:tc>
                <a:extLst>
                  <a:ext uri="{0D108BD9-81ED-4DB2-BD59-A6C34878D82A}">
                    <a16:rowId xmlns:a16="http://schemas.microsoft.com/office/drawing/2014/main" val="2763354957"/>
                  </a:ext>
                </a:extLst>
              </a:tr>
              <a:tr h="236692">
                <a:tc>
                  <a:txBody>
                    <a:bodyPr/>
                    <a:lstStyle/>
                    <a:p>
                      <a:pPr algn="l" fontAlgn="b"/>
                      <a:r>
                        <a:rPr lang="en-US" sz="800" b="0" i="0" u="none" strike="noStrike">
                          <a:solidFill>
                            <a:srgbClr val="000000"/>
                          </a:solidFill>
                          <a:effectLst/>
                          <a:latin typeface="Calibri" panose="020F0502020204030204" pitchFamily="34" charset="0"/>
                        </a:rPr>
                        <a:t>Hear and evaluate proposals</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592098040"/>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PHY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52197904"/>
                  </a:ext>
                </a:extLst>
              </a:tr>
              <a:tr h="236692">
                <a:tc>
                  <a:txBody>
                    <a:bodyPr/>
                    <a:lstStyle/>
                    <a:p>
                      <a:pPr algn="l" fontAlgn="b"/>
                      <a:r>
                        <a:rPr lang="en-US" sz="800" b="0" i="0" u="none" strike="noStrike" dirty="0">
                          <a:solidFill>
                            <a:srgbClr val="000000"/>
                          </a:solidFill>
                          <a:effectLst/>
                          <a:latin typeface="Calibri" panose="020F0502020204030204" pitchFamily="34" charset="0"/>
                        </a:rPr>
                        <a:t>Cut-off for new proposals, MAC features</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DEBF7"/>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r>
                        <a:rPr lang="en-US" sz="800" b="0" i="0" u="none" strike="noStrike">
                          <a:solidFill>
                            <a:srgbClr val="3F3F76"/>
                          </a:solidFill>
                          <a:effectLst/>
                          <a:latin typeface="Calibri" panose="020F0502020204030204" pitchFamily="34" charset="0"/>
                        </a:rPr>
                        <a:t> </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DDEBF7"/>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229021214"/>
                  </a:ext>
                </a:extLst>
              </a:tr>
              <a:tr h="353964">
                <a:tc>
                  <a:txBody>
                    <a:bodyPr/>
                    <a:lstStyle/>
                    <a:p>
                      <a:pPr algn="l" fontAlgn="b"/>
                      <a:r>
                        <a:rPr lang="en-US" sz="800" b="0" i="0" u="none" strike="noStrike" dirty="0">
                          <a:solidFill>
                            <a:srgbClr val="000000"/>
                          </a:solidFill>
                          <a:effectLst/>
                          <a:latin typeface="Calibri" panose="020F0502020204030204" pitchFamily="34" charset="0"/>
                        </a:rPr>
                        <a:t>Integrate </a:t>
                      </a:r>
                      <a:r>
                        <a:rPr lang="en-US" sz="800" b="0" i="0" u="none" strike="noStrike" dirty="0" err="1">
                          <a:solidFill>
                            <a:srgbClr val="000000"/>
                          </a:solidFill>
                          <a:effectLst/>
                          <a:latin typeface="Calibri" panose="020F0502020204030204" pitchFamily="34" charset="0"/>
                        </a:rPr>
                        <a:t>poposals</a:t>
                      </a:r>
                      <a:r>
                        <a:rPr lang="en-US" sz="800" b="0" i="0" u="none" strike="noStrike" dirty="0">
                          <a:solidFill>
                            <a:srgbClr val="000000"/>
                          </a:solidFill>
                          <a:effectLst/>
                          <a:latin typeface="Calibri" panose="020F0502020204030204" pitchFamily="34" charset="0"/>
                        </a:rPr>
                        <a:t>/contributions into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a:solidFill>
                            <a:srgbClr val="006100"/>
                          </a:solidFill>
                          <a:effectLst/>
                          <a:latin typeface="Calibri" panose="020F0502020204030204" pitchFamily="34" charset="0"/>
                        </a:rPr>
                        <a:t> </a:t>
                      </a:r>
                    </a:p>
                  </a:txBody>
                  <a:tcPr marL="2232" marR="2232" marT="2232" marB="0" anchor="b">
                    <a:lnL>
                      <a:noFill/>
                    </a:lnL>
                    <a:lnR>
                      <a:noFill/>
                    </a:lnR>
                    <a:lnT>
                      <a:noFill/>
                    </a:lnT>
                    <a:lnB>
                      <a:noFill/>
                    </a:lnB>
                    <a:solidFill>
                      <a:srgbClr val="C6EFCE"/>
                    </a:solidFill>
                  </a:tcPr>
                </a:tc>
                <a:tc>
                  <a:txBody>
                    <a:bodyPr/>
                    <a:lstStyle/>
                    <a:p>
                      <a:pPr algn="l" fontAlgn="b"/>
                      <a:r>
                        <a:rPr lang="en-US" sz="800" b="0" i="0" u="none" strike="noStrike" dirty="0">
                          <a:solidFill>
                            <a:srgbClr val="006100"/>
                          </a:solidFill>
                          <a:effectLst/>
                          <a:latin typeface="Calibri" panose="020F0502020204030204" pitchFamily="34" charset="0"/>
                        </a:rPr>
                        <a:t> </a:t>
                      </a: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41120262"/>
                  </a:ext>
                </a:extLst>
              </a:tr>
              <a:tr h="107603">
                <a:tc>
                  <a:txBody>
                    <a:bodyPr/>
                    <a:lstStyle/>
                    <a:p>
                      <a:pPr algn="l" fontAlgn="b"/>
                      <a:r>
                        <a:rPr lang="en-US" sz="800" b="0" i="0" u="none" strike="noStrike" dirty="0">
                          <a:solidFill>
                            <a:srgbClr val="000000"/>
                          </a:solidFill>
                          <a:effectLst/>
                          <a:highlight>
                            <a:srgbClr val="FFFF00"/>
                          </a:highlight>
                          <a:latin typeface="Calibri" panose="020F0502020204030204" pitchFamily="34" charset="0"/>
                        </a:rPr>
                        <a:t>Develop draft from TFD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solidFill>
                      <a:srgbClr val="C6EFCE"/>
                    </a:solidFill>
                  </a:tcPr>
                </a:tc>
                <a:tc>
                  <a:txBody>
                    <a:bodyPr/>
                    <a:lstStyle/>
                    <a:p>
                      <a:pPr marL="0" algn="l" defTabSz="457200" rtl="0" eaLnBrk="1" fontAlgn="b" latinLnBrk="0" hangingPunct="1"/>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006100"/>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484602179"/>
                  </a:ext>
                </a:extLst>
              </a:tr>
              <a:tr h="119419">
                <a:tc>
                  <a:txBody>
                    <a:bodyPr/>
                    <a:lstStyle/>
                    <a:p>
                      <a:pPr algn="l" fontAlgn="b"/>
                      <a:r>
                        <a:rPr lang="en-US" sz="800" b="0" i="0" u="none" strike="noStrike">
                          <a:solidFill>
                            <a:srgbClr val="000000"/>
                          </a:solidFill>
                          <a:effectLst/>
                          <a:latin typeface="Calibri" panose="020F0502020204030204" pitchFamily="34" charset="0"/>
                        </a:rPr>
                        <a:t>Draft 0</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kern="1200" dirty="0">
                        <a:solidFill>
                          <a:srgbClr val="3F3F76"/>
                        </a:solidFill>
                        <a:effectLst/>
                        <a:latin typeface="Calibri" panose="020F0502020204030204" pitchFamily="34" charset="0"/>
                        <a:ea typeface="+mn-ea"/>
                        <a:cs typeface="+mn-cs"/>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122470232"/>
                  </a:ext>
                </a:extLst>
              </a:tr>
              <a:tr h="236692">
                <a:tc>
                  <a:txBody>
                    <a:bodyPr/>
                    <a:lstStyle/>
                    <a:p>
                      <a:pPr algn="l" fontAlgn="b"/>
                      <a:r>
                        <a:rPr lang="en-US" sz="800" b="0" i="0" u="none" strike="noStrike">
                          <a:solidFill>
                            <a:srgbClr val="000000"/>
                          </a:solidFill>
                          <a:effectLst/>
                          <a:latin typeface="Calibri" panose="020F0502020204030204" pitchFamily="34" charset="0"/>
                        </a:rPr>
                        <a:t>TG draft review and revision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92765712"/>
                  </a:ext>
                </a:extLst>
              </a:tr>
              <a:tr h="236692">
                <a:tc>
                  <a:txBody>
                    <a:bodyPr/>
                    <a:lstStyle/>
                    <a:p>
                      <a:pPr algn="l" fontAlgn="b"/>
                      <a:r>
                        <a:rPr lang="en-US" sz="800" b="0" i="0" u="none" strike="noStrike">
                          <a:solidFill>
                            <a:srgbClr val="000000"/>
                          </a:solidFill>
                          <a:effectLst/>
                          <a:latin typeface="Calibri" panose="020F0502020204030204" pitchFamily="34" charset="0"/>
                        </a:rPr>
                        <a:t>Working group pre-ballot review</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250532966"/>
                  </a:ext>
                </a:extLst>
              </a:tr>
              <a:tr h="236692">
                <a:tc>
                  <a:txBody>
                    <a:bodyPr/>
                    <a:lstStyle/>
                    <a:p>
                      <a:pPr algn="l" fontAlgn="b"/>
                      <a:r>
                        <a:rPr lang="en-US" sz="800" b="0" i="0" u="none" strike="noStrike">
                          <a:solidFill>
                            <a:srgbClr val="000000"/>
                          </a:solidFill>
                          <a:effectLst/>
                          <a:latin typeface="Calibri" panose="020F0502020204030204" pitchFamily="34" charset="0"/>
                        </a:rPr>
                        <a:t>Pre-ballot review and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807331602"/>
                  </a:ext>
                </a:extLst>
              </a:tr>
              <a:tr h="119419">
                <a:tc>
                  <a:txBody>
                    <a:bodyPr/>
                    <a:lstStyle/>
                    <a:p>
                      <a:pPr algn="ctr" fontAlgn="b"/>
                      <a:r>
                        <a:rPr lang="en-US" sz="800" b="0" i="0" u="none" strike="noStrike">
                          <a:solidFill>
                            <a:srgbClr val="3F3F76"/>
                          </a:solidFill>
                          <a:effectLst/>
                          <a:latin typeface="Calibri" panose="020F0502020204030204" pitchFamily="34" charset="0"/>
                        </a:rPr>
                        <a:t>First letter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78362126"/>
                  </a:ext>
                </a:extLst>
              </a:tr>
              <a:tr h="178187">
                <a:tc>
                  <a:txBody>
                    <a:bodyPr/>
                    <a:lstStyle/>
                    <a:p>
                      <a:pPr algn="l" fontAlgn="b"/>
                      <a:r>
                        <a:rPr lang="en-US" sz="800" b="0" i="0" u="none" strike="noStrike">
                          <a:solidFill>
                            <a:srgbClr val="000000"/>
                          </a:solidFill>
                          <a:effectLst/>
                          <a:latin typeface="Calibri" panose="020F0502020204030204" pitchFamily="34" charset="0"/>
                        </a:rPr>
                        <a:t>LB Comment Resolution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319822025"/>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6074031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1st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727567655"/>
                  </a:ext>
                </a:extLst>
              </a:tr>
              <a:tr h="236692">
                <a:tc>
                  <a:txBody>
                    <a:bodyPr/>
                    <a:lstStyle/>
                    <a:p>
                      <a:pPr algn="l" fontAlgn="b"/>
                      <a:r>
                        <a:rPr lang="en-US" sz="800" b="0" i="0" u="none" strike="noStrike">
                          <a:solidFill>
                            <a:srgbClr val="9C5700"/>
                          </a:solidFill>
                          <a:effectLst/>
                          <a:latin typeface="Calibri" panose="020F0502020204030204" pitchFamily="34" charset="0"/>
                        </a:rPr>
                        <a:t>Conditional approval for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185908550"/>
                  </a:ext>
                </a:extLst>
              </a:tr>
              <a:tr h="178187">
                <a:tc>
                  <a:txBody>
                    <a:bodyPr/>
                    <a:lstStyle/>
                    <a:p>
                      <a:pPr algn="l" fontAlgn="b"/>
                      <a:r>
                        <a:rPr lang="en-US" sz="800" b="0" i="0" u="none" strike="noStrike">
                          <a:solidFill>
                            <a:srgbClr val="3F3F76"/>
                          </a:solidFill>
                          <a:effectLst/>
                          <a:latin typeface="Calibri" panose="020F0502020204030204" pitchFamily="34" charset="0"/>
                        </a:rPr>
                        <a:t>WG Recirculatoin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CC99"/>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CC99"/>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818537944"/>
                  </a:ext>
                </a:extLst>
              </a:tr>
              <a:tr h="266473">
                <a:tc>
                  <a:txBody>
                    <a:bodyPr/>
                    <a:lstStyle/>
                    <a:p>
                      <a:pPr algn="l" fontAlgn="b"/>
                      <a:r>
                        <a:rPr lang="en-US" sz="800" b="0" i="0" u="none" strike="noStrike">
                          <a:solidFill>
                            <a:srgbClr val="000000"/>
                          </a:solidFill>
                          <a:effectLst/>
                          <a:latin typeface="Calibri" panose="020F0502020204030204" pitchFamily="34" charset="0"/>
                        </a:rPr>
                        <a:t>Comment resolution, 2nd recirc and final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786936665"/>
                  </a:ext>
                </a:extLst>
              </a:tr>
              <a:tr h="119419">
                <a:tc>
                  <a:txBody>
                    <a:bodyPr/>
                    <a:lstStyle/>
                    <a:p>
                      <a:pPr algn="l" fontAlgn="b"/>
                      <a:r>
                        <a:rPr lang="en-US" sz="800" b="0" i="0" u="none" strike="noStrike">
                          <a:solidFill>
                            <a:srgbClr val="FFFFFF"/>
                          </a:solidFill>
                          <a:effectLst/>
                          <a:latin typeface="Calibri" panose="020F0502020204030204" pitchFamily="34" charset="0"/>
                        </a:rPr>
                        <a:t>First SA ballot</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426868868"/>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first SA ballot</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54832120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178392580"/>
                  </a:ext>
                </a:extLst>
              </a:tr>
              <a:tr h="236692">
                <a:tc>
                  <a:txBody>
                    <a:bodyPr/>
                    <a:lstStyle/>
                    <a:p>
                      <a:pPr algn="l" fontAlgn="b"/>
                      <a:r>
                        <a:rPr lang="en-US" sz="800" b="0" i="0" u="none" strike="noStrike">
                          <a:solidFill>
                            <a:srgbClr val="000000"/>
                          </a:solidFill>
                          <a:effectLst/>
                          <a:latin typeface="Calibri" panose="020F0502020204030204" pitchFamily="34" charset="0"/>
                        </a:rPr>
                        <a:t>Comment resolution, SA recirculation</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1265598334"/>
                  </a:ext>
                </a:extLst>
              </a:tr>
              <a:tr h="178187">
                <a:tc>
                  <a:txBody>
                    <a:bodyPr/>
                    <a:lstStyle/>
                    <a:p>
                      <a:pPr algn="l" fontAlgn="b"/>
                      <a:r>
                        <a:rPr lang="en-US" sz="800" b="0" i="0" u="none" strike="noStrike">
                          <a:solidFill>
                            <a:srgbClr val="FFFFFF"/>
                          </a:solidFill>
                          <a:effectLst/>
                          <a:latin typeface="Calibri" panose="020F0502020204030204" pitchFamily="34" charset="0"/>
                        </a:rPr>
                        <a:t>SA Resirculation</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65911"/>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2811637180"/>
                  </a:ext>
                </a:extLst>
              </a:tr>
              <a:tr h="236692">
                <a:tc>
                  <a:txBody>
                    <a:bodyPr/>
                    <a:lstStyle/>
                    <a:p>
                      <a:pPr algn="l" fontAlgn="b"/>
                      <a:r>
                        <a:rPr lang="fr-FR" sz="800" b="0" i="0" u="none" strike="noStrike">
                          <a:solidFill>
                            <a:srgbClr val="000000"/>
                          </a:solidFill>
                          <a:effectLst/>
                          <a:latin typeface="Calibri" panose="020F0502020204030204" pitchFamily="34" charset="0"/>
                        </a:rPr>
                        <a:t>Comment resolution, 2nd SA recirc</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6100"/>
                        </a:solidFill>
                        <a:effectLst/>
                        <a:latin typeface="Calibri" panose="020F0502020204030204" pitchFamily="34" charset="0"/>
                      </a:endParaRPr>
                    </a:p>
                  </a:txBody>
                  <a:tcPr marL="2232" marR="2232" marT="2232" marB="0" anchor="b">
                    <a:lnL>
                      <a:noFill/>
                    </a:lnL>
                    <a:lnR>
                      <a:noFill/>
                    </a:lnR>
                    <a:lnT>
                      <a:noFill/>
                    </a:lnT>
                    <a:lnB>
                      <a:noFill/>
                    </a:lnB>
                    <a:solidFill>
                      <a:srgbClr val="C6EFCE"/>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7F7F7F"/>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871386347"/>
                  </a:ext>
                </a:extLst>
              </a:tr>
              <a:tr h="353964">
                <a:tc>
                  <a:txBody>
                    <a:bodyPr/>
                    <a:lstStyle/>
                    <a:p>
                      <a:pPr algn="l" fontAlgn="b"/>
                      <a:r>
                        <a:rPr lang="en-US" sz="800" b="0" i="0" u="none" strike="noStrike">
                          <a:solidFill>
                            <a:srgbClr val="9C5700"/>
                          </a:solidFill>
                          <a:effectLst/>
                          <a:latin typeface="Calibri" panose="020F0502020204030204" pitchFamily="34" charset="0"/>
                        </a:rPr>
                        <a:t>Conditional or unconditional approval to RevCom</a:t>
                      </a: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l" fontAlgn="b"/>
                      <a:endParaRPr lang="en-US" sz="800" b="0" i="0" u="none" strike="noStrike">
                        <a:solidFill>
                          <a:srgbClr val="9C57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FFEB9C"/>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extLst>
                  <a:ext uri="{0D108BD9-81ED-4DB2-BD59-A6C34878D82A}">
                    <a16:rowId xmlns:a16="http://schemas.microsoft.com/office/drawing/2014/main" val="3541026467"/>
                  </a:ext>
                </a:extLst>
              </a:tr>
              <a:tr h="236692">
                <a:tc>
                  <a:txBody>
                    <a:bodyPr/>
                    <a:lstStyle/>
                    <a:p>
                      <a:pPr algn="l" fontAlgn="b"/>
                      <a:r>
                        <a:rPr lang="en-US" sz="800" b="0" i="0" u="none" strike="noStrike">
                          <a:solidFill>
                            <a:srgbClr val="000000"/>
                          </a:solidFill>
                          <a:effectLst/>
                          <a:latin typeface="Calibri" panose="020F0502020204030204" pitchFamily="34" charset="0"/>
                        </a:rPr>
                        <a:t>Optional 3rd SA recirc if needed</a:t>
                      </a:r>
                    </a:p>
                  </a:txBody>
                  <a:tcPr marL="2232" marR="2232" marT="2232"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7F7F7F"/>
                      </a:solidFill>
                      <a:prstDash val="solid"/>
                      <a:round/>
                      <a:headEnd type="none" w="med" len="med"/>
                      <a:tailEnd type="none" w="med" len="med"/>
                    </a:lnR>
                    <a:lnT>
                      <a:noFill/>
                    </a:lnT>
                    <a:lnB>
                      <a:noFill/>
                    </a:lnB>
                  </a:tcPr>
                </a:tc>
                <a:tc>
                  <a:txBody>
                    <a:bodyPr/>
                    <a:lstStyle/>
                    <a:p>
                      <a:pPr algn="ctr" fontAlgn="b"/>
                      <a:endParaRPr lang="en-US" sz="800" b="0" i="0" u="none" strike="noStrike" dirty="0">
                        <a:solidFill>
                          <a:srgbClr val="FFFFFF"/>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w="6350" cap="flat" cmpd="sng" algn="ctr">
                      <a:solidFill>
                        <a:srgbClr val="7F7F7F"/>
                      </a:solidFill>
                      <a:prstDash val="solid"/>
                      <a:round/>
                      <a:headEnd type="none" w="med" len="med"/>
                      <a:tailEnd type="none" w="med" len="med"/>
                    </a:lnR>
                    <a:lnT w="6350" cap="flat" cmpd="sng" algn="ctr">
                      <a:solidFill>
                        <a:srgbClr val="7F7F7F"/>
                      </a:solidFill>
                      <a:prstDash val="solid"/>
                      <a:round/>
                      <a:headEnd type="none" w="med" len="med"/>
                      <a:tailEnd type="none" w="med" len="med"/>
                    </a:lnT>
                    <a:lnB w="6350" cap="flat" cmpd="sng" algn="ctr">
                      <a:solidFill>
                        <a:srgbClr val="7F7F7F"/>
                      </a:solidFill>
                      <a:prstDash val="solid"/>
                      <a:round/>
                      <a:headEnd type="none" w="med" len="med"/>
                      <a:tailEnd type="none" w="med" len="med"/>
                    </a:lnB>
                    <a:solidFill>
                      <a:srgbClr val="C65911"/>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7F7F7F"/>
                      </a:solidFill>
                      <a:prstDash val="solid"/>
                      <a:round/>
                      <a:headEnd type="none" w="med" len="med"/>
                      <a:tailEnd type="none" w="med" len="med"/>
                    </a:lnL>
                    <a:lnR>
                      <a:noFill/>
                    </a:lnR>
                    <a:lnT>
                      <a:noFill/>
                    </a:lnT>
                    <a:lnB w="6350" cap="flat" cmpd="sng" algn="ctr">
                      <a:solidFill>
                        <a:srgbClr val="B2B2B2"/>
                      </a:solidFill>
                      <a:prstDash val="solid"/>
                      <a:round/>
                      <a:headEnd type="none" w="med" len="med"/>
                      <a:tailEnd type="none" w="med" len="med"/>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w="6350" cap="flat" cmpd="sng" algn="ctr">
                      <a:solidFill>
                        <a:srgbClr val="B2B2B2"/>
                      </a:solidFill>
                      <a:prstDash val="solid"/>
                      <a:round/>
                      <a:headEnd type="none" w="med" len="med"/>
                      <a:tailEnd type="none" w="med" len="med"/>
                    </a:lnB>
                  </a:tcPr>
                </a:tc>
                <a:extLst>
                  <a:ext uri="{0D108BD9-81ED-4DB2-BD59-A6C34878D82A}">
                    <a16:rowId xmlns:a16="http://schemas.microsoft.com/office/drawing/2014/main" val="3644381539"/>
                  </a:ext>
                </a:extLst>
              </a:tr>
              <a:tr h="119419">
                <a:tc>
                  <a:txBody>
                    <a:bodyPr/>
                    <a:lstStyle/>
                    <a:p>
                      <a:pPr algn="l" fontAlgn="b"/>
                      <a:r>
                        <a:rPr lang="en-US" sz="800" b="0" i="0" u="none" strike="noStrike">
                          <a:solidFill>
                            <a:srgbClr val="3F3F76"/>
                          </a:solidFill>
                          <a:effectLst/>
                          <a:latin typeface="Calibri" panose="020F0502020204030204" pitchFamily="34" charset="0"/>
                        </a:rPr>
                        <a:t>RevCom meets</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w="6350" cap="flat" cmpd="sng" algn="ctr">
                      <a:solidFill>
                        <a:srgbClr val="7F7F7F"/>
                      </a:solidFill>
                      <a:prstDash val="solid"/>
                      <a:round/>
                      <a:headEnd type="none" w="med" len="med"/>
                      <a:tailEnd type="none" w="med" len="med"/>
                    </a:lnT>
                    <a:lnB>
                      <a:noFill/>
                    </a:lnB>
                  </a:tcPr>
                </a:tc>
                <a:tc>
                  <a:txBody>
                    <a:bodyPr/>
                    <a:lstStyle/>
                    <a:p>
                      <a:pPr algn="l" fontAlgn="b"/>
                      <a:endParaRPr lang="en-US" sz="800" b="0" i="0" u="none" strike="noStrike" dirty="0">
                        <a:solidFill>
                          <a:srgbClr val="3F3F76"/>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w="6350" cap="flat" cmpd="sng" algn="ctr">
                      <a:solidFill>
                        <a:srgbClr val="B2B2B2"/>
                      </a:solidFill>
                      <a:prstDash val="solid"/>
                      <a:round/>
                      <a:headEnd type="none" w="med" len="med"/>
                      <a:tailEnd type="none" w="med" len="med"/>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a:noFill/>
                    </a:lnR>
                    <a:lnT>
                      <a:noFill/>
                    </a:lnT>
                    <a:lnB>
                      <a:noFill/>
                    </a:lnB>
                  </a:tcPr>
                </a:tc>
                <a:tc>
                  <a:txBody>
                    <a:bodyPr/>
                    <a:lstStyle/>
                    <a:p>
                      <a:pPr algn="l" fontAlgn="b"/>
                      <a:endParaRPr lang="en-US" sz="800" b="0" i="0" u="none" strike="noStrike" dirty="0">
                        <a:solidFill>
                          <a:srgbClr val="000000"/>
                        </a:solidFill>
                        <a:effectLst/>
                        <a:latin typeface="Calibri" panose="020F0502020204030204" pitchFamily="34" charset="0"/>
                      </a:endParaRPr>
                    </a:p>
                  </a:txBody>
                  <a:tcPr marL="2232" marR="2232" marT="2232" marB="0" anchor="b">
                    <a:lnL>
                      <a:noFill/>
                    </a:lnL>
                    <a:lnR w="6350" cap="flat" cmpd="sng" algn="ctr">
                      <a:solidFill>
                        <a:srgbClr val="B2B2B2"/>
                      </a:solidFill>
                      <a:prstDash val="solid"/>
                      <a:round/>
                      <a:headEnd type="none" w="med" len="med"/>
                      <a:tailEnd type="none" w="med" len="med"/>
                    </a:lnR>
                    <a:lnT>
                      <a:noFill/>
                    </a:lnT>
                    <a:lnB>
                      <a:noFill/>
                    </a:lnB>
                  </a:tcPr>
                </a:tc>
                <a:tc>
                  <a:txBody>
                    <a:bodyPr/>
                    <a:lstStyle/>
                    <a:p>
                      <a:pPr algn="l" fontAlgn="b"/>
                      <a:r>
                        <a:rPr lang="en-US" sz="800" b="0" i="0" u="none" strike="noStrike" dirty="0">
                          <a:solidFill>
                            <a:srgbClr val="3F3F76"/>
                          </a:solidFill>
                          <a:effectLst/>
                          <a:latin typeface="Calibri" panose="020F0502020204030204" pitchFamily="34" charset="0"/>
                        </a:rPr>
                        <a:t>`</a:t>
                      </a:r>
                    </a:p>
                  </a:txBody>
                  <a:tcPr marL="2232" marR="2232" marT="2232" marB="0" anchor="b">
                    <a:lnL w="6350" cap="flat" cmpd="sng" algn="ctr">
                      <a:solidFill>
                        <a:srgbClr val="B2B2B2"/>
                      </a:solidFill>
                      <a:prstDash val="solid"/>
                      <a:round/>
                      <a:headEnd type="none" w="med" len="med"/>
                      <a:tailEnd type="none" w="med" len="med"/>
                    </a:lnL>
                    <a:lnR w="6350" cap="flat" cmpd="sng" algn="ctr">
                      <a:solidFill>
                        <a:srgbClr val="B2B2B2"/>
                      </a:solidFill>
                      <a:prstDash val="solid"/>
                      <a:round/>
                      <a:headEnd type="none" w="med" len="med"/>
                      <a:tailEnd type="none" w="med" len="med"/>
                    </a:lnR>
                    <a:lnT w="6350" cap="flat" cmpd="sng" algn="ctr">
                      <a:solidFill>
                        <a:srgbClr val="B2B2B2"/>
                      </a:solidFill>
                      <a:prstDash val="solid"/>
                      <a:round/>
                      <a:headEnd type="none" w="med" len="med"/>
                      <a:tailEnd type="none" w="med" len="med"/>
                    </a:lnT>
                    <a:lnB w="6350" cap="flat" cmpd="sng" algn="ctr">
                      <a:solidFill>
                        <a:srgbClr val="B2B2B2"/>
                      </a:solidFill>
                      <a:prstDash val="solid"/>
                      <a:round/>
                      <a:headEnd type="none" w="med" len="med"/>
                      <a:tailEnd type="none" w="med" len="med"/>
                    </a:lnB>
                    <a:solidFill>
                      <a:srgbClr val="00B0F0"/>
                    </a:solidFill>
                  </a:tcPr>
                </a:tc>
                <a:extLst>
                  <a:ext uri="{0D108BD9-81ED-4DB2-BD59-A6C34878D82A}">
                    <a16:rowId xmlns:a16="http://schemas.microsoft.com/office/drawing/2014/main" val="4122092336"/>
                  </a:ext>
                </a:extLst>
              </a:tr>
            </a:tbl>
          </a:graphicData>
        </a:graphic>
      </p:graphicFrame>
      <p:sp>
        <p:nvSpPr>
          <p:cNvPr id="3" name="Arrow: Right 2">
            <a:extLst>
              <a:ext uri="{FF2B5EF4-FFF2-40B4-BE49-F238E27FC236}">
                <a16:creationId xmlns:a16="http://schemas.microsoft.com/office/drawing/2014/main" id="{0BEDF220-DAD3-65E7-C2F2-0D60D68E9838}"/>
              </a:ext>
            </a:extLst>
          </p:cNvPr>
          <p:cNvSpPr/>
          <p:nvPr/>
        </p:nvSpPr>
        <p:spPr bwMode="auto">
          <a:xfrm rot="16200000">
            <a:off x="4241018" y="2101427"/>
            <a:ext cx="2917878" cy="504057"/>
          </a:xfrm>
          <a:prstGeom prst="rightArrow">
            <a:avLst/>
          </a:prstGeom>
          <a:solidFill>
            <a:srgbClr val="00B8FF">
              <a:alpha val="35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lgn="r" eaLnBrk="1" hangingPunct="1">
              <a:buClr>
                <a:srgbClr val="000000"/>
              </a:buClr>
              <a:buSzPct val="100000"/>
            </a:pPr>
            <a:r>
              <a:rPr lang="en-US" dirty="0">
                <a:solidFill>
                  <a:srgbClr val="FF0000"/>
                </a:solidFill>
                <a:latin typeface="+mn-lt"/>
                <a:ea typeface="ＭＳ Ｐゴシック" charset="0"/>
                <a:cs typeface="ＭＳ Ｐゴシック" charset="0"/>
              </a:rPr>
              <a:t>You are Here </a:t>
            </a:r>
          </a:p>
        </p:txBody>
      </p:sp>
      <p:sp>
        <p:nvSpPr>
          <p:cNvPr id="6" name="Arrow: Right 5">
            <a:extLst>
              <a:ext uri="{FF2B5EF4-FFF2-40B4-BE49-F238E27FC236}">
                <a16:creationId xmlns:a16="http://schemas.microsoft.com/office/drawing/2014/main" id="{4254E62C-9737-01FD-F3AB-F342FE949202}"/>
              </a:ext>
            </a:extLst>
          </p:cNvPr>
          <p:cNvSpPr/>
          <p:nvPr/>
        </p:nvSpPr>
        <p:spPr bwMode="auto">
          <a:xfrm>
            <a:off x="10344472" y="692696"/>
            <a:ext cx="144016" cy="7200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91440" tIns="45720" rIns="91440" bIns="45720" numCol="1" rtlCol="0" anchor="t" anchorCtr="0" compatLnSpc="1">
            <a:prstTxWarp prst="textNoShape">
              <a:avLst/>
            </a:prstTxWarp>
          </a:bodyPr>
          <a:lstStyle/>
          <a:p>
            <a:pPr eaLnBrk="1" hangingPunct="1">
              <a:buClr>
                <a:srgbClr val="000000"/>
              </a:buClr>
              <a:buSzPct val="100000"/>
            </a:pPr>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4352326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5CA076-D688-45FD-9E87-1CAD37B1FC7E}"/>
              </a:ext>
            </a:extLst>
          </p:cNvPr>
          <p:cNvSpPr>
            <a:spLocks noGrp="1"/>
          </p:cNvSpPr>
          <p:nvPr>
            <p:ph type="title"/>
          </p:nvPr>
        </p:nvSpPr>
        <p:spPr>
          <a:xfrm>
            <a:off x="3233684" y="1371602"/>
            <a:ext cx="5823347" cy="398621"/>
          </a:xfrm>
        </p:spPr>
        <p:txBody>
          <a:bodyPr/>
          <a:lstStyle/>
          <a:p>
            <a:r>
              <a:rPr lang="en-US" dirty="0"/>
              <a:t>Schedule Major Milestones</a:t>
            </a:r>
          </a:p>
        </p:txBody>
      </p:sp>
      <p:sp>
        <p:nvSpPr>
          <p:cNvPr id="4" name="Slide Number Placeholder 3">
            <a:extLst>
              <a:ext uri="{FF2B5EF4-FFF2-40B4-BE49-F238E27FC236}">
                <a16:creationId xmlns:a16="http://schemas.microsoft.com/office/drawing/2014/main" id="{2E6B4610-E93B-451F-B19F-1A6F5B4C11C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23</a:t>
            </a:fld>
            <a:endParaRPr lang="en-US" altLang="en-US"/>
          </a:p>
        </p:txBody>
      </p:sp>
      <p:graphicFrame>
        <p:nvGraphicFramePr>
          <p:cNvPr id="8" name="Content Placeholder 7">
            <a:extLst>
              <a:ext uri="{FF2B5EF4-FFF2-40B4-BE49-F238E27FC236}">
                <a16:creationId xmlns:a16="http://schemas.microsoft.com/office/drawing/2014/main" id="{94B57B48-1346-43EF-8A13-7DBC7401931F}"/>
              </a:ext>
            </a:extLst>
          </p:cNvPr>
          <p:cNvGraphicFramePr>
            <a:graphicFrameLocks noGrp="1"/>
          </p:cNvGraphicFramePr>
          <p:nvPr>
            <p:ph idx="1"/>
          </p:nvPr>
        </p:nvGraphicFramePr>
        <p:xfrm>
          <a:off x="3935760" y="2861202"/>
          <a:ext cx="5076564" cy="2600712"/>
        </p:xfrm>
        <a:graphic>
          <a:graphicData uri="http://schemas.openxmlformats.org/drawingml/2006/table">
            <a:tbl>
              <a:tblPr>
                <a:tableStyleId>{5C22544A-7EE6-4342-B048-85BDC9FD1C3A}</a:tableStyleId>
              </a:tblPr>
              <a:tblGrid>
                <a:gridCol w="2328350">
                  <a:extLst>
                    <a:ext uri="{9D8B030D-6E8A-4147-A177-3AD203B41FA5}">
                      <a16:colId xmlns:a16="http://schemas.microsoft.com/office/drawing/2014/main" val="4020299781"/>
                    </a:ext>
                  </a:extLst>
                </a:gridCol>
                <a:gridCol w="1374107">
                  <a:extLst>
                    <a:ext uri="{9D8B030D-6E8A-4147-A177-3AD203B41FA5}">
                      <a16:colId xmlns:a16="http://schemas.microsoft.com/office/drawing/2014/main" val="1015812903"/>
                    </a:ext>
                  </a:extLst>
                </a:gridCol>
                <a:gridCol w="1374107">
                  <a:extLst>
                    <a:ext uri="{9D8B030D-6E8A-4147-A177-3AD203B41FA5}">
                      <a16:colId xmlns:a16="http://schemas.microsoft.com/office/drawing/2014/main" val="433678205"/>
                    </a:ext>
                  </a:extLst>
                </a:gridCol>
              </a:tblGrid>
              <a:tr h="165735">
                <a:tc>
                  <a:txBody>
                    <a:bodyPr/>
                    <a:lstStyle/>
                    <a:p>
                      <a:pPr algn="l" fontAlgn="b"/>
                      <a:endParaRPr lang="en-US" sz="1100" b="0" i="0" u="none" strike="noStrike" dirty="0">
                        <a:solidFill>
                          <a:schemeClr val="accent2">
                            <a:lumMod val="50000"/>
                          </a:schemeClr>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100" b="0" i="0" u="none" strike="noStrike" dirty="0">
                          <a:solidFill>
                            <a:schemeClr val="accent2">
                              <a:lumMod val="50000"/>
                            </a:schemeClr>
                          </a:solidFill>
                          <a:effectLst/>
                          <a:latin typeface="Calibri" panose="020F0502020204030204" pitchFamily="34" charset="0"/>
                        </a:rPr>
                        <a:t>Original Schedule</a:t>
                      </a:r>
                    </a:p>
                  </a:txBody>
                  <a:tcPr marL="5715" marR="5715" marT="5715" marB="0" anchor="b">
                    <a:solidFill>
                      <a:schemeClr val="accent3">
                        <a:lumMod val="95000"/>
                      </a:schemeClr>
                    </a:solidFill>
                  </a:tcPr>
                </a:tc>
                <a:tc>
                  <a:txBody>
                    <a:bodyPr/>
                    <a:lstStyle/>
                    <a:p>
                      <a:pPr algn="l" fontAlgn="b"/>
                      <a:r>
                        <a:rPr lang="en-US" sz="1100" b="0" i="0" u="none" strike="noStrike" dirty="0">
                          <a:solidFill>
                            <a:schemeClr val="accent2">
                              <a:lumMod val="50000"/>
                            </a:schemeClr>
                          </a:solidFill>
                          <a:effectLst/>
                          <a:latin typeface="Calibri" panose="020F0502020204030204" pitchFamily="34" charset="0"/>
                        </a:rPr>
                        <a:t>Current Schedule</a:t>
                      </a:r>
                    </a:p>
                  </a:txBody>
                  <a:tcPr marL="5715" marR="5715" marT="5715" marB="0" anchor="b">
                    <a:solidFill>
                      <a:schemeClr val="accent3">
                        <a:lumMod val="95000"/>
                      </a:schemeClr>
                    </a:solidFill>
                  </a:tcPr>
                </a:tc>
                <a:extLst>
                  <a:ext uri="{0D108BD9-81ED-4DB2-BD59-A6C34878D82A}">
                    <a16:rowId xmlns:a16="http://schemas.microsoft.com/office/drawing/2014/main" val="3601916564"/>
                  </a:ext>
                </a:extLst>
              </a:tr>
              <a:tr h="165735">
                <a:tc>
                  <a:txBody>
                    <a:bodyPr/>
                    <a:lstStyle/>
                    <a:p>
                      <a:pPr algn="l" fontAlgn="b"/>
                      <a:r>
                        <a:rPr lang="en-US" sz="1100" u="none" strike="noStrike" dirty="0">
                          <a:effectLst/>
                        </a:rPr>
                        <a:t>Call for proposals</a:t>
                      </a:r>
                      <a:endParaRPr lang="en-US" sz="11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tc>
                  <a:txBody>
                    <a:bodyPr/>
                    <a:lstStyle/>
                    <a:p>
                      <a:pPr algn="l" fontAlgn="b"/>
                      <a:r>
                        <a:rPr lang="en-US" sz="1100" b="0" i="0" u="none" strike="noStrike" dirty="0">
                          <a:solidFill>
                            <a:srgbClr val="000000"/>
                          </a:solidFill>
                          <a:effectLst/>
                          <a:latin typeface="Calibri" panose="020F0502020204030204" pitchFamily="34" charset="0"/>
                        </a:rPr>
                        <a:t>November 2021</a:t>
                      </a:r>
                    </a:p>
                  </a:txBody>
                  <a:tcPr marL="5715" marR="5715" marT="5715" marB="0" anchor="b">
                    <a:solidFill>
                      <a:schemeClr val="accent3">
                        <a:lumMod val="95000"/>
                      </a:schemeClr>
                    </a:solidFill>
                  </a:tcPr>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715" marR="5715" marT="5715" marB="0" anchor="b">
                    <a:solidFill>
                      <a:schemeClr val="accent3">
                        <a:lumMod val="95000"/>
                      </a:schemeClr>
                    </a:solidFill>
                  </a:tcPr>
                </a:tc>
                <a:extLst>
                  <a:ext uri="{0D108BD9-81ED-4DB2-BD59-A6C34878D82A}">
                    <a16:rowId xmlns:a16="http://schemas.microsoft.com/office/drawing/2014/main" val="3321393315"/>
                  </a:ext>
                </a:extLst>
              </a:tr>
              <a:tr h="325755">
                <a:tc>
                  <a:txBody>
                    <a:bodyPr/>
                    <a:lstStyle/>
                    <a:p>
                      <a:pPr algn="l" fontAlgn="b"/>
                      <a:r>
                        <a:rPr lang="en-US" sz="1100" u="none" strike="noStrike" dirty="0">
                          <a:effectLst/>
                        </a:rPr>
                        <a:t>Cut-off for new features (high level feature set), PHY</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100" b="0" i="0" u="none" strike="noStrike" dirty="0">
                          <a:solidFill>
                            <a:srgbClr val="000000"/>
                          </a:solidFill>
                          <a:effectLst/>
                          <a:latin typeface="Calibri" panose="020F0502020204030204" pitchFamily="34" charset="0"/>
                        </a:rPr>
                        <a:t>May 2022 </a:t>
                      </a:r>
                    </a:p>
                  </a:txBody>
                  <a:tcPr marL="5715" marR="5715" marT="5715" marB="0" anchor="b"/>
                </a:tc>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endParaRPr lang="en-US" sz="11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2694915279"/>
                  </a:ext>
                </a:extLst>
              </a:tr>
              <a:tr h="32575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100" u="none" strike="noStrike" dirty="0">
                          <a:effectLst/>
                        </a:rPr>
                        <a:t>Cut-off for new features (high level feature set), MAC</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100" b="0" i="0" u="none" strike="noStrike" dirty="0">
                          <a:solidFill>
                            <a:srgbClr val="000000"/>
                          </a:solidFill>
                          <a:effectLst/>
                          <a:latin typeface="Calibri" panose="020F0502020204030204" pitchFamily="34" charset="0"/>
                        </a:rPr>
                        <a:t>July 2022</a:t>
                      </a:r>
                    </a:p>
                  </a:txBody>
                  <a:tcPr marL="5715" marR="5715" marT="571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3657201518"/>
                  </a:ext>
                </a:extLst>
              </a:tr>
              <a:tr h="208032">
                <a:tc>
                  <a:txBody>
                    <a:bodyPr/>
                    <a:lstStyle/>
                    <a:p>
                      <a:pPr algn="l" fontAlgn="b"/>
                      <a:r>
                        <a:rPr lang="en-US" sz="1100" u="none" strike="noStrike" dirty="0">
                          <a:effectLst/>
                          <a:highlight>
                            <a:srgbClr val="FFFF00"/>
                          </a:highlight>
                        </a:rPr>
                        <a:t>Draft 0</a:t>
                      </a:r>
                      <a:endParaRPr lang="en-US" sz="1100" b="0" i="0" u="none" strike="noStrike" dirty="0">
                        <a:solidFill>
                          <a:srgbClr val="000000"/>
                        </a:solidFill>
                        <a:effectLst/>
                        <a:highlight>
                          <a:srgbClr val="FFFF00"/>
                        </a:highlight>
                        <a:latin typeface="Calibri" panose="020F0502020204030204" pitchFamily="34" charset="0"/>
                      </a:endParaRP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Post-January 2023 </a:t>
                      </a: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Post March 2023</a:t>
                      </a:r>
                    </a:p>
                  </a:txBody>
                  <a:tcPr marL="5715" marR="5715" marT="5715" marB="0" anchor="b"/>
                </a:tc>
                <a:extLst>
                  <a:ext uri="{0D108BD9-81ED-4DB2-BD59-A6C34878D82A}">
                    <a16:rowId xmlns:a16="http://schemas.microsoft.com/office/drawing/2014/main" val="3811737940"/>
                  </a:ext>
                </a:extLst>
              </a:tr>
              <a:tr h="165735">
                <a:tc>
                  <a:txBody>
                    <a:bodyPr/>
                    <a:lstStyle/>
                    <a:p>
                      <a:pPr algn="l" fontAlgn="b"/>
                      <a:r>
                        <a:rPr lang="en-US" sz="1100" u="none" strike="noStrike" dirty="0">
                          <a:effectLst/>
                        </a:rPr>
                        <a:t>TG draft review and revision complete</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February - March 2023</a:t>
                      </a: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Mar-June 2023</a:t>
                      </a:r>
                    </a:p>
                  </a:txBody>
                  <a:tcPr marL="5715" marR="5715" marT="5715" marB="0" anchor="b"/>
                </a:tc>
                <a:extLst>
                  <a:ext uri="{0D108BD9-81ED-4DB2-BD59-A6C34878D82A}">
                    <a16:rowId xmlns:a16="http://schemas.microsoft.com/office/drawing/2014/main" val="244108333"/>
                  </a:ext>
                </a:extLst>
              </a:tr>
              <a:tr h="485775">
                <a:tc>
                  <a:txBody>
                    <a:bodyPr/>
                    <a:lstStyle/>
                    <a:p>
                      <a:pPr algn="l" fontAlgn="b"/>
                      <a:r>
                        <a:rPr lang="en-US" sz="1100" u="none" strike="noStrike" dirty="0">
                          <a:effectLst/>
                        </a:rPr>
                        <a:t>Working group pre-ballot review commence</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March – May 2023 (following March meeting)</a:t>
                      </a: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July 2023</a:t>
                      </a:r>
                    </a:p>
                  </a:txBody>
                  <a:tcPr marL="5715" marR="5715" marT="5715" marB="0" anchor="b"/>
                </a:tc>
                <a:extLst>
                  <a:ext uri="{0D108BD9-81ED-4DB2-BD59-A6C34878D82A}">
                    <a16:rowId xmlns:a16="http://schemas.microsoft.com/office/drawing/2014/main" val="871787359"/>
                  </a:ext>
                </a:extLst>
              </a:tr>
              <a:tr h="325755">
                <a:tc>
                  <a:txBody>
                    <a:bodyPr/>
                    <a:lstStyle/>
                    <a:p>
                      <a:pPr algn="l" fontAlgn="b"/>
                      <a:r>
                        <a:rPr lang="en-US" sz="1100" u="none" strike="noStrike" dirty="0">
                          <a:effectLst/>
                        </a:rPr>
                        <a:t>First letter ballot</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June 2023 (following meeting)</a:t>
                      </a:r>
                    </a:p>
                  </a:txBody>
                  <a:tcPr marL="5715" marR="5715" marT="5715" marB="0" anchor="b"/>
                </a:tc>
                <a:tc>
                  <a:txBody>
                    <a:bodyPr/>
                    <a:lstStyle/>
                    <a:p>
                      <a:pPr algn="l" fontAlgn="b"/>
                      <a:r>
                        <a:rPr lang="en-US" sz="1100" b="0" i="0" u="none" strike="noStrike" dirty="0">
                          <a:solidFill>
                            <a:srgbClr val="000000"/>
                          </a:solidFill>
                          <a:effectLst/>
                          <a:highlight>
                            <a:srgbClr val="FFFF00"/>
                          </a:highlight>
                          <a:latin typeface="Calibri" panose="020F0502020204030204" pitchFamily="34" charset="0"/>
                        </a:rPr>
                        <a:t>Oct 2023</a:t>
                      </a:r>
                    </a:p>
                  </a:txBody>
                  <a:tcPr marL="5715" marR="5715" marT="5715" marB="0" anchor="b"/>
                </a:tc>
                <a:extLst>
                  <a:ext uri="{0D108BD9-81ED-4DB2-BD59-A6C34878D82A}">
                    <a16:rowId xmlns:a16="http://schemas.microsoft.com/office/drawing/2014/main" val="750380359"/>
                  </a:ext>
                </a:extLst>
              </a:tr>
              <a:tr h="165735">
                <a:tc>
                  <a:txBody>
                    <a:bodyPr/>
                    <a:lstStyle/>
                    <a:p>
                      <a:pPr marL="0" marR="0" lvl="0" indent="0" algn="l" defTabSz="457200" rtl="0" eaLnBrk="1" fontAlgn="b" latinLnBrk="0" hangingPunct="1">
                        <a:lnSpc>
                          <a:spcPct val="100000"/>
                        </a:lnSpc>
                        <a:spcBef>
                          <a:spcPts val="0"/>
                        </a:spcBef>
                        <a:spcAft>
                          <a:spcPts val="0"/>
                        </a:spcAft>
                        <a:buClrTx/>
                        <a:buSzTx/>
                        <a:buFontTx/>
                        <a:buNone/>
                        <a:tabLst/>
                        <a:defRPr/>
                      </a:pPr>
                      <a:r>
                        <a:rPr lang="en-US" sz="1100" u="none" strike="noStrike" dirty="0">
                          <a:effectLst/>
                        </a:rPr>
                        <a:t>…</a:t>
                      </a:r>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715" marR="5715" marT="5715" marB="0" anchor="b"/>
                </a:tc>
                <a:tc>
                  <a:txBody>
                    <a:bodyPr/>
                    <a:lstStyle/>
                    <a:p>
                      <a:pPr algn="l" fontAlgn="b"/>
                      <a:endParaRPr lang="en-US" sz="1100" b="0" i="0" u="none" strike="noStrike" dirty="0">
                        <a:solidFill>
                          <a:srgbClr val="000000"/>
                        </a:solidFill>
                        <a:effectLst/>
                        <a:latin typeface="Calibri" panose="020F0502020204030204" pitchFamily="34" charset="0"/>
                      </a:endParaRPr>
                    </a:p>
                  </a:txBody>
                  <a:tcPr marL="5715" marR="5715" marT="5715" marB="0" anchor="b"/>
                </a:tc>
                <a:extLst>
                  <a:ext uri="{0D108BD9-81ED-4DB2-BD59-A6C34878D82A}">
                    <a16:rowId xmlns:a16="http://schemas.microsoft.com/office/drawing/2014/main" val="4143125971"/>
                  </a:ext>
                </a:extLst>
              </a:tr>
            </a:tbl>
          </a:graphicData>
        </a:graphic>
      </p:graphicFrame>
      <p:sp>
        <p:nvSpPr>
          <p:cNvPr id="6" name="TextBox 5">
            <a:extLst>
              <a:ext uri="{FF2B5EF4-FFF2-40B4-BE49-F238E27FC236}">
                <a16:creationId xmlns:a16="http://schemas.microsoft.com/office/drawing/2014/main" id="{EF9A6982-E66F-4961-B626-02BF20B53C53}"/>
              </a:ext>
            </a:extLst>
          </p:cNvPr>
          <p:cNvSpPr txBox="1"/>
          <p:nvPr/>
        </p:nvSpPr>
        <p:spPr>
          <a:xfrm>
            <a:off x="5724214" y="2240869"/>
            <a:ext cx="3331105" cy="369332"/>
          </a:xfrm>
          <a:prstGeom prst="rect">
            <a:avLst/>
          </a:prstGeom>
          <a:solidFill>
            <a:schemeClr val="bg1">
              <a:lumMod val="85000"/>
            </a:schemeClr>
          </a:solidFill>
        </p:spPr>
        <p:txBody>
          <a:bodyPr wrap="none" rtlCol="0">
            <a:spAutoFit/>
          </a:bodyPr>
          <a:lstStyle/>
          <a:p>
            <a:r>
              <a:rPr lang="en-US" sz="1800" dirty="0">
                <a:solidFill>
                  <a:srgbClr val="C00000"/>
                </a:solidFill>
                <a:latin typeface="+mn-lt"/>
                <a:cs typeface="Aharoni" panose="02010803020104030203" pitchFamily="2" charset="-79"/>
              </a:rPr>
              <a:t>Near Term Working Milestones</a:t>
            </a:r>
          </a:p>
        </p:txBody>
      </p:sp>
      <p:sp>
        <p:nvSpPr>
          <p:cNvPr id="7" name="Arrow: Right 6">
            <a:extLst>
              <a:ext uri="{FF2B5EF4-FFF2-40B4-BE49-F238E27FC236}">
                <a16:creationId xmlns:a16="http://schemas.microsoft.com/office/drawing/2014/main" id="{A3114569-34CC-A905-6AED-B81DC4F69FFE}"/>
              </a:ext>
            </a:extLst>
          </p:cNvPr>
          <p:cNvSpPr/>
          <p:nvPr/>
        </p:nvSpPr>
        <p:spPr bwMode="auto">
          <a:xfrm>
            <a:off x="3395700" y="3753036"/>
            <a:ext cx="486054" cy="162018"/>
          </a:xfrm>
          <a:prstGeom prst="rightArrow">
            <a:avLst/>
          </a:pr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vert="horz" wrap="square" lIns="68580" tIns="34290" rIns="68580" bIns="34290" numCol="1" rtlCol="0" anchor="t" anchorCtr="0" compatLnSpc="1">
            <a:prstTxWarp prst="textNoShape">
              <a:avLst/>
            </a:prstTxWarp>
          </a:bodyPr>
          <a:lstStyle/>
          <a:p>
            <a:pPr eaLnBrk="1" hangingPunct="1">
              <a:buClr>
                <a:srgbClr val="000000"/>
              </a:buClr>
              <a:buSzPct val="100000"/>
            </a:pPr>
            <a:endParaRPr lang="en-US" sz="90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34313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Presentations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24</a:t>
            </a:fld>
            <a:endParaRPr lang="en-US" altLang="en-US"/>
          </a:p>
        </p:txBody>
      </p:sp>
      <p:pic>
        <p:nvPicPr>
          <p:cNvPr id="15" name="Picture 14">
            <a:extLst>
              <a:ext uri="{FF2B5EF4-FFF2-40B4-BE49-F238E27FC236}">
                <a16:creationId xmlns:a16="http://schemas.microsoft.com/office/drawing/2014/main" id="{993A40DB-5963-44FB-B08E-E9985A9D96DB}"/>
              </a:ext>
            </a:extLst>
          </p:cNvPr>
          <p:cNvPicPr>
            <a:picLocks noChangeAspect="1"/>
          </p:cNvPicPr>
          <p:nvPr/>
        </p:nvPicPr>
        <p:blipFill>
          <a:blip r:embed="rId2"/>
          <a:stretch>
            <a:fillRect/>
          </a:stretch>
        </p:blipFill>
        <p:spPr>
          <a:xfrm>
            <a:off x="3757613" y="1844825"/>
            <a:ext cx="4676775" cy="4067175"/>
          </a:xfrm>
          <a:prstGeom prst="rect">
            <a:avLst/>
          </a:prstGeom>
        </p:spPr>
      </p:pic>
    </p:spTree>
    <p:extLst>
      <p:ext uri="{BB962C8B-B14F-4D97-AF65-F5344CB8AC3E}">
        <p14:creationId xmlns:p14="http://schemas.microsoft.com/office/powerpoint/2010/main" val="14879227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3F4E4B-83CD-4F5F-B89F-C83770A4B790}"/>
              </a:ext>
            </a:extLst>
          </p:cNvPr>
          <p:cNvSpPr>
            <a:spLocks noGrp="1"/>
          </p:cNvSpPr>
          <p:nvPr>
            <p:ph type="title"/>
          </p:nvPr>
        </p:nvSpPr>
        <p:spPr/>
        <p:txBody>
          <a:bodyPr/>
          <a:lstStyle/>
          <a:p>
            <a:r>
              <a:rPr lang="en-US" dirty="0"/>
              <a:t>Technical Breakouts</a:t>
            </a:r>
          </a:p>
        </p:txBody>
      </p:sp>
      <p:sp>
        <p:nvSpPr>
          <p:cNvPr id="4" name="Slide Number Placeholder 3">
            <a:extLst>
              <a:ext uri="{FF2B5EF4-FFF2-40B4-BE49-F238E27FC236}">
                <a16:creationId xmlns:a16="http://schemas.microsoft.com/office/drawing/2014/main" id="{0B721F41-A9AF-4729-AFF9-069E25B6424E}"/>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25</a:t>
            </a:fld>
            <a:endParaRPr lang="en-US" altLang="en-US"/>
          </a:p>
        </p:txBody>
      </p:sp>
      <p:pic>
        <p:nvPicPr>
          <p:cNvPr id="4098" name="Picture 2">
            <a:extLst>
              <a:ext uri="{FF2B5EF4-FFF2-40B4-BE49-F238E27FC236}">
                <a16:creationId xmlns:a16="http://schemas.microsoft.com/office/drawing/2014/main" id="{45DDE1B8-4528-F688-DF97-1C6ADC9A38F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5632" y="1916832"/>
            <a:ext cx="3300736" cy="439962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112649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197F48-E868-F3F4-45D9-16E6CAE5E0FA}"/>
              </a:ext>
            </a:extLst>
          </p:cNvPr>
          <p:cNvSpPr>
            <a:spLocks noGrp="1"/>
          </p:cNvSpPr>
          <p:nvPr>
            <p:ph type="title"/>
          </p:nvPr>
        </p:nvSpPr>
        <p:spPr/>
        <p:txBody>
          <a:bodyPr/>
          <a:lstStyle/>
          <a:p>
            <a:r>
              <a:rPr lang="en-US" dirty="0"/>
              <a:t>Break-out Topics</a:t>
            </a:r>
          </a:p>
        </p:txBody>
      </p:sp>
      <p:sp>
        <p:nvSpPr>
          <p:cNvPr id="3" name="Content Placeholder 2">
            <a:extLst>
              <a:ext uri="{FF2B5EF4-FFF2-40B4-BE49-F238E27FC236}">
                <a16:creationId xmlns:a16="http://schemas.microsoft.com/office/drawing/2014/main" id="{44FB01C3-AE1A-3126-965E-7C5C6F8DEB31}"/>
              </a:ext>
            </a:extLst>
          </p:cNvPr>
          <p:cNvSpPr>
            <a:spLocks noGrp="1"/>
          </p:cNvSpPr>
          <p:nvPr>
            <p:ph idx="1"/>
          </p:nvPr>
        </p:nvSpPr>
        <p:spPr/>
        <p:txBody>
          <a:bodyPr/>
          <a:lstStyle/>
          <a:p>
            <a:pPr marL="457200" indent="-457200">
              <a:buFont typeface="Arial" panose="020B0604020202020204" pitchFamily="34" charset="0"/>
              <a:buChar char="•"/>
            </a:pPr>
            <a:r>
              <a:rPr lang="en-US" dirty="0"/>
              <a:t>Sensing (2)</a:t>
            </a:r>
          </a:p>
          <a:p>
            <a:pPr marL="457200" indent="-457200">
              <a:buFont typeface="Arial" panose="020B0604020202020204" pitchFamily="34" charset="0"/>
              <a:buChar char="•"/>
            </a:pPr>
            <a:r>
              <a:rPr lang="en-US" dirty="0"/>
              <a:t>MMS MAC (2)</a:t>
            </a:r>
          </a:p>
          <a:p>
            <a:pPr marL="457200" indent="-457200">
              <a:buFont typeface="Arial" panose="020B0604020202020204" pitchFamily="34" charset="0"/>
              <a:buChar char="•"/>
            </a:pPr>
            <a:r>
              <a:rPr lang="en-US" dirty="0"/>
              <a:t>MMS Other (1)</a:t>
            </a:r>
          </a:p>
          <a:p>
            <a:pPr marL="457200" indent="-457200">
              <a:buFont typeface="Arial" panose="020B0604020202020204" pitchFamily="34" charset="0"/>
              <a:buChar char="•"/>
            </a:pPr>
            <a:r>
              <a:rPr lang="en-US" dirty="0"/>
              <a:t>Device categories (1)</a:t>
            </a:r>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435AA691-D280-3512-3A4D-5D648BA697A7}"/>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26</a:t>
            </a:fld>
            <a:endParaRPr lang="en-US" altLang="en-US"/>
          </a:p>
        </p:txBody>
      </p:sp>
    </p:spTree>
    <p:extLst>
      <p:ext uri="{BB962C8B-B14F-4D97-AF65-F5344CB8AC3E}">
        <p14:creationId xmlns:p14="http://schemas.microsoft.com/office/powerpoint/2010/main" val="8517328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B329CA-32A4-45CD-99F4-0F3C8B14FA39}"/>
              </a:ext>
            </a:extLst>
          </p:cNvPr>
          <p:cNvSpPr>
            <a:spLocks noGrp="1"/>
          </p:cNvSpPr>
          <p:nvPr>
            <p:ph type="title"/>
          </p:nvPr>
        </p:nvSpPr>
        <p:spPr/>
        <p:txBody>
          <a:bodyPr/>
          <a:lstStyle/>
          <a:p>
            <a:r>
              <a:rPr lang="en-US" dirty="0"/>
              <a:t>Next Steps</a:t>
            </a:r>
          </a:p>
        </p:txBody>
      </p:sp>
      <p:pic>
        <p:nvPicPr>
          <p:cNvPr id="6" name="Content Placeholder 5" descr="A picture containing tree, outdoor, grass, plant&#10;&#10;Description automatically generated">
            <a:extLst>
              <a:ext uri="{FF2B5EF4-FFF2-40B4-BE49-F238E27FC236}">
                <a16:creationId xmlns:a16="http://schemas.microsoft.com/office/drawing/2014/main" id="{15E0262C-BBD2-4EF9-B084-8AAD40984CC1}"/>
              </a:ext>
            </a:extLst>
          </p:cNvPr>
          <p:cNvPicPr>
            <a:picLocks noGrp="1" noChangeAspect="1"/>
          </p:cNvPicPr>
          <p:nvPr>
            <p:ph idx="1"/>
          </p:nvPr>
        </p:nvPicPr>
        <p:blipFill>
          <a:blip r:embed="rId2"/>
          <a:stretch>
            <a:fillRect/>
          </a:stretch>
        </p:blipFill>
        <p:spPr>
          <a:xfrm>
            <a:off x="4118769" y="2415381"/>
            <a:ext cx="3810000" cy="2857500"/>
          </a:xfrm>
        </p:spPr>
      </p:pic>
      <p:sp>
        <p:nvSpPr>
          <p:cNvPr id="4" name="Slide Number Placeholder 3">
            <a:extLst>
              <a:ext uri="{FF2B5EF4-FFF2-40B4-BE49-F238E27FC236}">
                <a16:creationId xmlns:a16="http://schemas.microsoft.com/office/drawing/2014/main" id="{DD7F8A86-7CC4-4430-9F4E-EFD0240CDED4}"/>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27</a:t>
            </a:fld>
            <a:endParaRPr lang="en-US" altLang="en-US"/>
          </a:p>
        </p:txBody>
      </p:sp>
    </p:spTree>
    <p:extLst>
      <p:ext uri="{BB962C8B-B14F-4D97-AF65-F5344CB8AC3E}">
        <p14:creationId xmlns:p14="http://schemas.microsoft.com/office/powerpoint/2010/main" val="37549705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7DCE7F77-C85C-4E6D-AF80-88E2811F92B8}"/>
              </a:ext>
            </a:extLst>
          </p:cNvPr>
          <p:cNvSpPr>
            <a:spLocks noGrp="1" noChangeArrowheads="1"/>
          </p:cNvSpPr>
          <p:nvPr>
            <p:ph type="title"/>
          </p:nvPr>
        </p:nvSpPr>
        <p:spPr>
          <a:xfrm>
            <a:off x="1007436" y="685801"/>
            <a:ext cx="10352617" cy="754063"/>
          </a:xfrm>
        </p:spPr>
        <p:txBody>
          <a:bodyPr wrap="square" anchor="ctr">
            <a:normAutofit/>
          </a:bodyPr>
          <a:lstStyle/>
          <a:p>
            <a:r>
              <a:rPr lang="en-US" altLang="en-US"/>
              <a:t>Other Business</a:t>
            </a:r>
          </a:p>
        </p:txBody>
      </p:sp>
      <p:pic>
        <p:nvPicPr>
          <p:cNvPr id="3074" name="Picture 2">
            <a:extLst>
              <a:ext uri="{FF2B5EF4-FFF2-40B4-BE49-F238E27FC236}">
                <a16:creationId xmlns:a16="http://schemas.microsoft.com/office/drawing/2014/main" id="{40941BE3-0E45-A88C-3271-ED09C8E87B54}"/>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t="21576" r="-1" b="6451"/>
          <a:stretch/>
        </p:blipFill>
        <p:spPr bwMode="auto">
          <a:xfrm>
            <a:off x="3646918" y="1545433"/>
            <a:ext cx="5073651" cy="4868863"/>
          </a:xfrm>
          <a:prstGeom prst="rect">
            <a:avLst/>
          </a:prstGeom>
          <a:solidFill>
            <a:srgbClr val="FFFFFF"/>
          </a:solidFill>
        </p:spPr>
      </p:pic>
      <p:sp>
        <p:nvSpPr>
          <p:cNvPr id="16387" name="Slide Number Placeholder 3">
            <a:extLst>
              <a:ext uri="{FF2B5EF4-FFF2-40B4-BE49-F238E27FC236}">
                <a16:creationId xmlns:a16="http://schemas.microsoft.com/office/drawing/2014/main" id="{92B27822-45F7-4FE7-9481-D2B2EDB68E29}"/>
              </a:ext>
            </a:extLst>
          </p:cNvPr>
          <p:cNvSpPr>
            <a:spLocks noGrp="1"/>
          </p:cNvSpPr>
          <p:nvPr>
            <p:ph type="sldNum" idx="10"/>
          </p:nvPr>
        </p:nvSpPr>
        <p:spPr>
          <a:xfrm>
            <a:off x="5615518" y="6554788"/>
            <a:ext cx="874183" cy="239712"/>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normAutofit/>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pPr>
              <a:spcAft>
                <a:spcPts val="600"/>
              </a:spcAft>
            </a:pPr>
            <a:r>
              <a:rPr lang="en-US" altLang="en-US">
                <a:solidFill>
                  <a:schemeClr val="tx1"/>
                </a:solidFill>
              </a:rPr>
              <a:t>Slide </a:t>
            </a:r>
            <a:fld id="{9FBF73A8-93AA-4AC4-843B-13C47A4D16E4}" type="slidenum">
              <a:rPr lang="en-US" altLang="en-US" smtClean="0">
                <a:solidFill>
                  <a:schemeClr val="tx1"/>
                </a:solidFill>
              </a:rPr>
              <a:pPr>
                <a:spcAft>
                  <a:spcPts val="600"/>
                </a:spcAft>
              </a:pPr>
              <a:t>28</a:t>
            </a:fld>
            <a:endParaRPr lang="en-US" altLang="en-US">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DCB9527C-2782-8DC3-0FB6-538BBB8D8675}"/>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3</a:t>
            </a:fld>
            <a:endParaRPr lang="en-US" altLang="en-US"/>
          </a:p>
        </p:txBody>
      </p:sp>
      <p:sp>
        <p:nvSpPr>
          <p:cNvPr id="5" name="Title 1">
            <a:extLst>
              <a:ext uri="{FF2B5EF4-FFF2-40B4-BE49-F238E27FC236}">
                <a16:creationId xmlns:a16="http://schemas.microsoft.com/office/drawing/2014/main" id="{DC73D2ED-395F-B393-5C17-017B35D4D72B}"/>
              </a:ext>
            </a:extLst>
          </p:cNvPr>
          <p:cNvSpPr>
            <a:spLocks noGrp="1"/>
          </p:cNvSpPr>
          <p:nvPr/>
        </p:nvSpPr>
        <p:spPr bwMode="auto">
          <a:xfrm>
            <a:off x="915458" y="620688"/>
            <a:ext cx="10361084" cy="616074"/>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dirty="0"/>
              <a:t>Mixed Mode Logistics</a:t>
            </a:r>
          </a:p>
        </p:txBody>
      </p:sp>
      <p:sp>
        <p:nvSpPr>
          <p:cNvPr id="6" name="Content Placeholder 2">
            <a:extLst>
              <a:ext uri="{FF2B5EF4-FFF2-40B4-BE49-F238E27FC236}">
                <a16:creationId xmlns:a16="http://schemas.microsoft.com/office/drawing/2014/main" id="{C83516C3-34E9-9304-2311-F921019D41A2}"/>
              </a:ext>
            </a:extLst>
          </p:cNvPr>
          <p:cNvSpPr>
            <a:spLocks noGrp="1"/>
          </p:cNvSpPr>
          <p:nvPr/>
        </p:nvSpPr>
        <p:spPr bwMode="auto">
          <a:xfrm>
            <a:off x="915458" y="1236762"/>
            <a:ext cx="10361084" cy="4896544"/>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457200" indent="-457200">
              <a:buAutoNum type="arabicPeriod"/>
            </a:pPr>
            <a:r>
              <a:rPr lang="en-US" dirty="0"/>
              <a:t>Head table will project (one computer all day)</a:t>
            </a:r>
          </a:p>
          <a:p>
            <a:pPr marL="457200" indent="-457200">
              <a:buAutoNum type="arabicPeriod"/>
            </a:pPr>
            <a:r>
              <a:rPr lang="en-US" dirty="0"/>
              <a:t>Local: queue to speak a microphone; remember remote attendees will hear you only if you use the microphone!</a:t>
            </a:r>
          </a:p>
          <a:p>
            <a:pPr marL="457200" indent="-457200">
              <a:buAutoNum type="arabicPeriod"/>
            </a:pPr>
            <a:r>
              <a:rPr lang="en-US" dirty="0"/>
              <a:t>Remote attendees queue via chat window</a:t>
            </a:r>
          </a:p>
          <a:p>
            <a:pPr marL="457200" indent="-457200">
              <a:buFont typeface="Times New Roman" pitchFamily="18" charset="0"/>
              <a:buAutoNum type="arabicPeriod"/>
            </a:pPr>
            <a:r>
              <a:rPr lang="en-US" dirty="0"/>
              <a:t>Local attendees </a:t>
            </a:r>
            <a:r>
              <a:rPr lang="en-US" dirty="0">
                <a:solidFill>
                  <a:srgbClr val="FF0000"/>
                </a:solidFill>
              </a:rPr>
              <a:t>do not need to join WebEx</a:t>
            </a:r>
          </a:p>
          <a:p>
            <a:pPr marL="457200" indent="-457200">
              <a:buFont typeface="Times New Roman" pitchFamily="18" charset="0"/>
              <a:buAutoNum type="arabicPeriod"/>
            </a:pPr>
            <a:r>
              <a:rPr lang="en-US" dirty="0"/>
              <a:t>Local attendees when joining WebEx </a:t>
            </a:r>
            <a:r>
              <a:rPr lang="en-US" dirty="0">
                <a:solidFill>
                  <a:srgbClr val="FF0000"/>
                </a:solidFill>
              </a:rPr>
              <a:t>connect without audio! </a:t>
            </a:r>
          </a:p>
          <a:p>
            <a:pPr marL="0" indent="0"/>
            <a:r>
              <a:rPr lang="en-US" dirty="0">
                <a:solidFill>
                  <a:srgbClr val="FF0000"/>
                </a:solidFill>
              </a:rPr>
              <a:t>	In-room Webex with audio enabled will disrupt the meeting!</a:t>
            </a:r>
            <a:endParaRPr lang="en-US" dirty="0"/>
          </a:p>
          <a:p>
            <a:pPr marL="457200" indent="-457200">
              <a:buAutoNum type="arabicPeriod"/>
            </a:pPr>
            <a:r>
              <a:rPr lang="en-US" dirty="0">
                <a:solidFill>
                  <a:schemeClr val="tx1"/>
                </a:solidFill>
              </a:rPr>
              <a:t>Presenters, both local and remote, will present via WebEx</a:t>
            </a:r>
          </a:p>
          <a:p>
            <a:pPr marL="457200" indent="-457200">
              <a:buAutoNum type="arabicPeriod"/>
            </a:pPr>
            <a:r>
              <a:rPr lang="en-US" dirty="0">
                <a:solidFill>
                  <a:schemeClr val="tx1"/>
                </a:solidFill>
              </a:rPr>
              <a:t>For those Remote Attendees connecting to Webex, Configure Webex Audio to use “Music Mode”.</a:t>
            </a:r>
          </a:p>
          <a:p>
            <a:pPr marL="457200" indent="-457200">
              <a:buAutoNum type="arabicPeriod"/>
            </a:pPr>
            <a:r>
              <a:rPr lang="en-US" dirty="0">
                <a:solidFill>
                  <a:schemeClr val="tx1"/>
                </a:solidFill>
              </a:rPr>
              <a:t>Makes sure “mute on entry” is set in WebEx</a:t>
            </a:r>
          </a:p>
          <a:p>
            <a:pPr marL="457200" indent="-457200">
              <a:buAutoNum type="arabicPeriod"/>
            </a:pPr>
            <a:r>
              <a:rPr lang="en-US" dirty="0">
                <a:solidFill>
                  <a:schemeClr val="tx1"/>
                </a:solidFill>
              </a:rPr>
              <a:t>Please do not turn on video!</a:t>
            </a:r>
          </a:p>
        </p:txBody>
      </p:sp>
    </p:spTree>
    <p:extLst>
      <p:ext uri="{BB962C8B-B14F-4D97-AF65-F5344CB8AC3E}">
        <p14:creationId xmlns:p14="http://schemas.microsoft.com/office/powerpoint/2010/main" val="2978792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09802" y="2204864"/>
            <a:ext cx="7770813" cy="4189413"/>
          </a:xfrm>
        </p:spPr>
        <p:txBody>
          <a:bodyPr>
            <a:normAutofit/>
          </a:bodyPr>
          <a:lstStyle/>
          <a:p>
            <a:pPr>
              <a:buFont typeface="Arial" panose="020B0604020202020204" pitchFamily="34" charset="0"/>
              <a:buChar char="•"/>
            </a:pPr>
            <a:r>
              <a:rPr lang="en-US" sz="2000" b="1" dirty="0">
                <a:solidFill>
                  <a:srgbClr val="FF0000"/>
                </a:solidFill>
              </a:rPr>
              <a:t>This 802.15 meeting is part of the IEEE 802 Plenary session</a:t>
            </a:r>
          </a:p>
          <a:p>
            <a:pPr>
              <a:buFont typeface="Arial" panose="020B0604020202020204" pitchFamily="34" charset="0"/>
              <a:buChar char="•"/>
            </a:pPr>
            <a:r>
              <a:rPr lang="en-US" sz="2000" dirty="0"/>
              <a:t>You must pay the registration fee in order to attend </a:t>
            </a:r>
            <a:r>
              <a:rPr lang="en-US" sz="2000" b="1" u="sng" dirty="0"/>
              <a:t>virtually or in person</a:t>
            </a:r>
          </a:p>
          <a:p>
            <a:pPr>
              <a:buFont typeface="Arial" panose="020B0604020202020204" pitchFamily="34" charset="0"/>
              <a:buChar char="•"/>
            </a:pPr>
            <a:r>
              <a:rPr lang="en-US" sz="2000" dirty="0"/>
              <a:t>If you have not already done so please register:</a:t>
            </a:r>
          </a:p>
          <a:p>
            <a:pPr marL="457200" lvl="1" indent="0" algn="ctr"/>
            <a:r>
              <a:rPr lang="en-US" sz="2400" dirty="0"/>
              <a:t>Session Information &amp; Registration Website: </a:t>
            </a:r>
            <a:r>
              <a:rPr lang="en-US" sz="2400" dirty="0">
                <a:hlinkClick r:id="rId2"/>
              </a:rPr>
              <a:t>https://cvent.me/kqE5PN</a:t>
            </a:r>
            <a:endParaRPr lang="en-US" sz="2400" dirty="0"/>
          </a:p>
          <a:p>
            <a:pPr marL="457200" lvl="1" indent="0" algn="ctr"/>
            <a:endParaRPr lang="en-US" sz="2400" dirty="0"/>
          </a:p>
          <a:p>
            <a:pPr marL="457200" lvl="1" indent="0" algn="ctr"/>
            <a:r>
              <a:rPr lang="en-US" sz="2000" b="1"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2286001" y="685800"/>
            <a:ext cx="7764463" cy="1303040"/>
          </a:xfrm>
        </p:spPr>
        <p:txBody>
          <a:bodyPr anchor="t"/>
          <a:lstStyle/>
          <a:p>
            <a:r>
              <a:rPr lang="en-US" sz="3600" dirty="0"/>
              <a:t>Registration for </a:t>
            </a:r>
            <a:r>
              <a:rPr lang="en-US" sz="3600" b="1" dirty="0"/>
              <a:t>802 LMSC Plenaries </a:t>
            </a:r>
            <a:r>
              <a:rPr lang="en-US" sz="3600" dirty="0"/>
              <a:t>and 802 Wireless Interims</a:t>
            </a:r>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2286001" y="685801"/>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2286001" y="2170511"/>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5743577" y="6475415"/>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35421819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BA95BE7F-4CC3-4947-BB24-F6A697F063DF}"/>
              </a:ext>
            </a:extLst>
          </p:cNvPr>
          <p:cNvSpPr>
            <a:spLocks noGrp="1"/>
          </p:cNvSpPr>
          <p:nvPr>
            <p:ph type="ctrTitle"/>
          </p:nvPr>
        </p:nvSpPr>
        <p:spPr>
          <a:xfrm>
            <a:off x="2209800" y="2368898"/>
            <a:ext cx="7772400" cy="1470025"/>
          </a:xfrm>
        </p:spPr>
        <p:txBody>
          <a:bodyPr/>
          <a:lstStyle/>
          <a:p>
            <a:r>
              <a:rPr lang="en-US" dirty="0"/>
              <a:t>Task Group 15.4ab</a:t>
            </a:r>
            <a:br>
              <a:rPr lang="en-US" dirty="0"/>
            </a:br>
            <a:r>
              <a:rPr lang="en-US" sz="3600" dirty="0"/>
              <a:t>Next Generation UWB Amendment</a:t>
            </a:r>
          </a:p>
        </p:txBody>
      </p:sp>
      <p:sp>
        <p:nvSpPr>
          <p:cNvPr id="4" name="Subtitle 3">
            <a:extLst>
              <a:ext uri="{FF2B5EF4-FFF2-40B4-BE49-F238E27FC236}">
                <a16:creationId xmlns:a16="http://schemas.microsoft.com/office/drawing/2014/main" id="{D457DDDA-2EC7-4A5E-95DB-E9907484AFBA}"/>
              </a:ext>
            </a:extLst>
          </p:cNvPr>
          <p:cNvSpPr>
            <a:spLocks noGrp="1"/>
          </p:cNvSpPr>
          <p:nvPr>
            <p:ph type="subTitle" idx="1"/>
          </p:nvPr>
        </p:nvSpPr>
        <p:spPr>
          <a:xfrm>
            <a:off x="2895600" y="4124672"/>
            <a:ext cx="6400800" cy="1752600"/>
          </a:xfrm>
        </p:spPr>
        <p:txBody>
          <a:bodyPr>
            <a:normAutofit fontScale="92500" lnSpcReduction="20000"/>
          </a:bodyPr>
          <a:lstStyle/>
          <a:p>
            <a:pPr algn="l"/>
            <a:r>
              <a:rPr lang="en-US" sz="2400" dirty="0"/>
              <a:t>Objective: enhancements to 802.15.4 Ultra Wideband (UWB) physical layers (PHYs) medium access control (MAC) and associated ranging techniques while retaining backward compatibility with enhanced ranging capable devices (ERDEVs).</a:t>
            </a:r>
          </a:p>
        </p:txBody>
      </p:sp>
      <p:sp>
        <p:nvSpPr>
          <p:cNvPr id="2" name="Slide Number Placeholder 1">
            <a:extLst>
              <a:ext uri="{FF2B5EF4-FFF2-40B4-BE49-F238E27FC236}">
                <a16:creationId xmlns:a16="http://schemas.microsoft.com/office/drawing/2014/main" id="{451DFDBA-DA6E-4E3F-88E8-AA6588CDBB14}"/>
              </a:ext>
            </a:extLst>
          </p:cNvPr>
          <p:cNvSpPr>
            <a:spLocks noGrp="1"/>
          </p:cNvSpPr>
          <p:nvPr>
            <p:ph type="sldNum" idx="10"/>
          </p:nvPr>
        </p:nvSpPr>
        <p:spPr/>
        <p:txBody>
          <a:bodyPr/>
          <a:lstStyle/>
          <a:p>
            <a:pPr>
              <a:defRPr/>
            </a:pPr>
            <a:r>
              <a:rPr lang="en-US" altLang="en-US" dirty="0"/>
              <a:t>Slide </a:t>
            </a:r>
            <a:fld id="{0F04E8E9-279B-42CA-B6E8-61A287E0027B}" type="slidenum">
              <a:rPr lang="en-US" altLang="en-US" smtClean="0"/>
              <a:pPr>
                <a:defRPr/>
              </a:pPr>
              <a:t>6</a:t>
            </a:fld>
            <a:endParaRPr lang="en-US" altLang="en-US" dirty="0"/>
          </a:p>
        </p:txBody>
      </p:sp>
      <p:pic>
        <p:nvPicPr>
          <p:cNvPr id="7" name="Picture 6" descr="A picture containing text, colorful, decorated&#10;&#10;Description automatically generated">
            <a:extLst>
              <a:ext uri="{FF2B5EF4-FFF2-40B4-BE49-F238E27FC236}">
                <a16:creationId xmlns:a16="http://schemas.microsoft.com/office/drawing/2014/main" id="{D02C6234-E935-4947-A5B2-2A544949B08E}"/>
              </a:ext>
            </a:extLst>
          </p:cNvPr>
          <p:cNvPicPr>
            <a:picLocks noChangeAspect="1"/>
          </p:cNvPicPr>
          <p:nvPr/>
        </p:nvPicPr>
        <p:blipFill>
          <a:blip r:embed="rId2"/>
          <a:stretch>
            <a:fillRect/>
          </a:stretch>
        </p:blipFill>
        <p:spPr>
          <a:xfrm>
            <a:off x="5380543" y="836712"/>
            <a:ext cx="1430914" cy="1509628"/>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12454769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F32C9D-152D-4F27-BAA4-FEDCD00778D4}"/>
              </a:ext>
            </a:extLst>
          </p:cNvPr>
          <p:cNvSpPr>
            <a:spLocks noGrp="1"/>
          </p:cNvSpPr>
          <p:nvPr>
            <p:ph type="title"/>
          </p:nvPr>
        </p:nvSpPr>
        <p:spPr/>
        <p:txBody>
          <a:bodyPr/>
          <a:lstStyle/>
          <a:p>
            <a:r>
              <a:rPr lang="en-US" dirty="0"/>
              <a:t>Task Group Organization	</a:t>
            </a:r>
          </a:p>
        </p:txBody>
      </p:sp>
      <p:sp>
        <p:nvSpPr>
          <p:cNvPr id="3" name="Content Placeholder 2">
            <a:extLst>
              <a:ext uri="{FF2B5EF4-FFF2-40B4-BE49-F238E27FC236}">
                <a16:creationId xmlns:a16="http://schemas.microsoft.com/office/drawing/2014/main" id="{91D8C29A-7470-4309-A169-2725A45D83A1}"/>
              </a:ext>
            </a:extLst>
          </p:cNvPr>
          <p:cNvSpPr>
            <a:spLocks noGrp="1"/>
          </p:cNvSpPr>
          <p:nvPr>
            <p:ph idx="1"/>
          </p:nvPr>
        </p:nvSpPr>
        <p:spPr>
          <a:xfrm>
            <a:off x="1957254" y="1371601"/>
            <a:ext cx="8277495" cy="4505672"/>
          </a:xfrm>
        </p:spPr>
        <p:txBody>
          <a:bodyPr>
            <a:normAutofit/>
          </a:bodyPr>
          <a:lstStyle/>
          <a:p>
            <a:pPr marL="457200" indent="-457200">
              <a:buFont typeface="Arial" panose="020B0604020202020204" pitchFamily="34" charset="0"/>
              <a:buChar char="•"/>
            </a:pPr>
            <a:r>
              <a:rPr lang="en-US" dirty="0"/>
              <a:t>Chair: Benjamin Rolfe (BCA)</a:t>
            </a:r>
            <a:r>
              <a:rPr lang="en-US" baseline="30000" dirty="0"/>
              <a:t>1</a:t>
            </a:r>
            <a:endParaRPr lang="en-US" dirty="0"/>
          </a:p>
          <a:p>
            <a:pPr marL="457200" indent="-457200">
              <a:buFont typeface="Arial" panose="020B0604020202020204" pitchFamily="34" charset="0"/>
              <a:buChar char="•"/>
            </a:pPr>
            <a:r>
              <a:rPr lang="en-US" dirty="0"/>
              <a:t>Vice Chair: Clint Powell (Meta)</a:t>
            </a:r>
          </a:p>
          <a:p>
            <a:pPr marL="457200" indent="-457200">
              <a:buFont typeface="Arial" panose="020B0604020202020204" pitchFamily="34" charset="0"/>
              <a:buChar char="•"/>
            </a:pPr>
            <a:r>
              <a:rPr lang="en-US" dirty="0"/>
              <a:t>Vice Chair: Clint Chaplin (SRA) [Remote]</a:t>
            </a:r>
          </a:p>
          <a:p>
            <a:pPr marL="457200" indent="-457200">
              <a:buFont typeface="Arial" panose="020B0604020202020204" pitchFamily="34" charset="0"/>
              <a:buChar char="•"/>
            </a:pPr>
            <a:r>
              <a:rPr lang="en-US" dirty="0"/>
              <a:t>Vice Chair and Recording Secretary: David </a:t>
            </a:r>
            <a:r>
              <a:rPr lang="en-US" dirty="0" err="1"/>
              <a:t>Xun</a:t>
            </a:r>
            <a:r>
              <a:rPr lang="en-US" dirty="0"/>
              <a:t> Yang (Huawei) </a:t>
            </a:r>
          </a:p>
          <a:p>
            <a:pPr marL="457200" indent="-457200">
              <a:buFont typeface="Arial" panose="020B0604020202020204" pitchFamily="34" charset="0"/>
              <a:buChar char="•"/>
            </a:pPr>
            <a:r>
              <a:rPr lang="en-US" dirty="0"/>
              <a:t>Lead Technical Editor: Billy Verso (Qorvo)</a:t>
            </a:r>
          </a:p>
          <a:p>
            <a:pPr marL="400050" lvl="1" indent="0"/>
            <a:endParaRPr lang="en-US" dirty="0"/>
          </a:p>
          <a:p>
            <a:pPr marL="400050" lvl="1" indent="0"/>
            <a:r>
              <a:rPr lang="en-US" dirty="0"/>
              <a:t>Thank you to all the volunteers!</a:t>
            </a:r>
          </a:p>
          <a:p>
            <a:endParaRPr lang="en-US" dirty="0"/>
          </a:p>
        </p:txBody>
      </p:sp>
      <p:sp>
        <p:nvSpPr>
          <p:cNvPr id="4" name="Slide Number Placeholder 3">
            <a:extLst>
              <a:ext uri="{FF2B5EF4-FFF2-40B4-BE49-F238E27FC236}">
                <a16:creationId xmlns:a16="http://schemas.microsoft.com/office/drawing/2014/main" id="{D179214E-044D-456E-A425-F1E982EB7428}"/>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7</a:t>
            </a:fld>
            <a:endParaRPr lang="en-US" altLang="en-US"/>
          </a:p>
        </p:txBody>
      </p:sp>
      <p:sp>
        <p:nvSpPr>
          <p:cNvPr id="5" name="TextBox 4">
            <a:extLst>
              <a:ext uri="{FF2B5EF4-FFF2-40B4-BE49-F238E27FC236}">
                <a16:creationId xmlns:a16="http://schemas.microsoft.com/office/drawing/2014/main" id="{441FB0AA-BF63-492B-906A-1A950062459A}"/>
              </a:ext>
            </a:extLst>
          </p:cNvPr>
          <p:cNvSpPr txBox="1"/>
          <p:nvPr/>
        </p:nvSpPr>
        <p:spPr>
          <a:xfrm>
            <a:off x="2066977" y="6120627"/>
            <a:ext cx="7740132" cy="276999"/>
          </a:xfrm>
          <a:prstGeom prst="rect">
            <a:avLst/>
          </a:prstGeom>
          <a:noFill/>
        </p:spPr>
        <p:txBody>
          <a:bodyPr wrap="none" rtlCol="0">
            <a:spAutoFit/>
          </a:bodyPr>
          <a:lstStyle/>
          <a:p>
            <a:r>
              <a:rPr lang="en-US" baseline="30000" dirty="0">
                <a:solidFill>
                  <a:schemeClr val="accent6">
                    <a:lumMod val="75000"/>
                  </a:schemeClr>
                </a:solidFill>
              </a:rPr>
              <a:t>1</a:t>
            </a:r>
            <a:r>
              <a:rPr lang="en-US" dirty="0">
                <a:solidFill>
                  <a:schemeClr val="accent6">
                    <a:lumMod val="75000"/>
                  </a:schemeClr>
                </a:solidFill>
              </a:rPr>
              <a:t> Affiliation Details here: https://mentor.ieee.org/802-ec/dcn/22/ec-22-0061-00-00EC-rolfe-affiliations-by-802-activity.pdf</a:t>
            </a:r>
          </a:p>
        </p:txBody>
      </p:sp>
    </p:spTree>
    <p:extLst>
      <p:ext uri="{BB962C8B-B14F-4D97-AF65-F5344CB8AC3E}">
        <p14:creationId xmlns:p14="http://schemas.microsoft.com/office/powerpoint/2010/main" val="39264729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44D5ED-B05B-4226-A674-33A997CC1E4D}"/>
              </a:ext>
            </a:extLst>
          </p:cNvPr>
          <p:cNvSpPr>
            <a:spLocks noGrp="1"/>
          </p:cNvSpPr>
          <p:nvPr>
            <p:ph type="title"/>
          </p:nvPr>
        </p:nvSpPr>
        <p:spPr/>
        <p:txBody>
          <a:bodyPr/>
          <a:lstStyle/>
          <a:p>
            <a:r>
              <a:rPr lang="en-US" dirty="0"/>
              <a:t>Task Group Rules</a:t>
            </a:r>
          </a:p>
        </p:txBody>
      </p:sp>
      <p:sp>
        <p:nvSpPr>
          <p:cNvPr id="3" name="Content Placeholder 2">
            <a:extLst>
              <a:ext uri="{FF2B5EF4-FFF2-40B4-BE49-F238E27FC236}">
                <a16:creationId xmlns:a16="http://schemas.microsoft.com/office/drawing/2014/main" id="{447019E3-1C27-47CF-801A-36627661B211}"/>
              </a:ext>
            </a:extLst>
          </p:cNvPr>
          <p:cNvSpPr>
            <a:spLocks noGrp="1"/>
          </p:cNvSpPr>
          <p:nvPr>
            <p:ph idx="1"/>
          </p:nvPr>
        </p:nvSpPr>
        <p:spPr/>
        <p:txBody>
          <a:bodyPr>
            <a:normAutofit lnSpcReduction="10000"/>
          </a:bodyPr>
          <a:lstStyle/>
          <a:p>
            <a:pPr marL="457200" indent="-457200">
              <a:buFont typeface="Arial" panose="020B0604020202020204" pitchFamily="34" charset="0"/>
              <a:buChar char="•"/>
            </a:pPr>
            <a:r>
              <a:rPr lang="en-US" dirty="0"/>
              <a:t>Discussion: Everyone present is welcome</a:t>
            </a:r>
          </a:p>
          <a:p>
            <a:pPr marL="457200" indent="-457200">
              <a:buFont typeface="Arial" panose="020B0604020202020204" pitchFamily="34" charset="0"/>
              <a:buChar char="•"/>
            </a:pPr>
            <a:r>
              <a:rPr lang="en-US" dirty="0"/>
              <a:t>Straw polls: Everyone present may vote</a:t>
            </a:r>
          </a:p>
          <a:p>
            <a:pPr marL="457200" indent="-457200">
              <a:buFont typeface="Arial" panose="020B0604020202020204" pitchFamily="34" charset="0"/>
              <a:buChar char="•"/>
            </a:pPr>
            <a:r>
              <a:rPr lang="en-US" dirty="0"/>
              <a:t>Formal motions: WG voters</a:t>
            </a:r>
          </a:p>
          <a:p>
            <a:pPr marL="857250" lvl="1" indent="-457200">
              <a:buFont typeface="Arial" panose="020B0604020202020204" pitchFamily="34" charset="0"/>
              <a:buChar char="•"/>
            </a:pPr>
            <a:r>
              <a:rPr lang="en-US" dirty="0"/>
              <a:t>To make, second and vote</a:t>
            </a:r>
          </a:p>
          <a:p>
            <a:pPr marL="457200" indent="-457200">
              <a:buFont typeface="Arial" panose="020B0604020202020204" pitchFamily="34" charset="0"/>
              <a:buChar char="•"/>
            </a:pPr>
            <a:r>
              <a:rPr lang="en-US" dirty="0"/>
              <a:t>Patent policy for PAR activities applies</a:t>
            </a:r>
          </a:p>
          <a:p>
            <a:pPr marL="457200" indent="-457200">
              <a:buFont typeface="Arial" panose="020B0604020202020204" pitchFamily="34" charset="0"/>
              <a:buChar char="•"/>
            </a:pPr>
            <a:r>
              <a:rPr lang="en-US" dirty="0"/>
              <a:t>All the usual rules of conduct</a:t>
            </a:r>
          </a:p>
          <a:p>
            <a:pPr marL="457200" indent="-457200">
              <a:buFont typeface="Arial" panose="020B0604020202020204" pitchFamily="34" charset="0"/>
              <a:buChar char="•"/>
            </a:pPr>
            <a:endParaRPr lang="en-US" dirty="0"/>
          </a:p>
          <a:p>
            <a:pPr marL="0" indent="0" algn="ctr"/>
            <a:r>
              <a:rPr lang="en-US" dirty="0">
                <a:solidFill>
                  <a:schemeClr val="accent1">
                    <a:lumMod val="50000"/>
                  </a:schemeClr>
                </a:solidFill>
              </a:rPr>
              <a:t>Please identify yourself on first contact with name and affiliation</a:t>
            </a:r>
          </a:p>
          <a:p>
            <a:pPr marL="0" indent="0" algn="ctr"/>
            <a:endParaRPr lang="en-US" dirty="0">
              <a:solidFill>
                <a:schemeClr val="accent1">
                  <a:lumMod val="50000"/>
                </a:schemeClr>
              </a:solidFill>
            </a:endParaRPr>
          </a:p>
          <a:p>
            <a:pPr marL="457200" indent="-457200">
              <a:buFont typeface="Arial" panose="020B0604020202020204" pitchFamily="34" charset="0"/>
              <a:buChar char="•"/>
            </a:pPr>
            <a:endParaRPr lang="en-US" dirty="0"/>
          </a:p>
          <a:p>
            <a:pPr marL="0" indent="0"/>
            <a:endParaRPr lang="en-US" dirty="0"/>
          </a:p>
          <a:p>
            <a:pPr marL="457200" indent="-457200">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32E6FC1D-F2B1-4217-A5B6-48D16106700C}"/>
              </a:ext>
            </a:extLst>
          </p:cNvPr>
          <p:cNvSpPr>
            <a:spLocks noGrp="1"/>
          </p:cNvSpPr>
          <p:nvPr>
            <p:ph type="sldNum" idx="10"/>
          </p:nvPr>
        </p:nvSpPr>
        <p:spPr/>
        <p:txBody>
          <a:bodyPr/>
          <a:lstStyle/>
          <a:p>
            <a:pPr>
              <a:defRPr/>
            </a:pPr>
            <a:r>
              <a:rPr lang="en-US" altLang="en-US"/>
              <a:t>Slide </a:t>
            </a:r>
            <a:fld id="{5DD27314-9434-4B6F-80C2-AAC402118CDA}" type="slidenum">
              <a:rPr lang="en-US" altLang="en-US" smtClean="0"/>
              <a:pPr>
                <a:defRPr/>
              </a:pPr>
              <a:t>8</a:t>
            </a:fld>
            <a:endParaRPr lang="en-US" altLang="en-US"/>
          </a:p>
        </p:txBody>
      </p:sp>
    </p:spTree>
    <p:extLst>
      <p:ext uri="{BB962C8B-B14F-4D97-AF65-F5344CB8AC3E}">
        <p14:creationId xmlns:p14="http://schemas.microsoft.com/office/powerpoint/2010/main" val="2667314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FFE2C5-D70C-40E3-A2EB-D5C8ABD7984C}"/>
              </a:ext>
            </a:extLst>
          </p:cNvPr>
          <p:cNvSpPr>
            <a:spLocks noGrp="1"/>
          </p:cNvSpPr>
          <p:nvPr>
            <p:ph type="title"/>
          </p:nvPr>
        </p:nvSpPr>
        <p:spPr>
          <a:xfrm>
            <a:off x="2279651" y="692151"/>
            <a:ext cx="7764463" cy="792163"/>
          </a:xfrm>
        </p:spPr>
        <p:txBody>
          <a:bodyPr>
            <a:normAutofit fontScale="90000"/>
          </a:bodyPr>
          <a:lstStyle/>
          <a:p>
            <a:pPr>
              <a:defRPr/>
            </a:pPr>
            <a:r>
              <a:rPr lang="en-US" sz="2800" b="1" dirty="0"/>
              <a:t>IEEE-SA Patent, Copyright, and Participation Policies</a:t>
            </a:r>
            <a:endParaRPr lang="en-US" sz="2800" dirty="0"/>
          </a:p>
        </p:txBody>
      </p:sp>
      <p:sp>
        <p:nvSpPr>
          <p:cNvPr id="7171" name="Slide Number Placeholder 3">
            <a:extLst>
              <a:ext uri="{FF2B5EF4-FFF2-40B4-BE49-F238E27FC236}">
                <a16:creationId xmlns:a16="http://schemas.microsoft.com/office/drawing/2014/main" id="{E5B693B6-7D5C-4745-8E51-1E0CC2759C84}"/>
              </a:ext>
            </a:extLst>
          </p:cNvPr>
          <p:cNvSpPr>
            <a:spLocks noGrp="1"/>
          </p:cNvSpPr>
          <p:nvPr>
            <p:ph type="sldNum" sz="quarter" idx="10"/>
          </p:nvPr>
        </p:nvSpPr>
        <p:spPr>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1pPr>
            <a:lvl2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2pPr>
            <a:lvl3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3pPr>
            <a:lvl4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4pPr>
            <a:lvl5pPr>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0"/>
              </a:spcBef>
              <a:spcAft>
                <a:spcPct val="0"/>
              </a:spcAft>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200">
                <a:solidFill>
                  <a:schemeClr val="bg1"/>
                </a:solidFill>
                <a:latin typeface="Times New Roman" panose="02020603050405020304" pitchFamily="18" charset="0"/>
                <a:ea typeface="MS PGothic" panose="020B0600070205080204" pitchFamily="34" charset="-128"/>
              </a:defRPr>
            </a:lvl9pPr>
          </a:lstStyle>
          <a:p>
            <a:r>
              <a:rPr lang="en-US" altLang="en-US" dirty="0">
                <a:solidFill>
                  <a:schemeClr val="tx1"/>
                </a:solidFill>
              </a:rPr>
              <a:t>Slide </a:t>
            </a:r>
            <a:fld id="{149C629C-CA82-4E80-978A-D9707CE66729}" type="slidenum">
              <a:rPr lang="en-US" altLang="en-US" smtClean="0">
                <a:solidFill>
                  <a:schemeClr val="tx1"/>
                </a:solidFill>
              </a:rPr>
              <a:pPr/>
              <a:t>9</a:t>
            </a:fld>
            <a:endParaRPr lang="en-US" altLang="en-US" dirty="0">
              <a:solidFill>
                <a:schemeClr val="tx1"/>
              </a:solidFill>
            </a:endParaRPr>
          </a:p>
        </p:txBody>
      </p:sp>
      <p:sp>
        <p:nvSpPr>
          <p:cNvPr id="6" name="Content Placeholder 5">
            <a:extLst>
              <a:ext uri="{FF2B5EF4-FFF2-40B4-BE49-F238E27FC236}">
                <a16:creationId xmlns:a16="http://schemas.microsoft.com/office/drawing/2014/main" id="{4E10095F-4068-471F-A589-C3E6AEBDC109}"/>
              </a:ext>
            </a:extLst>
          </p:cNvPr>
          <p:cNvSpPr>
            <a:spLocks noGrp="1"/>
          </p:cNvSpPr>
          <p:nvPr>
            <p:ph idx="1"/>
          </p:nvPr>
        </p:nvSpPr>
        <p:spPr>
          <a:xfrm>
            <a:off x="2508251" y="1626072"/>
            <a:ext cx="7764463" cy="4755257"/>
          </a:xfrm>
        </p:spPr>
        <p:txBody>
          <a:bodyPr>
            <a:normAutofit fontScale="47500" lnSpcReduction="20000"/>
          </a:bodyPr>
          <a:lstStyle/>
          <a:p>
            <a:pPr>
              <a:defRPr/>
            </a:pPr>
            <a:r>
              <a:rPr lang="en-US" dirty="0"/>
              <a:t>See: </a:t>
            </a:r>
            <a:r>
              <a:rPr lang="en-US" dirty="0">
                <a:hlinkClick r:id="rId2"/>
              </a:rPr>
              <a:t>https://grouper.ieee.org/groups/802/sapolicies.shtml</a:t>
            </a:r>
            <a:endParaRPr lang="en-US" dirty="0"/>
          </a:p>
          <a:p>
            <a:pPr>
              <a:defRPr/>
            </a:pPr>
            <a:endParaRPr lang="en-US" dirty="0"/>
          </a:p>
          <a:p>
            <a:pPr>
              <a:defRPr/>
            </a:pPr>
            <a:r>
              <a:rPr lang="en-US" dirty="0"/>
              <a:t>IEEE-SA Patent Slides for Standards Development Meetings (.pdf)</a:t>
            </a:r>
          </a:p>
          <a:p>
            <a:pPr>
              <a:defRPr/>
            </a:pPr>
            <a:r>
              <a:rPr lang="en-US" dirty="0">
                <a:hlinkClick r:id="rId3"/>
              </a:rPr>
              <a:t>https://development.standards.ieee.org/myproject/Public/mytools/mob/slideset.pdf</a:t>
            </a:r>
            <a:endParaRPr lang="en-US" dirty="0"/>
          </a:p>
          <a:p>
            <a:pPr>
              <a:defRPr/>
            </a:pPr>
            <a:r>
              <a:rPr lang="en-US" dirty="0"/>
              <a:t>IEEE-SA Standards Board Patent Committee (</a:t>
            </a:r>
            <a:r>
              <a:rPr lang="en-US" dirty="0" err="1"/>
              <a:t>PatCom</a:t>
            </a:r>
            <a:r>
              <a:rPr lang="en-US" dirty="0"/>
              <a:t>) home page</a:t>
            </a:r>
          </a:p>
          <a:p>
            <a:pPr>
              <a:defRPr/>
            </a:pPr>
            <a:r>
              <a:rPr lang="en-US" dirty="0">
                <a:hlinkClick r:id="rId4"/>
              </a:rPr>
              <a:t>https://standards.ieee.org/content/ieee-standards/en/about/sasb/patcom/index.html</a:t>
            </a:r>
            <a:endParaRPr lang="en-US" dirty="0"/>
          </a:p>
          <a:p>
            <a:pPr>
              <a:defRPr/>
            </a:pPr>
            <a:endParaRPr lang="en-US" dirty="0"/>
          </a:p>
          <a:p>
            <a:pPr>
              <a:defRPr/>
            </a:pPr>
            <a:r>
              <a:rPr lang="en-US" dirty="0"/>
              <a:t>IEEE-SA Participation Policy meeting slide set - individual method (.pdf)</a:t>
            </a:r>
          </a:p>
          <a:p>
            <a:pPr>
              <a:defRPr/>
            </a:pPr>
            <a:r>
              <a:rPr lang="en-US" dirty="0">
                <a:hlinkClick r:id="rId5"/>
              </a:rPr>
              <a:t>https://standards.ieee.org/content/dam/ieee-standards/standards/web/documents/other/Participant-Behavior-Individual-Method.pdf</a:t>
            </a:r>
            <a:endParaRPr lang="en-US" dirty="0"/>
          </a:p>
          <a:p>
            <a:pPr>
              <a:defRPr/>
            </a:pPr>
            <a:endParaRPr lang="en-US" dirty="0"/>
          </a:p>
          <a:p>
            <a:pPr>
              <a:defRPr/>
            </a:pPr>
            <a:r>
              <a:rPr lang="en-US" dirty="0"/>
              <a:t>Working Group Copyright Materials</a:t>
            </a:r>
          </a:p>
          <a:p>
            <a:pPr>
              <a:defRPr/>
            </a:pPr>
            <a:r>
              <a:rPr lang="en-US" dirty="0">
                <a:hlinkClick r:id="rId6"/>
              </a:rPr>
              <a:t>https://standards.ieee.org/ipr/copyright-materials.html</a:t>
            </a:r>
            <a:endParaRPr lang="en-US" dirty="0"/>
          </a:p>
          <a:p>
            <a:pPr>
              <a:defRPr/>
            </a:pPr>
            <a:r>
              <a:rPr lang="en-US" dirty="0">
                <a:hlinkClick r:id="rId7"/>
              </a:rPr>
              <a:t>https://standards.ieee.org/content/dam/ieee-standards/standards/web/documents/other/ieee-sa-copyright-policy-2019.pdf</a:t>
            </a:r>
            <a:endParaRPr lang="en-US" dirty="0"/>
          </a:p>
        </p:txBody>
      </p:sp>
    </p:spTree>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1">
          <a:lnSpc>
            <a:spcPct val="100000"/>
          </a:lnSpc>
          <a:spcBef>
            <a:spcPct val="0"/>
          </a:spcBef>
          <a:spcAft>
            <a:spcPct val="0"/>
          </a:spcAft>
          <a:buClr>
            <a:srgbClr val="000000"/>
          </a:buClr>
          <a:buSzPct val="100000"/>
          <a:buFont typeface="Times New Roman" charset="0"/>
          <a:buNone/>
          <a:tabLst/>
          <a:defRPr kumimoji="0" lang="en-GB" sz="1200" b="0" i="0" u="none" strike="noStrike" cap="none" normalizeH="0" baseline="0">
            <a:ln>
              <a:noFill/>
            </a:ln>
            <a:solidFill>
              <a:schemeClr val="bg1"/>
            </a:solidFill>
            <a:effectLst/>
            <a:latin typeface="Times New Roman" charset="0"/>
            <a:ea typeface="ＭＳ Ｐゴシック" charset="0"/>
            <a:cs typeface="ＭＳ Ｐゴシック" charset="0"/>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56548</TotalTime>
  <Words>2035</Words>
  <Application>Microsoft Office PowerPoint</Application>
  <PresentationFormat>Widescreen</PresentationFormat>
  <Paragraphs>294</Paragraphs>
  <Slides>28</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28</vt:i4>
      </vt:variant>
    </vt:vector>
  </HeadingPairs>
  <TitlesOfParts>
    <vt:vector size="34" baseType="lpstr">
      <vt:lpstr>Arial</vt:lpstr>
      <vt:lpstr>Calibri</vt:lpstr>
      <vt:lpstr>Open Sans</vt:lpstr>
      <vt:lpstr>Times New Roman</vt:lpstr>
      <vt:lpstr>Verdana-Bold</vt:lpstr>
      <vt:lpstr>Office Theme</vt:lpstr>
      <vt:lpstr>PowerPoint Presentation</vt:lpstr>
      <vt:lpstr>  Task Group 15.4ab  Next Generation UWB Amendment </vt:lpstr>
      <vt:lpstr>PowerPoint Presentation</vt:lpstr>
      <vt:lpstr>Registration for 802 LMSC Plenaries and 802 Wireless Interims</vt:lpstr>
      <vt:lpstr>Deadbeat Consequences (Deadbeat: in default of paying registration fee for a prior mtg.)</vt:lpstr>
      <vt:lpstr>Task Group 15.4ab Next Generation UWB Amendment</vt:lpstr>
      <vt:lpstr>Task Group Organization </vt:lpstr>
      <vt:lpstr>Task Group Rules</vt:lpstr>
      <vt:lpstr>IEEE-SA Patent, Copyright, and Participation Policies</vt:lpstr>
      <vt:lpstr>IEEE 802 Ground Rules</vt:lpstr>
      <vt:lpstr>Task Group Agenda</vt:lpstr>
      <vt:lpstr>Agenda </vt:lpstr>
      <vt:lpstr>Approvals of Minutes</vt:lpstr>
      <vt:lpstr>Session Objectives</vt:lpstr>
      <vt:lpstr>PowerPoint Presentation</vt:lpstr>
      <vt:lpstr>Hybrid Meeting Conduct: Queues</vt:lpstr>
      <vt:lpstr>Hybrid Meeting Conduct: Other</vt:lpstr>
      <vt:lpstr>We have a full agenda! </vt:lpstr>
      <vt:lpstr>Time Management</vt:lpstr>
      <vt:lpstr>Recap</vt:lpstr>
      <vt:lpstr>5.2.b Scope of the project (As approved): </vt:lpstr>
      <vt:lpstr>Project Schedule (working baseline)</vt:lpstr>
      <vt:lpstr>Schedule Major Milestones</vt:lpstr>
      <vt:lpstr>Technical Presentations</vt:lpstr>
      <vt:lpstr>Technical Breakouts</vt:lpstr>
      <vt:lpstr>Break-out Topics</vt:lpstr>
      <vt:lpstr>Next Steps</vt:lpstr>
      <vt:lpstr>Other Business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ben@blindcreek.com</dc:creator>
  <cp:keywords/>
  <dc:description/>
  <cp:lastModifiedBy>Benjamin Rolfe</cp:lastModifiedBy>
  <cp:revision>275</cp:revision>
  <cp:lastPrinted>2000-03-07T00:55:37Z</cp:lastPrinted>
  <dcterms:created xsi:type="dcterms:W3CDTF">2016-01-17T22:48:36Z</dcterms:created>
  <dcterms:modified xsi:type="dcterms:W3CDTF">2023-05-15T13:31:46Z</dcterms:modified>
  <cp:category/>
</cp:coreProperties>
</file>