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handoutMasterIdLst>
    <p:handoutMasterId r:id="rId15"/>
  </p:handoutMasterIdLst>
  <p:sldIdLst>
    <p:sldId id="260" r:id="rId2"/>
    <p:sldId id="258" r:id="rId3"/>
    <p:sldId id="280" r:id="rId4"/>
    <p:sldId id="270" r:id="rId5"/>
    <p:sldId id="271" r:id="rId6"/>
    <p:sldId id="272" r:id="rId7"/>
    <p:sldId id="279" r:id="rId8"/>
    <p:sldId id="285" r:id="rId9"/>
    <p:sldId id="273" r:id="rId10"/>
    <p:sldId id="281" r:id="rId11"/>
    <p:sldId id="282" r:id="rId12"/>
    <p:sldId id="269"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549"/>
    <p:restoredTop sz="96327"/>
  </p:normalViewPr>
  <p:slideViewPr>
    <p:cSldViewPr>
      <p:cViewPr varScale="1">
        <p:scale>
          <a:sx n="128" d="100"/>
          <a:sy n="128" d="100"/>
        </p:scale>
        <p:origin x="1328" y="17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7637AD1A-D362-AE7F-51D6-68F343BA6D27}"/>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ＭＳ Ｐゴシック" panose="020B0600070205080204" pitchFamily="34" charset="-128"/>
              </a:defRPr>
            </a:lvl1pPr>
          </a:lstStyle>
          <a:p>
            <a:r>
              <a:rPr lang="en-US" altLang="ja-JP"/>
              <a:t>doc.: IEEE 802.15-&lt;doc#&gt;</a:t>
            </a:r>
          </a:p>
        </p:txBody>
      </p:sp>
      <p:sp>
        <p:nvSpPr>
          <p:cNvPr id="3075" name="Rectangle 3">
            <a:extLst>
              <a:ext uri="{FF2B5EF4-FFF2-40B4-BE49-F238E27FC236}">
                <a16:creationId xmlns:a16="http://schemas.microsoft.com/office/drawing/2014/main" id="{7965E5F0-C98D-CAF3-F4EC-7764679534B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ＭＳ Ｐゴシック" panose="020B0600070205080204" pitchFamily="34" charset="-128"/>
              </a:defRPr>
            </a:lvl1pPr>
          </a:lstStyle>
          <a:p>
            <a:r>
              <a:rPr lang="en-US" altLang="ja-JP"/>
              <a:t>&lt;month year&gt;</a:t>
            </a:r>
          </a:p>
        </p:txBody>
      </p:sp>
      <p:sp>
        <p:nvSpPr>
          <p:cNvPr id="3076" name="Rectangle 4">
            <a:extLst>
              <a:ext uri="{FF2B5EF4-FFF2-40B4-BE49-F238E27FC236}">
                <a16:creationId xmlns:a16="http://schemas.microsoft.com/office/drawing/2014/main" id="{AF166FDF-B105-13BD-E9D3-DB8E5BB4899B}"/>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ea typeface="ＭＳ Ｐゴシック" panose="020B0600070205080204" pitchFamily="34" charset="-128"/>
              </a:defRPr>
            </a:lvl1pPr>
          </a:lstStyle>
          <a:p>
            <a:r>
              <a:rPr lang="en-US" altLang="ja-JP"/>
              <a:t>&lt;author&gt;, &lt;company&gt;</a:t>
            </a:r>
          </a:p>
        </p:txBody>
      </p:sp>
      <p:sp>
        <p:nvSpPr>
          <p:cNvPr id="3077" name="Rectangle 5">
            <a:extLst>
              <a:ext uri="{FF2B5EF4-FFF2-40B4-BE49-F238E27FC236}">
                <a16:creationId xmlns:a16="http://schemas.microsoft.com/office/drawing/2014/main" id="{7935CA8E-98FE-315D-05C1-C5964E618470}"/>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ea typeface="ＭＳ Ｐゴシック" panose="020B0600070205080204" pitchFamily="34" charset="-128"/>
              </a:defRPr>
            </a:lvl1pPr>
          </a:lstStyle>
          <a:p>
            <a:r>
              <a:rPr lang="en-US" altLang="ja-JP"/>
              <a:t>Page </a:t>
            </a:r>
            <a:fld id="{56AB6426-B4A6-244D-890C-9BE3EEBEA320}" type="slidenum">
              <a:rPr lang="en-US" altLang="ja-JP"/>
              <a:pPr/>
              <a:t>‹#›</a:t>
            </a:fld>
            <a:endParaRPr lang="en-US" altLang="ja-JP"/>
          </a:p>
        </p:txBody>
      </p:sp>
      <p:sp>
        <p:nvSpPr>
          <p:cNvPr id="3078" name="Line 6">
            <a:extLst>
              <a:ext uri="{FF2B5EF4-FFF2-40B4-BE49-F238E27FC236}">
                <a16:creationId xmlns:a16="http://schemas.microsoft.com/office/drawing/2014/main" id="{A3CBA14C-F199-E53A-7782-84F4FA0786B2}"/>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a:extLst>
              <a:ext uri="{FF2B5EF4-FFF2-40B4-BE49-F238E27FC236}">
                <a16:creationId xmlns:a16="http://schemas.microsoft.com/office/drawing/2014/main" id="{B35390C0-A8D6-226F-05C7-98B3DE54072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ja-JP" sz="1200">
                <a:ea typeface="ＭＳ Ｐゴシック" panose="020B0600070205080204" pitchFamily="34" charset="-128"/>
              </a:rPr>
              <a:t>Submission</a:t>
            </a:r>
          </a:p>
        </p:txBody>
      </p:sp>
      <p:sp>
        <p:nvSpPr>
          <p:cNvPr id="3080" name="Line 8">
            <a:extLst>
              <a:ext uri="{FF2B5EF4-FFF2-40B4-BE49-F238E27FC236}">
                <a16:creationId xmlns:a16="http://schemas.microsoft.com/office/drawing/2014/main" id="{E32BB555-3A33-82A4-0C80-B0509EBE4E9E}"/>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7245F660-F1C0-AB1D-A518-F371EAA90584}"/>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ＭＳ Ｐゴシック" panose="020B0600070205080204" pitchFamily="34" charset="-128"/>
              </a:defRPr>
            </a:lvl1pPr>
          </a:lstStyle>
          <a:p>
            <a:r>
              <a:rPr lang="en-US" altLang="ja-JP"/>
              <a:t>doc.: IEEE 802.15-&lt;doc#&gt;</a:t>
            </a:r>
          </a:p>
        </p:txBody>
      </p:sp>
      <p:sp>
        <p:nvSpPr>
          <p:cNvPr id="2051" name="Rectangle 3">
            <a:extLst>
              <a:ext uri="{FF2B5EF4-FFF2-40B4-BE49-F238E27FC236}">
                <a16:creationId xmlns:a16="http://schemas.microsoft.com/office/drawing/2014/main" id="{E5B090D5-9843-02DC-A738-31C685D4924A}"/>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ＭＳ Ｐゴシック" panose="020B0600070205080204" pitchFamily="34" charset="-128"/>
              </a:defRPr>
            </a:lvl1pPr>
          </a:lstStyle>
          <a:p>
            <a:r>
              <a:rPr lang="en-US" altLang="ja-JP"/>
              <a:t>&lt;month year&gt;</a:t>
            </a:r>
          </a:p>
        </p:txBody>
      </p:sp>
      <p:sp>
        <p:nvSpPr>
          <p:cNvPr id="2052" name="Rectangle 4">
            <a:extLst>
              <a:ext uri="{FF2B5EF4-FFF2-40B4-BE49-F238E27FC236}">
                <a16:creationId xmlns:a16="http://schemas.microsoft.com/office/drawing/2014/main" id="{7326A941-8EC4-72A6-262A-5EC61D2A40CF}"/>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AA0B97B6-66BC-6D45-972A-5C432E23E96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a:extLst>
              <a:ext uri="{FF2B5EF4-FFF2-40B4-BE49-F238E27FC236}">
                <a16:creationId xmlns:a16="http://schemas.microsoft.com/office/drawing/2014/main" id="{310DB24B-0A59-D8D1-0731-A838287ECE96}"/>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ea typeface="ＭＳ Ｐゴシック" panose="020B0600070205080204" pitchFamily="34" charset="-128"/>
              </a:defRPr>
            </a:lvl5pPr>
          </a:lstStyle>
          <a:p>
            <a:pPr lvl="4"/>
            <a:r>
              <a:rPr lang="en-US" altLang="ja-JP"/>
              <a:t>&lt;author&gt;, &lt;company&gt;</a:t>
            </a:r>
          </a:p>
        </p:txBody>
      </p:sp>
      <p:sp>
        <p:nvSpPr>
          <p:cNvPr id="2055" name="Rectangle 7">
            <a:extLst>
              <a:ext uri="{FF2B5EF4-FFF2-40B4-BE49-F238E27FC236}">
                <a16:creationId xmlns:a16="http://schemas.microsoft.com/office/drawing/2014/main" id="{70D3CF44-B1D2-7782-3EED-8A6BB50A1D7D}"/>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ea typeface="ＭＳ Ｐゴシック" panose="020B0600070205080204" pitchFamily="34" charset="-128"/>
              </a:defRPr>
            </a:lvl1pPr>
          </a:lstStyle>
          <a:p>
            <a:r>
              <a:rPr lang="en-US" altLang="ja-JP"/>
              <a:t>Page </a:t>
            </a:r>
            <a:fld id="{34C5E9A7-37E8-E54F-923F-E7373E592FEF}" type="slidenum">
              <a:rPr lang="en-US" altLang="ja-JP"/>
              <a:pPr/>
              <a:t>‹#›</a:t>
            </a:fld>
            <a:endParaRPr lang="en-US" altLang="ja-JP"/>
          </a:p>
        </p:txBody>
      </p:sp>
      <p:sp>
        <p:nvSpPr>
          <p:cNvPr id="2056" name="Rectangle 8">
            <a:extLst>
              <a:ext uri="{FF2B5EF4-FFF2-40B4-BE49-F238E27FC236}">
                <a16:creationId xmlns:a16="http://schemas.microsoft.com/office/drawing/2014/main" id="{6BD7FA78-2D4F-BCCB-00A5-64630049632B}"/>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ＭＳ Ｐゴシック" panose="020B0600070205080204" pitchFamily="34" charset="-128"/>
              </a:rPr>
              <a:t>Submission</a:t>
            </a:r>
          </a:p>
        </p:txBody>
      </p:sp>
      <p:sp>
        <p:nvSpPr>
          <p:cNvPr id="2057" name="Line 9">
            <a:extLst>
              <a:ext uri="{FF2B5EF4-FFF2-40B4-BE49-F238E27FC236}">
                <a16:creationId xmlns:a16="http://schemas.microsoft.com/office/drawing/2014/main" id="{C02E400F-6830-7506-641C-4410A098375F}"/>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a:extLst>
              <a:ext uri="{FF2B5EF4-FFF2-40B4-BE49-F238E27FC236}">
                <a16:creationId xmlns:a16="http://schemas.microsoft.com/office/drawing/2014/main" id="{BD99A87B-EE58-CC70-AED9-5E983458B869}"/>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92E15EB-24A1-7BD9-8007-97C0F1B4033D}"/>
              </a:ext>
            </a:extLst>
          </p:cNvPr>
          <p:cNvSpPr>
            <a:spLocks noGrp="1"/>
          </p:cNvSpPr>
          <p:nvPr>
            <p:ph type="ctrTitle"/>
          </p:nvPr>
        </p:nvSpPr>
        <p:spPr>
          <a:xfrm>
            <a:off x="1143000" y="1122363"/>
            <a:ext cx="6858000" cy="2387600"/>
          </a:xfrm>
        </p:spPr>
        <p:txBody>
          <a:bodyPr anchor="b"/>
          <a:lstStyle>
            <a:lvl1pPr algn="ctr">
              <a:defRPr sz="6000"/>
            </a:lvl1pPr>
          </a:lstStyle>
          <a:p>
            <a:r>
              <a:rPr lang="ja-JP" altLang="en-US"/>
              <a:t>マスター タイトルの書式設定</a:t>
            </a:r>
          </a:p>
        </p:txBody>
      </p:sp>
      <p:sp>
        <p:nvSpPr>
          <p:cNvPr id="3" name="字幕 2">
            <a:extLst>
              <a:ext uri="{FF2B5EF4-FFF2-40B4-BE49-F238E27FC236}">
                <a16:creationId xmlns:a16="http://schemas.microsoft.com/office/drawing/2014/main" id="{EAA1A8B4-24FB-3224-C94D-5B0DEAE74AEB}"/>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9" name="スライド番号プレースホルダー 8">
            <a:extLst>
              <a:ext uri="{FF2B5EF4-FFF2-40B4-BE49-F238E27FC236}">
                <a16:creationId xmlns:a16="http://schemas.microsoft.com/office/drawing/2014/main" id="{9CBF8279-B6BC-CF35-5A50-7802A7E8C073}"/>
              </a:ext>
            </a:extLst>
          </p:cNvPr>
          <p:cNvSpPr>
            <a:spLocks noGrp="1"/>
          </p:cNvSpPr>
          <p:nvPr>
            <p:ph type="sldNum" sz="quarter" idx="12"/>
          </p:nvPr>
        </p:nvSpPr>
        <p:spPr/>
        <p:txBody>
          <a:bodyPr/>
          <a:lstStyle/>
          <a:p>
            <a:r>
              <a:rPr lang="en-US" altLang="ja-JP"/>
              <a:t>Slide </a:t>
            </a:r>
            <a:fld id="{6B095015-3EB9-FD42-94F8-66C40C8C26E8}" type="slidenum">
              <a:rPr lang="en-US" altLang="ja-JP" smtClean="0"/>
              <a:pPr/>
              <a:t>‹#›</a:t>
            </a:fld>
            <a:endParaRPr lang="en-US" altLang="ja-JP"/>
          </a:p>
        </p:txBody>
      </p:sp>
    </p:spTree>
    <p:extLst>
      <p:ext uri="{BB962C8B-B14F-4D97-AF65-F5344CB8AC3E}">
        <p14:creationId xmlns:p14="http://schemas.microsoft.com/office/powerpoint/2010/main" val="30629270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DECF9ED-6548-B397-C872-E69AE1FF7F8A}"/>
              </a:ext>
            </a:extLst>
          </p:cNvPr>
          <p:cNvSpPr>
            <a:spLocks noGrp="1"/>
          </p:cNvSpPr>
          <p:nvPr>
            <p:ph type="title"/>
          </p:nvPr>
        </p:nvSpPr>
        <p:spPr/>
        <p:txBody>
          <a:bodyPr/>
          <a:lstStyle/>
          <a:p>
            <a:r>
              <a:rPr lang="ja-JP" altLang="en-US"/>
              <a:t>マスター タイトルの書式設定</a:t>
            </a:r>
          </a:p>
        </p:txBody>
      </p:sp>
      <p:sp>
        <p:nvSpPr>
          <p:cNvPr id="3" name="縦書きテキスト プレースホルダー 2">
            <a:extLst>
              <a:ext uri="{FF2B5EF4-FFF2-40B4-BE49-F238E27FC236}">
                <a16:creationId xmlns:a16="http://schemas.microsoft.com/office/drawing/2014/main" id="{9374B930-ECD3-951D-E35C-0236D7A04A3E}"/>
              </a:ext>
            </a:extLst>
          </p:cNvPr>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スライド番号プレースホルダー 5">
            <a:extLst>
              <a:ext uri="{FF2B5EF4-FFF2-40B4-BE49-F238E27FC236}">
                <a16:creationId xmlns:a16="http://schemas.microsoft.com/office/drawing/2014/main" id="{C87B98A3-B1B0-49D4-F1A1-607AEC10AD8B}"/>
              </a:ext>
            </a:extLst>
          </p:cNvPr>
          <p:cNvSpPr>
            <a:spLocks noGrp="1"/>
          </p:cNvSpPr>
          <p:nvPr>
            <p:ph type="sldNum" sz="quarter" idx="12"/>
          </p:nvPr>
        </p:nvSpPr>
        <p:spPr/>
        <p:txBody>
          <a:bodyPr/>
          <a:lstStyle>
            <a:lvl1pPr>
              <a:defRPr/>
            </a:lvl1pPr>
          </a:lstStyle>
          <a:p>
            <a:r>
              <a:rPr lang="en-US" altLang="ja-JP"/>
              <a:t>Slide </a:t>
            </a:r>
            <a:fld id="{626D58F8-19DC-9744-869B-90BE1FA23FFF}" type="slidenum">
              <a:rPr lang="en-US" altLang="ja-JP"/>
              <a:pPr/>
              <a:t>‹#›</a:t>
            </a:fld>
            <a:endParaRPr lang="en-US" altLang="ja-JP"/>
          </a:p>
        </p:txBody>
      </p:sp>
    </p:spTree>
    <p:extLst>
      <p:ext uri="{BB962C8B-B14F-4D97-AF65-F5344CB8AC3E}">
        <p14:creationId xmlns:p14="http://schemas.microsoft.com/office/powerpoint/2010/main" val="3119039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0046CAF8-8337-AFCD-EF46-CD2BB3FC5B7D}"/>
              </a:ext>
            </a:extLst>
          </p:cNvPr>
          <p:cNvSpPr>
            <a:spLocks noGrp="1"/>
          </p:cNvSpPr>
          <p:nvPr>
            <p:ph type="title" orient="vert"/>
          </p:nvPr>
        </p:nvSpPr>
        <p:spPr>
          <a:xfrm>
            <a:off x="6515100" y="685800"/>
            <a:ext cx="1943100" cy="5410200"/>
          </a:xfrm>
        </p:spPr>
        <p:txBody>
          <a:bodyPr vert="eaVert"/>
          <a:lstStyle/>
          <a:p>
            <a:r>
              <a:rPr lang="ja-JP" altLang="en-US"/>
              <a:t>マスター タイトルの書式設定</a:t>
            </a:r>
          </a:p>
        </p:txBody>
      </p:sp>
      <p:sp>
        <p:nvSpPr>
          <p:cNvPr id="3" name="縦書きテキスト プレースホルダー 2">
            <a:extLst>
              <a:ext uri="{FF2B5EF4-FFF2-40B4-BE49-F238E27FC236}">
                <a16:creationId xmlns:a16="http://schemas.microsoft.com/office/drawing/2014/main" id="{97E39B09-213B-FB91-286F-16FEB696E847}"/>
              </a:ext>
            </a:extLst>
          </p:cNvPr>
          <p:cNvSpPr>
            <a:spLocks noGrp="1"/>
          </p:cNvSpPr>
          <p:nvPr>
            <p:ph type="body" orient="vert" idx="1"/>
          </p:nvPr>
        </p:nvSpPr>
        <p:spPr>
          <a:xfrm>
            <a:off x="685800" y="685800"/>
            <a:ext cx="5676900" cy="54102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スライド番号プレースホルダー 5">
            <a:extLst>
              <a:ext uri="{FF2B5EF4-FFF2-40B4-BE49-F238E27FC236}">
                <a16:creationId xmlns:a16="http://schemas.microsoft.com/office/drawing/2014/main" id="{28DBBA4E-38DB-48C7-DECF-A970F8B1F77C}"/>
              </a:ext>
            </a:extLst>
          </p:cNvPr>
          <p:cNvSpPr>
            <a:spLocks noGrp="1"/>
          </p:cNvSpPr>
          <p:nvPr>
            <p:ph type="sldNum" sz="quarter" idx="12"/>
          </p:nvPr>
        </p:nvSpPr>
        <p:spPr/>
        <p:txBody>
          <a:bodyPr/>
          <a:lstStyle>
            <a:lvl1pPr>
              <a:defRPr/>
            </a:lvl1pPr>
          </a:lstStyle>
          <a:p>
            <a:r>
              <a:rPr lang="en-US" altLang="ja-JP"/>
              <a:t>Slide </a:t>
            </a:r>
            <a:fld id="{6120C5D7-7E10-5F4C-8FE3-CE87BC945102}" type="slidenum">
              <a:rPr lang="en-US" altLang="ja-JP"/>
              <a:pPr/>
              <a:t>‹#›</a:t>
            </a:fld>
            <a:endParaRPr lang="en-US" altLang="ja-JP"/>
          </a:p>
        </p:txBody>
      </p:sp>
    </p:spTree>
    <p:extLst>
      <p:ext uri="{BB962C8B-B14F-4D97-AF65-F5344CB8AC3E}">
        <p14:creationId xmlns:p14="http://schemas.microsoft.com/office/powerpoint/2010/main" val="16204605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2DCEF14-0175-5588-24B4-A27120416AB8}"/>
              </a:ext>
            </a:extLst>
          </p:cNvPr>
          <p:cNvSpPr>
            <a:spLocks noGrp="1"/>
          </p:cNvSpPr>
          <p:nvPr>
            <p:ph type="title"/>
          </p:nvPr>
        </p:nvSpPr>
        <p:spPr/>
        <p:txBody>
          <a:body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7A0EE947-6269-F580-E3CB-75339F210265}"/>
              </a:ext>
            </a:extLst>
          </p:cNvPr>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スライド番号プレースホルダー 5">
            <a:extLst>
              <a:ext uri="{FF2B5EF4-FFF2-40B4-BE49-F238E27FC236}">
                <a16:creationId xmlns:a16="http://schemas.microsoft.com/office/drawing/2014/main" id="{98D2BD4B-4AE7-1C50-E00B-05311CE60858}"/>
              </a:ext>
            </a:extLst>
          </p:cNvPr>
          <p:cNvSpPr>
            <a:spLocks noGrp="1"/>
          </p:cNvSpPr>
          <p:nvPr>
            <p:ph type="sldNum" sz="quarter" idx="12"/>
          </p:nvPr>
        </p:nvSpPr>
        <p:spPr/>
        <p:txBody>
          <a:bodyPr/>
          <a:lstStyle>
            <a:lvl1pPr>
              <a:defRPr/>
            </a:lvl1pPr>
          </a:lstStyle>
          <a:p>
            <a:r>
              <a:rPr lang="en-US" altLang="ja-JP"/>
              <a:t>Slide </a:t>
            </a:r>
            <a:fld id="{1B8858A5-62B6-9F48-B9FB-F96DB222C215}" type="slidenum">
              <a:rPr lang="en-US" altLang="ja-JP"/>
              <a:pPr/>
              <a:t>‹#›</a:t>
            </a:fld>
            <a:endParaRPr lang="en-US" altLang="ja-JP"/>
          </a:p>
        </p:txBody>
      </p:sp>
    </p:spTree>
    <p:extLst>
      <p:ext uri="{BB962C8B-B14F-4D97-AF65-F5344CB8AC3E}">
        <p14:creationId xmlns:p14="http://schemas.microsoft.com/office/powerpoint/2010/main" val="34818881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940F56F-32C8-61C0-D64F-504296F9ABAB}"/>
              </a:ext>
            </a:extLst>
          </p:cNvPr>
          <p:cNvSpPr>
            <a:spLocks noGrp="1"/>
          </p:cNvSpPr>
          <p:nvPr>
            <p:ph type="title"/>
          </p:nvPr>
        </p:nvSpPr>
        <p:spPr>
          <a:xfrm>
            <a:off x="623888" y="1709738"/>
            <a:ext cx="7886700" cy="2852737"/>
          </a:xfrm>
        </p:spPr>
        <p:txBody>
          <a:bodyPr anchor="b"/>
          <a:lstStyle>
            <a:lvl1pPr>
              <a:defRPr sz="6000"/>
            </a:lvl1pPr>
          </a:lstStyle>
          <a:p>
            <a:r>
              <a:rPr lang="ja-JP" altLang="en-US"/>
              <a:t>マスター タイトルの書式設定</a:t>
            </a:r>
          </a:p>
        </p:txBody>
      </p:sp>
      <p:sp>
        <p:nvSpPr>
          <p:cNvPr id="3" name="テキスト プレースホルダー 2">
            <a:extLst>
              <a:ext uri="{FF2B5EF4-FFF2-40B4-BE49-F238E27FC236}">
                <a16:creationId xmlns:a16="http://schemas.microsoft.com/office/drawing/2014/main" id="{2E9DDCCC-A841-E1AF-133A-921960269F5D}"/>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6" name="スライド番号プレースホルダー 5">
            <a:extLst>
              <a:ext uri="{FF2B5EF4-FFF2-40B4-BE49-F238E27FC236}">
                <a16:creationId xmlns:a16="http://schemas.microsoft.com/office/drawing/2014/main" id="{858D4876-024B-876A-A410-CE01158F83B5}"/>
              </a:ext>
            </a:extLst>
          </p:cNvPr>
          <p:cNvSpPr>
            <a:spLocks noGrp="1"/>
          </p:cNvSpPr>
          <p:nvPr>
            <p:ph type="sldNum" sz="quarter" idx="12"/>
          </p:nvPr>
        </p:nvSpPr>
        <p:spPr/>
        <p:txBody>
          <a:bodyPr/>
          <a:lstStyle>
            <a:lvl1pPr>
              <a:defRPr/>
            </a:lvl1pPr>
          </a:lstStyle>
          <a:p>
            <a:r>
              <a:rPr lang="en-US" altLang="ja-JP"/>
              <a:t>Slide </a:t>
            </a:r>
            <a:fld id="{BF0AAA10-A752-6745-88A6-C3D97DFD8AD7}" type="slidenum">
              <a:rPr lang="en-US" altLang="ja-JP"/>
              <a:pPr/>
              <a:t>‹#›</a:t>
            </a:fld>
            <a:endParaRPr lang="en-US" altLang="ja-JP"/>
          </a:p>
        </p:txBody>
      </p:sp>
    </p:spTree>
    <p:extLst>
      <p:ext uri="{BB962C8B-B14F-4D97-AF65-F5344CB8AC3E}">
        <p14:creationId xmlns:p14="http://schemas.microsoft.com/office/powerpoint/2010/main" val="30557994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8096184-65D7-76E1-694D-C1853C35192C}"/>
              </a:ext>
            </a:extLst>
          </p:cNvPr>
          <p:cNvSpPr>
            <a:spLocks noGrp="1"/>
          </p:cNvSpPr>
          <p:nvPr>
            <p:ph type="title"/>
          </p:nvPr>
        </p:nvSpPr>
        <p:spPr/>
        <p:txBody>
          <a:body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FB2ED0EB-2BFC-F3AD-19B6-787337780343}"/>
              </a:ext>
            </a:extLst>
          </p:cNvPr>
          <p:cNvSpPr>
            <a:spLocks noGrp="1"/>
          </p:cNvSpPr>
          <p:nvPr>
            <p:ph sz="half" idx="1"/>
          </p:nvPr>
        </p:nvSpPr>
        <p:spPr>
          <a:xfrm>
            <a:off x="685800" y="1981200"/>
            <a:ext cx="3810000" cy="4114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a:extLst>
              <a:ext uri="{FF2B5EF4-FFF2-40B4-BE49-F238E27FC236}">
                <a16:creationId xmlns:a16="http://schemas.microsoft.com/office/drawing/2014/main" id="{78C4EEB4-3BA9-7F8D-17E3-2F32F113DD1A}"/>
              </a:ext>
            </a:extLst>
          </p:cNvPr>
          <p:cNvSpPr>
            <a:spLocks noGrp="1"/>
          </p:cNvSpPr>
          <p:nvPr>
            <p:ph sz="half" idx="2"/>
          </p:nvPr>
        </p:nvSpPr>
        <p:spPr>
          <a:xfrm>
            <a:off x="4648200" y="1981200"/>
            <a:ext cx="3810000" cy="4114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a:extLst>
              <a:ext uri="{FF2B5EF4-FFF2-40B4-BE49-F238E27FC236}">
                <a16:creationId xmlns:a16="http://schemas.microsoft.com/office/drawing/2014/main" id="{45B6D8C8-4DA2-8407-12B4-5F545CF05F52}"/>
              </a:ext>
            </a:extLst>
          </p:cNvPr>
          <p:cNvSpPr>
            <a:spLocks noGrp="1"/>
          </p:cNvSpPr>
          <p:nvPr>
            <p:ph type="sldNum" sz="quarter" idx="12"/>
          </p:nvPr>
        </p:nvSpPr>
        <p:spPr/>
        <p:txBody>
          <a:bodyPr/>
          <a:lstStyle>
            <a:lvl1pPr>
              <a:defRPr/>
            </a:lvl1pPr>
          </a:lstStyle>
          <a:p>
            <a:r>
              <a:rPr lang="en-US" altLang="ja-JP"/>
              <a:t>Slide </a:t>
            </a:r>
            <a:fld id="{E6EAD9AA-365A-0646-B5D4-4E84495980E6}" type="slidenum">
              <a:rPr lang="en-US" altLang="ja-JP"/>
              <a:pPr/>
              <a:t>‹#›</a:t>
            </a:fld>
            <a:endParaRPr lang="en-US" altLang="ja-JP"/>
          </a:p>
        </p:txBody>
      </p:sp>
    </p:spTree>
    <p:extLst>
      <p:ext uri="{BB962C8B-B14F-4D97-AF65-F5344CB8AC3E}">
        <p14:creationId xmlns:p14="http://schemas.microsoft.com/office/powerpoint/2010/main" val="30622822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AACBACF-A5B1-0BFC-BD01-5DF151F4E688}"/>
              </a:ext>
            </a:extLst>
          </p:cNvPr>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a:extLst>
              <a:ext uri="{FF2B5EF4-FFF2-40B4-BE49-F238E27FC236}">
                <a16:creationId xmlns:a16="http://schemas.microsoft.com/office/drawing/2014/main" id="{995C6B99-C6DE-D951-768B-111662323352}"/>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a:extLst>
              <a:ext uri="{FF2B5EF4-FFF2-40B4-BE49-F238E27FC236}">
                <a16:creationId xmlns:a16="http://schemas.microsoft.com/office/drawing/2014/main" id="{2D80E550-4DD4-1793-0279-ACB643C4B9CB}"/>
              </a:ext>
            </a:extLst>
          </p:cNvPr>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a:extLst>
              <a:ext uri="{FF2B5EF4-FFF2-40B4-BE49-F238E27FC236}">
                <a16:creationId xmlns:a16="http://schemas.microsoft.com/office/drawing/2014/main" id="{34CDAE46-75C5-FF5B-475E-0695843B71AF}"/>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a:extLst>
              <a:ext uri="{FF2B5EF4-FFF2-40B4-BE49-F238E27FC236}">
                <a16:creationId xmlns:a16="http://schemas.microsoft.com/office/drawing/2014/main" id="{E10A4483-6174-F442-2CF9-3C0D3F187469}"/>
              </a:ext>
            </a:extLst>
          </p:cNvPr>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9" name="スライド番号プレースホルダー 8">
            <a:extLst>
              <a:ext uri="{FF2B5EF4-FFF2-40B4-BE49-F238E27FC236}">
                <a16:creationId xmlns:a16="http://schemas.microsoft.com/office/drawing/2014/main" id="{9651DFC8-940B-F1CD-DE0B-1C53AFBA4283}"/>
              </a:ext>
            </a:extLst>
          </p:cNvPr>
          <p:cNvSpPr>
            <a:spLocks noGrp="1"/>
          </p:cNvSpPr>
          <p:nvPr>
            <p:ph type="sldNum" sz="quarter" idx="12"/>
          </p:nvPr>
        </p:nvSpPr>
        <p:spPr/>
        <p:txBody>
          <a:bodyPr/>
          <a:lstStyle>
            <a:lvl1pPr>
              <a:defRPr/>
            </a:lvl1pPr>
          </a:lstStyle>
          <a:p>
            <a:r>
              <a:rPr lang="en-US" altLang="ja-JP"/>
              <a:t>Slide </a:t>
            </a:r>
            <a:fld id="{0CEE4C94-9204-204D-87CD-FC51A0AF40A7}" type="slidenum">
              <a:rPr lang="en-US" altLang="ja-JP"/>
              <a:pPr/>
              <a:t>‹#›</a:t>
            </a:fld>
            <a:endParaRPr lang="en-US" altLang="ja-JP"/>
          </a:p>
        </p:txBody>
      </p:sp>
    </p:spTree>
    <p:extLst>
      <p:ext uri="{BB962C8B-B14F-4D97-AF65-F5344CB8AC3E}">
        <p14:creationId xmlns:p14="http://schemas.microsoft.com/office/powerpoint/2010/main" val="25889489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0F3542C-E0B8-BEFE-EB2A-C92BE7831ECE}"/>
              </a:ext>
            </a:extLst>
          </p:cNvPr>
          <p:cNvSpPr>
            <a:spLocks noGrp="1"/>
          </p:cNvSpPr>
          <p:nvPr>
            <p:ph type="title"/>
          </p:nvPr>
        </p:nvSpPr>
        <p:spPr/>
        <p:txBody>
          <a:bodyPr/>
          <a:lstStyle/>
          <a:p>
            <a:r>
              <a:rPr lang="ja-JP" altLang="en-US"/>
              <a:t>マスター タイトルの書式設定</a:t>
            </a:r>
          </a:p>
        </p:txBody>
      </p:sp>
      <p:sp>
        <p:nvSpPr>
          <p:cNvPr id="5" name="スライド番号プレースホルダー 4">
            <a:extLst>
              <a:ext uri="{FF2B5EF4-FFF2-40B4-BE49-F238E27FC236}">
                <a16:creationId xmlns:a16="http://schemas.microsoft.com/office/drawing/2014/main" id="{0098DD9E-7E80-DEF2-9ADE-5723C6F5C1EF}"/>
              </a:ext>
            </a:extLst>
          </p:cNvPr>
          <p:cNvSpPr>
            <a:spLocks noGrp="1"/>
          </p:cNvSpPr>
          <p:nvPr>
            <p:ph type="sldNum" sz="quarter" idx="12"/>
          </p:nvPr>
        </p:nvSpPr>
        <p:spPr/>
        <p:txBody>
          <a:bodyPr/>
          <a:lstStyle>
            <a:lvl1pPr>
              <a:defRPr/>
            </a:lvl1pPr>
          </a:lstStyle>
          <a:p>
            <a:r>
              <a:rPr lang="en-US" altLang="ja-JP"/>
              <a:t>Slide </a:t>
            </a:r>
            <a:fld id="{D66CA464-608E-6B48-8B3D-DF44CEE0F4C2}" type="slidenum">
              <a:rPr lang="en-US" altLang="ja-JP"/>
              <a:pPr/>
              <a:t>‹#›</a:t>
            </a:fld>
            <a:endParaRPr lang="en-US" altLang="ja-JP"/>
          </a:p>
        </p:txBody>
      </p:sp>
    </p:spTree>
    <p:extLst>
      <p:ext uri="{BB962C8B-B14F-4D97-AF65-F5344CB8AC3E}">
        <p14:creationId xmlns:p14="http://schemas.microsoft.com/office/powerpoint/2010/main" val="42711740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FA8D0C5B-2706-1126-DE3E-A4B3F87E2ED7}"/>
              </a:ext>
            </a:extLst>
          </p:cNvPr>
          <p:cNvSpPr>
            <a:spLocks noGrp="1"/>
          </p:cNvSpPr>
          <p:nvPr>
            <p:ph type="sldNum" sz="quarter" idx="12"/>
          </p:nvPr>
        </p:nvSpPr>
        <p:spPr/>
        <p:txBody>
          <a:bodyPr/>
          <a:lstStyle>
            <a:lvl1pPr>
              <a:defRPr/>
            </a:lvl1pPr>
          </a:lstStyle>
          <a:p>
            <a:r>
              <a:rPr lang="en-US" altLang="ja-JP"/>
              <a:t>Slide </a:t>
            </a:r>
            <a:fld id="{EDB5D0AB-EE2B-034D-961D-EB7B777B7924}" type="slidenum">
              <a:rPr lang="en-US" altLang="ja-JP"/>
              <a:pPr/>
              <a:t>‹#›</a:t>
            </a:fld>
            <a:endParaRPr lang="en-US" altLang="ja-JP"/>
          </a:p>
        </p:txBody>
      </p:sp>
    </p:spTree>
    <p:extLst>
      <p:ext uri="{BB962C8B-B14F-4D97-AF65-F5344CB8AC3E}">
        <p14:creationId xmlns:p14="http://schemas.microsoft.com/office/powerpoint/2010/main" val="1951222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2FEABD9-9520-AE8A-CD54-C690DAAE101C}"/>
              </a:ext>
            </a:extLst>
          </p:cNvPr>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C61303E6-3547-F929-2BF6-EA70DBF0F296}"/>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a:extLst>
              <a:ext uri="{FF2B5EF4-FFF2-40B4-BE49-F238E27FC236}">
                <a16:creationId xmlns:a16="http://schemas.microsoft.com/office/drawing/2014/main" id="{B926D99D-4F75-254D-026A-F68E06DB2CA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7" name="スライド番号プレースホルダー 6">
            <a:extLst>
              <a:ext uri="{FF2B5EF4-FFF2-40B4-BE49-F238E27FC236}">
                <a16:creationId xmlns:a16="http://schemas.microsoft.com/office/drawing/2014/main" id="{A3D87231-1143-F2C0-DE26-5C8F9A0C1A46}"/>
              </a:ext>
            </a:extLst>
          </p:cNvPr>
          <p:cNvSpPr>
            <a:spLocks noGrp="1"/>
          </p:cNvSpPr>
          <p:nvPr>
            <p:ph type="sldNum" sz="quarter" idx="12"/>
          </p:nvPr>
        </p:nvSpPr>
        <p:spPr/>
        <p:txBody>
          <a:bodyPr/>
          <a:lstStyle>
            <a:lvl1pPr>
              <a:defRPr/>
            </a:lvl1pPr>
          </a:lstStyle>
          <a:p>
            <a:r>
              <a:rPr lang="en-US" altLang="ja-JP"/>
              <a:t>Slide </a:t>
            </a:r>
            <a:fld id="{C5D0E9EB-DC50-874E-BA55-D8F000B50B4B}" type="slidenum">
              <a:rPr lang="en-US" altLang="ja-JP"/>
              <a:pPr/>
              <a:t>‹#›</a:t>
            </a:fld>
            <a:endParaRPr lang="en-US" altLang="ja-JP"/>
          </a:p>
        </p:txBody>
      </p:sp>
    </p:spTree>
    <p:extLst>
      <p:ext uri="{BB962C8B-B14F-4D97-AF65-F5344CB8AC3E}">
        <p14:creationId xmlns:p14="http://schemas.microsoft.com/office/powerpoint/2010/main" val="2920455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F068C93-24E7-D4F9-DC45-9720BF5C5394}"/>
              </a:ext>
            </a:extLst>
          </p:cNvPr>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図プレースホルダー 2">
            <a:extLst>
              <a:ext uri="{FF2B5EF4-FFF2-40B4-BE49-F238E27FC236}">
                <a16:creationId xmlns:a16="http://schemas.microsoft.com/office/drawing/2014/main" id="{0DCF5437-3384-325D-E554-70563C53E9E5}"/>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p>
        </p:txBody>
      </p:sp>
      <p:sp>
        <p:nvSpPr>
          <p:cNvPr id="4" name="テキスト プレースホルダー 3">
            <a:extLst>
              <a:ext uri="{FF2B5EF4-FFF2-40B4-BE49-F238E27FC236}">
                <a16:creationId xmlns:a16="http://schemas.microsoft.com/office/drawing/2014/main" id="{97C3687E-617A-E929-5429-EFD44D13442C}"/>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7" name="スライド番号プレースホルダー 6">
            <a:extLst>
              <a:ext uri="{FF2B5EF4-FFF2-40B4-BE49-F238E27FC236}">
                <a16:creationId xmlns:a16="http://schemas.microsoft.com/office/drawing/2014/main" id="{5EDFBEDD-A4A8-8EC2-1180-F71C269604A9}"/>
              </a:ext>
            </a:extLst>
          </p:cNvPr>
          <p:cNvSpPr>
            <a:spLocks noGrp="1"/>
          </p:cNvSpPr>
          <p:nvPr>
            <p:ph type="sldNum" sz="quarter" idx="12"/>
          </p:nvPr>
        </p:nvSpPr>
        <p:spPr/>
        <p:txBody>
          <a:bodyPr/>
          <a:lstStyle>
            <a:lvl1pPr>
              <a:defRPr/>
            </a:lvl1pPr>
          </a:lstStyle>
          <a:p>
            <a:r>
              <a:rPr lang="en-US" altLang="ja-JP"/>
              <a:t>Slide </a:t>
            </a:r>
            <a:fld id="{0D80AA39-9E59-4142-B738-A1C2B4812A5D}" type="slidenum">
              <a:rPr lang="en-US" altLang="ja-JP"/>
              <a:pPr/>
              <a:t>‹#›</a:t>
            </a:fld>
            <a:endParaRPr lang="en-US" altLang="ja-JP"/>
          </a:p>
        </p:txBody>
      </p:sp>
    </p:spTree>
    <p:extLst>
      <p:ext uri="{BB962C8B-B14F-4D97-AF65-F5344CB8AC3E}">
        <p14:creationId xmlns:p14="http://schemas.microsoft.com/office/powerpoint/2010/main" val="22824931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F9F4F17C-F0F9-A9E3-042C-A72B5145CB7D}"/>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a:t>マスター タイトルの書式設定</a:t>
            </a:r>
            <a:endParaRPr lang="en-US" altLang="ja-JP"/>
          </a:p>
        </p:txBody>
      </p:sp>
      <p:sp>
        <p:nvSpPr>
          <p:cNvPr id="1027" name="Rectangle 3">
            <a:extLst>
              <a:ext uri="{FF2B5EF4-FFF2-40B4-BE49-F238E27FC236}">
                <a16:creationId xmlns:a16="http://schemas.microsoft.com/office/drawing/2014/main" id="{918D6DDB-D02C-B91D-9BF2-C1A998A70A01}"/>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ltLang="ja-JP"/>
          </a:p>
        </p:txBody>
      </p:sp>
      <p:sp>
        <p:nvSpPr>
          <p:cNvPr id="1030" name="Rectangle 6">
            <a:extLst>
              <a:ext uri="{FF2B5EF4-FFF2-40B4-BE49-F238E27FC236}">
                <a16:creationId xmlns:a16="http://schemas.microsoft.com/office/drawing/2014/main" id="{DA3C8212-80C0-6688-3D73-021E5D970A22}"/>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panose="020B0600070205080204" pitchFamily="34" charset="-128"/>
              </a:defRPr>
            </a:lvl1pPr>
          </a:lstStyle>
          <a:p>
            <a:r>
              <a:rPr lang="en-US" altLang="ja-JP"/>
              <a:t>Slide </a:t>
            </a:r>
            <a:fld id="{6B095015-3EB9-FD42-94F8-66C40C8C26E8}" type="slidenum">
              <a:rPr lang="en-US" altLang="ja-JP"/>
              <a:pPr/>
              <a:t>‹#›</a:t>
            </a:fld>
            <a:endParaRPr lang="en-US" altLang="ja-JP"/>
          </a:p>
        </p:txBody>
      </p:sp>
      <p:sp>
        <p:nvSpPr>
          <p:cNvPr id="1031" name="Rectangle 7">
            <a:extLst>
              <a:ext uri="{FF2B5EF4-FFF2-40B4-BE49-F238E27FC236}">
                <a16:creationId xmlns:a16="http://schemas.microsoft.com/office/drawing/2014/main" id="{E5DAA25E-4509-0F51-9763-5056D799C220}"/>
              </a:ext>
            </a:extLst>
          </p:cNvPr>
          <p:cNvSpPr>
            <a:spLocks noChangeArrowheads="1"/>
          </p:cNvSpPr>
          <p:nvPr/>
        </p:nvSpPr>
        <p:spPr bwMode="auto">
          <a:xfrm>
            <a:off x="3851920" y="394156"/>
            <a:ext cx="460628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1828800" marR="0" lvl="4" indent="0" algn="r" defTabSz="914400" rtl="0" eaLnBrk="0" fontAlgn="base" latinLnBrk="0" hangingPunct="0">
              <a:lnSpc>
                <a:spcPct val="100000"/>
              </a:lnSpc>
              <a:spcBef>
                <a:spcPct val="0"/>
              </a:spcBef>
              <a:spcAft>
                <a:spcPct val="0"/>
              </a:spcAft>
              <a:buClrTx/>
              <a:buSzTx/>
              <a:buFontTx/>
              <a:buNone/>
              <a:tabLst/>
              <a:defRPr/>
            </a:pPr>
            <a:r>
              <a:rPr lang="en-US" altLang="ja-JP" sz="1400" b="1" dirty="0">
                <a:ea typeface="ＭＳ Ｐゴシック" panose="020B0600070205080204" pitchFamily="34" charset="-128"/>
              </a:rPr>
              <a:t>doc.: IEEE 802.15-23-0242-00-006a</a:t>
            </a:r>
          </a:p>
        </p:txBody>
      </p:sp>
      <p:sp>
        <p:nvSpPr>
          <p:cNvPr id="1032" name="Line 8">
            <a:extLst>
              <a:ext uri="{FF2B5EF4-FFF2-40B4-BE49-F238E27FC236}">
                <a16:creationId xmlns:a16="http://schemas.microsoft.com/office/drawing/2014/main" id="{A96C50B1-A169-4453-EA83-5E48AB79651D}"/>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3" name="Rectangle 9">
            <a:extLst>
              <a:ext uri="{FF2B5EF4-FFF2-40B4-BE49-F238E27FC236}">
                <a16:creationId xmlns:a16="http://schemas.microsoft.com/office/drawing/2014/main" id="{3D52DB98-6B29-EB31-DAAA-71292B7AF673}"/>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dirty="0">
                <a:ea typeface="ＭＳ Ｐゴシック" panose="020B0600070205080204" pitchFamily="34" charset="-128"/>
              </a:rPr>
              <a:t>Submission</a:t>
            </a:r>
          </a:p>
        </p:txBody>
      </p:sp>
      <p:sp>
        <p:nvSpPr>
          <p:cNvPr id="1034" name="Line 10">
            <a:extLst>
              <a:ext uri="{FF2B5EF4-FFF2-40B4-BE49-F238E27FC236}">
                <a16:creationId xmlns:a16="http://schemas.microsoft.com/office/drawing/2014/main" id="{24E3E73D-B05D-83CA-29AE-051EC568FA02}"/>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 name="Rectangle 9">
            <a:extLst>
              <a:ext uri="{FF2B5EF4-FFF2-40B4-BE49-F238E27FC236}">
                <a16:creationId xmlns:a16="http://schemas.microsoft.com/office/drawing/2014/main" id="{766F01AF-B1AB-3BEA-A9AD-B3A0AAC847A9}"/>
              </a:ext>
            </a:extLst>
          </p:cNvPr>
          <p:cNvSpPr>
            <a:spLocks noChangeArrowheads="1"/>
          </p:cNvSpPr>
          <p:nvPr userDrawn="1"/>
        </p:nvSpPr>
        <p:spPr bwMode="auto">
          <a:xfrm>
            <a:off x="5364088" y="6488761"/>
            <a:ext cx="331236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ea typeface="ＭＳ Ｐゴシック" panose="020B0600070205080204" pitchFamily="34" charset="-128"/>
              </a:rPr>
              <a:t>D. </a:t>
            </a:r>
            <a:r>
              <a:rPr lang="en-US" altLang="ja-JP" dirty="0" err="1">
                <a:ea typeface="ＭＳ Ｐゴシック" panose="020B0600070205080204" pitchFamily="34" charset="-128"/>
              </a:rPr>
              <a:t>Anzai</a:t>
            </a:r>
            <a:r>
              <a:rPr lang="en-US" altLang="ja-JP" dirty="0">
                <a:ea typeface="ＭＳ Ｐゴシック" panose="020B0600070205080204" pitchFamily="34" charset="-128"/>
              </a:rPr>
              <a:t>, R. </a:t>
            </a:r>
            <a:r>
              <a:rPr lang="en-US" altLang="ja-JP" dirty="0" err="1">
                <a:ea typeface="ＭＳ Ｐゴシック" panose="020B0600070205080204" pitchFamily="34" charset="-128"/>
              </a:rPr>
              <a:t>Inuzuka</a:t>
            </a:r>
            <a:r>
              <a:rPr lang="en-US" altLang="ja-JP" dirty="0">
                <a:ea typeface="ＭＳ Ｐゴシック" panose="020B0600070205080204" pitchFamily="34" charset="-128"/>
              </a:rPr>
              <a:t>, T. Kobayashi (NIT), M. Kim,</a:t>
            </a:r>
          </a:p>
          <a:p>
            <a:r>
              <a:rPr lang="en-US" altLang="ja-JP" dirty="0">
                <a:ea typeface="ＭＳ Ｐゴシック" panose="020B0600070205080204" pitchFamily="34" charset="-128"/>
              </a:rPr>
              <a:t>M. </a:t>
            </a:r>
            <a:r>
              <a:rPr lang="en-US" altLang="ja-JP" sz="1200" dirty="0">
                <a:latin typeface="Times New Roman" panose="02020603050405020304" pitchFamily="18" charset="0"/>
                <a:cs typeface="Times New Roman" panose="02020603050405020304" pitchFamily="18" charset="0"/>
              </a:rPr>
              <a:t>Hernandez, R. Kohno </a:t>
            </a:r>
            <a:r>
              <a:rPr lang="en-US" altLang="ja-JP" sz="1200" dirty="0">
                <a:latin typeface="Times New Roman" panose="02020603050405020304" pitchFamily="18" charset="0"/>
                <a:ea typeface="ＭＳ Ｐゴシック" panose="020B0600070205080204" pitchFamily="34" charset="-128"/>
                <a:cs typeface="Times New Roman" panose="02020603050405020304" pitchFamily="18" charset="0"/>
              </a:rPr>
              <a:t>(YRP-IAI)</a:t>
            </a:r>
            <a:endParaRPr lang="en-US" altLang="ja-JP" dirty="0">
              <a:ea typeface="ＭＳ Ｐゴシック" panose="020B0600070205080204" pitchFamily="34" charset="-128"/>
            </a:endParaRPr>
          </a:p>
        </p:txBody>
      </p:sp>
      <p:sp>
        <p:nvSpPr>
          <p:cNvPr id="3" name="Rectangle 9">
            <a:extLst>
              <a:ext uri="{FF2B5EF4-FFF2-40B4-BE49-F238E27FC236}">
                <a16:creationId xmlns:a16="http://schemas.microsoft.com/office/drawing/2014/main" id="{F735BE5F-341E-EBAC-FA5D-A9F6336BBEAB}"/>
              </a:ext>
            </a:extLst>
          </p:cNvPr>
          <p:cNvSpPr>
            <a:spLocks noChangeArrowheads="1"/>
          </p:cNvSpPr>
          <p:nvPr userDrawn="1"/>
        </p:nvSpPr>
        <p:spPr bwMode="auto">
          <a:xfrm>
            <a:off x="713183" y="387578"/>
            <a:ext cx="107124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b="1" dirty="0">
                <a:ea typeface="ＭＳ Ｐゴシック" panose="020B0600070205080204" pitchFamily="34" charset="-128"/>
              </a:rPr>
              <a:t>May 2023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kumimoji="1" sz="3600" kern="12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anose="02020603050405020304" pitchFamily="18" charset="0"/>
        </a:defRPr>
      </a:lvl2pPr>
      <a:lvl3pPr algn="ctr" rtl="0" eaLnBrk="1" fontAlgn="base" hangingPunct="1">
        <a:spcBef>
          <a:spcPct val="0"/>
        </a:spcBef>
        <a:spcAft>
          <a:spcPct val="0"/>
        </a:spcAft>
        <a:defRPr kumimoji="1" sz="3600">
          <a:solidFill>
            <a:schemeClr val="tx2"/>
          </a:solidFill>
          <a:latin typeface="Times New Roman" panose="02020603050405020304" pitchFamily="18" charset="0"/>
        </a:defRPr>
      </a:lvl3pPr>
      <a:lvl4pPr algn="ctr" rtl="0" eaLnBrk="1" fontAlgn="base" hangingPunct="1">
        <a:spcBef>
          <a:spcPct val="0"/>
        </a:spcBef>
        <a:spcAft>
          <a:spcPct val="0"/>
        </a:spcAft>
        <a:defRPr kumimoji="1" sz="3600">
          <a:solidFill>
            <a:schemeClr val="tx2"/>
          </a:solidFill>
          <a:latin typeface="Times New Roman" panose="02020603050405020304" pitchFamily="18" charset="0"/>
        </a:defRPr>
      </a:lvl4pPr>
      <a:lvl5pPr algn="ctr" rtl="0" eaLnBrk="1" fontAlgn="base" hangingPunct="1">
        <a:spcBef>
          <a:spcPct val="0"/>
        </a:spcBef>
        <a:spcAft>
          <a:spcPct val="0"/>
        </a:spcAft>
        <a:defRPr kumimoji="1"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kumimoji="1"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kumimoji="1"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kumimoji="1"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kumimoji="1"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kumimoji="1"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kumimoji="1"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kumimoji="1"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image" Target="../media/image15.emf"/><Relationship Id="rId1" Type="http://schemas.openxmlformats.org/officeDocument/2006/relationships/slideLayout" Target="../slideLayouts/slideLayout2.xml"/><Relationship Id="rId6" Type="http://schemas.openxmlformats.org/officeDocument/2006/relationships/image" Target="../media/image19.png"/><Relationship Id="rId5" Type="http://schemas.openxmlformats.org/officeDocument/2006/relationships/image" Target="../media/image18.emf"/><Relationship Id="rId4" Type="http://schemas.openxmlformats.org/officeDocument/2006/relationships/image" Target="../media/image17.emf"/></Relationships>
</file>

<file path=ppt/slides/_rels/slide11.xml.rels><?xml version="1.0" encoding="UTF-8" standalone="yes"?>
<Relationships xmlns="http://schemas.openxmlformats.org/package/2006/relationships"><Relationship Id="rId3" Type="http://schemas.openxmlformats.org/officeDocument/2006/relationships/image" Target="../media/image21.emf"/><Relationship Id="rId2" Type="http://schemas.openxmlformats.org/officeDocument/2006/relationships/image" Target="../media/image20.emf"/><Relationship Id="rId1" Type="http://schemas.openxmlformats.org/officeDocument/2006/relationships/slideLayout" Target="../slideLayouts/slideLayout2.xml"/><Relationship Id="rId6" Type="http://schemas.openxmlformats.org/officeDocument/2006/relationships/image" Target="../media/image19.png"/><Relationship Id="rId5" Type="http://schemas.openxmlformats.org/officeDocument/2006/relationships/image" Target="../media/image23.emf"/><Relationship Id="rId4" Type="http://schemas.openxmlformats.org/officeDocument/2006/relationships/image" Target="../media/image22.em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280.png"/></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png"/><Relationship Id="rId7" Type="http://schemas.openxmlformats.org/officeDocument/2006/relationships/image" Target="../media/image9.emf"/><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8.emf"/><Relationship Id="rId5" Type="http://schemas.openxmlformats.org/officeDocument/2006/relationships/image" Target="../media/image7.png"/><Relationship Id="rId10" Type="http://schemas.openxmlformats.org/officeDocument/2006/relationships/image" Target="../media/image12.png"/><Relationship Id="rId4" Type="http://schemas.openxmlformats.org/officeDocument/2006/relationships/image" Target="../media/image6.png"/><Relationship Id="rId9" Type="http://schemas.openxmlformats.org/officeDocument/2006/relationships/image" Target="../media/image11.png"/></Relationships>
</file>

<file path=ppt/slides/_rels/slide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577F0E06-0047-67D8-4F17-F70502FE4B13}"/>
              </a:ext>
            </a:extLst>
          </p:cNvPr>
          <p:cNvSpPr>
            <a:spLocks noGrp="1"/>
          </p:cNvSpPr>
          <p:nvPr>
            <p:ph type="sldNum" sz="quarter" idx="12"/>
          </p:nvPr>
        </p:nvSpPr>
        <p:spPr/>
        <p:txBody>
          <a:bodyPr/>
          <a:lstStyle/>
          <a:p>
            <a:r>
              <a:rPr lang="en-US" altLang="ja-JP"/>
              <a:t>Slide </a:t>
            </a:r>
            <a:fld id="{EDB5D0AB-EE2B-034D-961D-EB7B777B7924}" type="slidenum">
              <a:rPr lang="en-US" altLang="ja-JP" smtClean="0"/>
              <a:pPr/>
              <a:t>1</a:t>
            </a:fld>
            <a:endParaRPr lang="en-US" altLang="ja-JP"/>
          </a:p>
        </p:txBody>
      </p:sp>
      <p:sp>
        <p:nvSpPr>
          <p:cNvPr id="6" name="Rectangle 3">
            <a:extLst>
              <a:ext uri="{FF2B5EF4-FFF2-40B4-BE49-F238E27FC236}">
                <a16:creationId xmlns:a16="http://schemas.microsoft.com/office/drawing/2014/main" id="{3C6DFB22-D771-FD97-B905-AED0FDA46260}"/>
              </a:ext>
            </a:extLst>
          </p:cNvPr>
          <p:cNvSpPr>
            <a:spLocks noChangeArrowheads="1"/>
          </p:cNvSpPr>
          <p:nvPr/>
        </p:nvSpPr>
        <p:spPr bwMode="auto">
          <a:xfrm>
            <a:off x="152400" y="609600"/>
            <a:ext cx="8991600" cy="57554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panose="020B0600070205080204" pitchFamily="34" charset="-128"/>
              </a:rPr>
              <a:t>Project: IEEE P802.15 Working Group for Wireless Personal Area Networks (WPANs)</a:t>
            </a:r>
            <a:endParaRPr lang="en-US" altLang="ja-JP" sz="1600" b="1" dirty="0">
              <a:solidFill>
                <a:schemeClr val="tx2"/>
              </a:solidFill>
              <a:ea typeface="ＭＳ Ｐゴシック" panose="020B0600070205080204" pitchFamily="34" charset="-128"/>
            </a:endParaRPr>
          </a:p>
          <a:p>
            <a:endParaRPr lang="en-US" altLang="ja-JP" sz="1600" dirty="0">
              <a:solidFill>
                <a:schemeClr val="tx2"/>
              </a:solidFill>
              <a:ea typeface="ＭＳ Ｐゴシック" panose="020B0600070205080204" pitchFamily="34" charset="-128"/>
            </a:endParaRPr>
          </a:p>
          <a:p>
            <a:r>
              <a:rPr lang="en-US" altLang="ja-JP" sz="1600" b="1" dirty="0">
                <a:solidFill>
                  <a:schemeClr val="tx2"/>
                </a:solidFill>
                <a:ea typeface="ＭＳ Ｐゴシック" panose="020B0600070205080204" pitchFamily="34" charset="-128"/>
              </a:rPr>
              <a:t>Submission Title:</a:t>
            </a:r>
            <a:r>
              <a:rPr lang="en-US" altLang="ja-JP" sz="1600" dirty="0">
                <a:solidFill>
                  <a:schemeClr val="tx2"/>
                </a:solidFill>
                <a:ea typeface="ＭＳ Ｐゴシック" panose="020B0600070205080204" pitchFamily="34" charset="-128"/>
              </a:rPr>
              <a:t> Simulation Results for Nagoya I. T. and YRP-IAI MAC Proposal Considering Interference Model</a:t>
            </a:r>
          </a:p>
          <a:p>
            <a:r>
              <a:rPr lang="en-US" altLang="ja-JP" sz="1600" b="1" dirty="0">
                <a:solidFill>
                  <a:schemeClr val="tx2"/>
                </a:solidFill>
                <a:ea typeface="ＭＳ Ｐゴシック" panose="020B0600070205080204" pitchFamily="34" charset="-128"/>
              </a:rPr>
              <a:t>Date Submitted: </a:t>
            </a:r>
            <a:r>
              <a:rPr lang="en-US" altLang="ja-JP" sz="1600" dirty="0">
                <a:solidFill>
                  <a:schemeClr val="tx2"/>
                </a:solidFill>
                <a:ea typeface="ＭＳ Ｐゴシック" panose="020B0600070205080204" pitchFamily="34" charset="-128"/>
              </a:rPr>
              <a:t>Mat 15th, 2023</a:t>
            </a:r>
          </a:p>
          <a:p>
            <a:r>
              <a:rPr lang="en-US" altLang="ja-JP" sz="1600" b="1" dirty="0">
                <a:solidFill>
                  <a:schemeClr val="tx2"/>
                </a:solidFill>
                <a:ea typeface="ＭＳ Ｐゴシック" panose="020B0600070205080204" pitchFamily="34" charset="-128"/>
              </a:rPr>
              <a:t>Source:</a:t>
            </a:r>
            <a:r>
              <a:rPr lang="en-US" altLang="ja-JP" sz="1600" dirty="0">
                <a:solidFill>
                  <a:schemeClr val="tx2"/>
                </a:solidFill>
                <a:ea typeface="ＭＳ Ｐゴシック" panose="020B0600070205080204" pitchFamily="34" charset="-128"/>
              </a:rPr>
              <a:t> Daisuke </a:t>
            </a:r>
            <a:r>
              <a:rPr lang="en-US" altLang="ja-JP" sz="1600" dirty="0" err="1">
                <a:solidFill>
                  <a:schemeClr val="tx2"/>
                </a:solidFill>
                <a:ea typeface="ＭＳ Ｐゴシック" panose="020B0600070205080204" pitchFamily="34" charset="-128"/>
              </a:rPr>
              <a:t>Anzai</a:t>
            </a:r>
            <a:r>
              <a:rPr kumimoji="0" lang="en-US" altLang="ja-JP" sz="1600" b="0" i="0" u="none" strike="noStrike" kern="0" cap="none" spc="0" normalizeH="0" baseline="30000" noProof="0" dirty="0">
                <a:ln>
                  <a:noFill/>
                </a:ln>
                <a:solidFill>
                  <a:srgbClr val="000000"/>
                </a:solidFill>
                <a:effectLst/>
                <a:uLnTx/>
                <a:uFillTx/>
                <a:latin typeface="Times New Roman"/>
                <a:ea typeface="Times New Roman"/>
                <a:cs typeface="Times New Roman"/>
                <a:sym typeface="Times New Roman"/>
              </a:rPr>
              <a:t>1</a:t>
            </a:r>
            <a:r>
              <a:rPr lang="en-US" altLang="ja-JP" sz="1600" dirty="0">
                <a:solidFill>
                  <a:schemeClr val="tx2"/>
                </a:solidFill>
                <a:ea typeface="ＭＳ Ｐゴシック" panose="020B0600070205080204" pitchFamily="34" charset="-128"/>
              </a:rPr>
              <a:t>, Ryosuke </a:t>
            </a:r>
            <a:r>
              <a:rPr lang="en-US" altLang="ja-JP" sz="1600" dirty="0" err="1">
                <a:solidFill>
                  <a:schemeClr val="tx2"/>
                </a:solidFill>
                <a:ea typeface="ＭＳ Ｐゴシック" panose="020B0600070205080204" pitchFamily="34" charset="-128"/>
              </a:rPr>
              <a:t>Inusuka</a:t>
            </a:r>
            <a:r>
              <a:rPr kumimoji="0" lang="en-US" altLang="ja-JP" sz="1600" b="0" i="0" u="none" strike="noStrike" kern="0" cap="none" spc="0" normalizeH="0" baseline="30000" noProof="0" dirty="0">
                <a:ln>
                  <a:noFill/>
                </a:ln>
                <a:solidFill>
                  <a:srgbClr val="000000"/>
                </a:solidFill>
                <a:effectLst/>
                <a:uLnTx/>
                <a:uFillTx/>
                <a:latin typeface="Times New Roman"/>
                <a:ea typeface="Times New Roman"/>
                <a:cs typeface="Times New Roman"/>
                <a:sym typeface="Times New Roman"/>
              </a:rPr>
              <a:t>1</a:t>
            </a:r>
            <a:r>
              <a:rPr lang="en-US" altLang="ja-JP" sz="1600" dirty="0">
                <a:solidFill>
                  <a:schemeClr val="tx2"/>
                </a:solidFill>
                <a:ea typeface="ＭＳ Ｐゴシック" panose="020B0600070205080204" pitchFamily="34" charset="-128"/>
              </a:rPr>
              <a:t>, Takumi Kobayashi</a:t>
            </a:r>
            <a:r>
              <a:rPr lang="en-US" altLang="ja-JP" sz="1600" baseline="30000" dirty="0">
                <a:solidFill>
                  <a:schemeClr val="tx2"/>
                </a:solidFill>
                <a:ea typeface="ＭＳ Ｐゴシック" panose="020B0600070205080204" pitchFamily="34" charset="-128"/>
              </a:rPr>
              <a:t>1</a:t>
            </a:r>
            <a:r>
              <a:rPr lang="en-US" altLang="ja-JP" sz="1600" dirty="0">
                <a:solidFill>
                  <a:schemeClr val="tx2"/>
                </a:solidFill>
                <a:ea typeface="ＭＳ Ｐゴシック" panose="020B0600070205080204" pitchFamily="34" charset="-128"/>
              </a:rPr>
              <a:t>, </a:t>
            </a:r>
            <a:r>
              <a:rPr kumimoji="0" lang="en-US" altLang="ja-JP" sz="1600" b="0" i="0" u="none" strike="noStrike" kern="0" cap="none" spc="0" normalizeH="0" baseline="0" noProof="0" dirty="0" err="1">
                <a:ln>
                  <a:noFill/>
                </a:ln>
                <a:solidFill>
                  <a:srgbClr val="000000"/>
                </a:solidFill>
                <a:effectLst/>
                <a:uLnTx/>
                <a:uFillTx/>
                <a:latin typeface="Times New Roman"/>
                <a:ea typeface="Times New Roman"/>
                <a:cs typeface="Times New Roman"/>
                <a:sym typeface="Times New Roman"/>
              </a:rPr>
              <a:t>Minsoo</a:t>
            </a:r>
            <a:r>
              <a:rPr kumimoji="0" lang="en-US" altLang="ja-JP"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Kim</a:t>
            </a:r>
            <a:r>
              <a:rPr kumimoji="0" lang="en-US" altLang="ja-JP" sz="1600" b="0" i="0" u="none" strike="noStrike" kern="0" cap="none" spc="0" normalizeH="0" baseline="30000" noProof="0" dirty="0">
                <a:ln>
                  <a:noFill/>
                </a:ln>
                <a:solidFill>
                  <a:srgbClr val="000000"/>
                </a:solidFill>
                <a:effectLst/>
                <a:uLnTx/>
                <a:uFillTx/>
                <a:latin typeface="Times New Roman"/>
                <a:ea typeface="Times New Roman"/>
                <a:cs typeface="Times New Roman"/>
                <a:sym typeface="Times New Roman"/>
              </a:rPr>
              <a:t>2</a:t>
            </a:r>
            <a:r>
              <a:rPr kumimoji="0" lang="en-US" altLang="ja-JP"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Marco Hernandez</a:t>
            </a:r>
            <a:r>
              <a:rPr kumimoji="0" lang="en-US" altLang="ja-JP" sz="1600" b="0" i="0" u="none" strike="noStrike" kern="0" cap="none" spc="0" normalizeH="0" baseline="30000" noProof="0" dirty="0">
                <a:ln>
                  <a:noFill/>
                </a:ln>
                <a:solidFill>
                  <a:srgbClr val="000000"/>
                </a:solidFill>
                <a:effectLst/>
                <a:uLnTx/>
                <a:uFillTx/>
                <a:latin typeface="Times New Roman"/>
                <a:ea typeface="Times New Roman"/>
                <a:cs typeface="Times New Roman"/>
                <a:sym typeface="Times New Roman"/>
              </a:rPr>
              <a:t>2</a:t>
            </a:r>
            <a:r>
              <a:rPr kumimoji="0" lang="en-US" altLang="ja-JP" sz="1600" b="0" i="0" u="none" strike="noStrike" kern="0" cap="none" spc="0" normalizeH="0" baseline="0" noProof="0" dirty="0">
                <a:ln>
                  <a:noFill/>
                </a:ln>
                <a:effectLst/>
                <a:uLnTx/>
                <a:uFillTx/>
                <a:latin typeface="Times New Roman"/>
                <a:ea typeface="Times New Roman"/>
                <a:cs typeface="Times New Roman"/>
                <a:sym typeface="Times New Roman"/>
              </a:rPr>
              <a:t>, Ryuji Kohno</a:t>
            </a:r>
            <a:r>
              <a:rPr kumimoji="0" lang="en-US" altLang="ja-JP" sz="1600" b="0" i="0" u="none" strike="noStrike" kern="0" cap="none" spc="0" normalizeH="0" baseline="30000" noProof="0" dirty="0">
                <a:ln>
                  <a:noFill/>
                </a:ln>
                <a:effectLst/>
                <a:uLnTx/>
                <a:uFillTx/>
                <a:latin typeface="Times New Roman"/>
                <a:ea typeface="Times New Roman"/>
                <a:cs typeface="Times New Roman"/>
                <a:sym typeface="Times New Roman"/>
              </a:rPr>
              <a:t>2</a:t>
            </a:r>
            <a:endParaRPr lang="en-US" altLang="ja-JP" sz="1600" baseline="30000" dirty="0">
              <a:ea typeface="ＭＳ Ｐゴシック" panose="020B0600070205080204" pitchFamily="34" charset="-128"/>
            </a:endParaRPr>
          </a:p>
          <a:p>
            <a:r>
              <a:rPr lang="en-US" altLang="ja-JP" sz="1600" b="1" dirty="0">
                <a:solidFill>
                  <a:schemeClr val="tx2"/>
                </a:solidFill>
                <a:ea typeface="ＭＳ Ｐゴシック" panose="020B0600070205080204" pitchFamily="34" charset="-128"/>
              </a:rPr>
              <a:t>Company:</a:t>
            </a:r>
            <a:r>
              <a:rPr lang="en-US" altLang="ja-JP" sz="1600" dirty="0">
                <a:solidFill>
                  <a:schemeClr val="tx2"/>
                </a:solidFill>
                <a:ea typeface="ＭＳ Ｐゴシック" panose="020B0600070205080204" pitchFamily="34" charset="-128"/>
              </a:rPr>
              <a:t> </a:t>
            </a:r>
            <a:r>
              <a:rPr kumimoji="0" lang="en-US" altLang="ja-JP" sz="1600" b="0" i="0" u="none" strike="noStrike" kern="0" cap="none" spc="0" normalizeH="0" baseline="30000" noProof="0" dirty="0">
                <a:ln>
                  <a:noFill/>
                </a:ln>
                <a:solidFill>
                  <a:srgbClr val="000000"/>
                </a:solidFill>
                <a:effectLst/>
                <a:uLnTx/>
                <a:uFillTx/>
                <a:latin typeface="Times New Roman"/>
                <a:ea typeface="Times New Roman"/>
                <a:cs typeface="Times New Roman"/>
                <a:sym typeface="Times New Roman"/>
              </a:rPr>
              <a:t>1</a:t>
            </a:r>
            <a:r>
              <a:rPr lang="en-US" altLang="ja-JP" sz="1600" dirty="0">
                <a:solidFill>
                  <a:schemeClr val="tx2"/>
                </a:solidFill>
                <a:ea typeface="ＭＳ Ｐゴシック" panose="020B0600070205080204" pitchFamily="34" charset="-128"/>
              </a:rPr>
              <a:t>Nagoya Institute of Technology (NIT), Japan; </a:t>
            </a:r>
            <a:r>
              <a:rPr kumimoji="0" lang="en-US" altLang="ja-JP" sz="1600" b="0" i="0" u="none" strike="noStrike" kern="0" cap="none" spc="0" normalizeH="0" baseline="30000" noProof="0" dirty="0">
                <a:ln>
                  <a:noFill/>
                </a:ln>
                <a:solidFill>
                  <a:srgbClr val="000000"/>
                </a:solidFill>
                <a:effectLst/>
                <a:uLnTx/>
                <a:uFillTx/>
                <a:latin typeface="Times New Roman"/>
                <a:ea typeface="Times New Roman"/>
                <a:cs typeface="Times New Roman"/>
                <a:sym typeface="Times New Roman"/>
              </a:rPr>
              <a:t>2</a:t>
            </a:r>
            <a:r>
              <a:rPr lang="en-US" altLang="ja-JP" sz="1600" dirty="0">
                <a:solidFill>
                  <a:schemeClr val="tx2"/>
                </a:solidFill>
                <a:ea typeface="ＭＳ Ｐゴシック" panose="020B0600070205080204" pitchFamily="34" charset="-128"/>
              </a:rPr>
              <a:t>Yokosuka Research Park International Alliance Institute (YRP-IAI), Japan</a:t>
            </a:r>
          </a:p>
          <a:p>
            <a:r>
              <a:rPr lang="en-US" altLang="ja-JP" sz="1600" b="1" dirty="0">
                <a:solidFill>
                  <a:schemeClr val="tx2"/>
                </a:solidFill>
                <a:ea typeface="ＭＳ Ｐゴシック" panose="020B0600070205080204" pitchFamily="34" charset="-128"/>
              </a:rPr>
              <a:t>Address:</a:t>
            </a:r>
            <a:r>
              <a:rPr lang="en-US" altLang="ja-JP" sz="1600" dirty="0">
                <a:solidFill>
                  <a:schemeClr val="tx2"/>
                </a:solidFill>
                <a:ea typeface="ＭＳ Ｐゴシック" panose="020B0600070205080204" pitchFamily="34" charset="-128"/>
              </a:rPr>
              <a:t> </a:t>
            </a:r>
            <a:r>
              <a:rPr lang="en-US" altLang="ja-JP" sz="1600" dirty="0" err="1">
                <a:solidFill>
                  <a:schemeClr val="tx2"/>
                </a:solidFill>
                <a:ea typeface="ＭＳ Ｐゴシック" panose="020B0600070205080204" pitchFamily="34" charset="-128"/>
              </a:rPr>
              <a:t>Gokiso-cho</a:t>
            </a:r>
            <a:r>
              <a:rPr lang="en-US" altLang="ja-JP" sz="1600" dirty="0">
                <a:solidFill>
                  <a:schemeClr val="tx2"/>
                </a:solidFill>
                <a:ea typeface="ＭＳ Ｐゴシック" panose="020B0600070205080204" pitchFamily="34" charset="-128"/>
              </a:rPr>
              <a:t>, Showa-</a:t>
            </a:r>
            <a:r>
              <a:rPr lang="en-US" altLang="ja-JP" sz="1600" dirty="0" err="1">
                <a:solidFill>
                  <a:schemeClr val="tx2"/>
                </a:solidFill>
                <a:ea typeface="ＭＳ Ｐゴシック" panose="020B0600070205080204" pitchFamily="34" charset="-128"/>
              </a:rPr>
              <a:t>ku</a:t>
            </a:r>
            <a:r>
              <a:rPr lang="en-US" altLang="ja-JP" sz="1600" dirty="0">
                <a:solidFill>
                  <a:schemeClr val="tx2"/>
                </a:solidFill>
                <a:ea typeface="ＭＳ Ｐゴシック" panose="020B0600070205080204" pitchFamily="34" charset="-128"/>
              </a:rPr>
              <a:t>, Nagoya, 466-8555, Japan</a:t>
            </a:r>
          </a:p>
          <a:p>
            <a:r>
              <a:rPr lang="en-US" altLang="ja-JP" sz="1600" b="1" dirty="0">
                <a:solidFill>
                  <a:schemeClr val="tx2"/>
                </a:solidFill>
                <a:ea typeface="ＭＳ Ｐゴシック" panose="020B0600070205080204" pitchFamily="34" charset="-128"/>
              </a:rPr>
              <a:t>Voice:</a:t>
            </a:r>
            <a:r>
              <a:rPr lang="en-US" altLang="ja-JP" sz="1600" dirty="0">
                <a:solidFill>
                  <a:schemeClr val="tx2"/>
                </a:solidFill>
                <a:ea typeface="ＭＳ Ｐゴシック" panose="020B0600070205080204" pitchFamily="34" charset="-128"/>
              </a:rPr>
              <a:t> +81-52-735-5389, FAX: +81-52-735-5389, </a:t>
            </a:r>
            <a:r>
              <a:rPr lang="en-US" altLang="ja-JP" sz="1600" b="1" dirty="0">
                <a:solidFill>
                  <a:schemeClr val="tx2"/>
                </a:solidFill>
                <a:ea typeface="ＭＳ Ｐゴシック" panose="020B0600070205080204" pitchFamily="34" charset="-128"/>
              </a:rPr>
              <a:t>E-Mail: </a:t>
            </a:r>
            <a:r>
              <a:rPr lang="en-US" altLang="ja-JP" sz="1600" dirty="0" err="1">
                <a:solidFill>
                  <a:schemeClr val="tx2"/>
                </a:solidFill>
                <a:ea typeface="ＭＳ Ｐゴシック" panose="020B0600070205080204" pitchFamily="34" charset="-128"/>
              </a:rPr>
              <a:t>anzai@nitech.ac.jp</a:t>
            </a:r>
            <a:endParaRPr lang="en-US" altLang="ja-JP" sz="1600" dirty="0">
              <a:solidFill>
                <a:schemeClr val="tx2"/>
              </a:solidFill>
              <a:ea typeface="ＭＳ Ｐゴシック" panose="020B0600070205080204" pitchFamily="34" charset="-128"/>
            </a:endParaRPr>
          </a:p>
          <a:p>
            <a:pPr>
              <a:spcBef>
                <a:spcPts val="600"/>
              </a:spcBef>
              <a:spcAft>
                <a:spcPts val="600"/>
              </a:spcAft>
            </a:pPr>
            <a:r>
              <a:rPr lang="en-US" altLang="ja-JP" sz="1600" b="1" dirty="0">
                <a:solidFill>
                  <a:schemeClr val="tx2"/>
                </a:solidFill>
                <a:ea typeface="ＭＳ Ｐゴシック" panose="020B0600070205080204" pitchFamily="34" charset="-128"/>
              </a:rPr>
              <a:t>Re:</a:t>
            </a:r>
            <a:r>
              <a:rPr lang="en-US" altLang="ja-JP" sz="1600" dirty="0">
                <a:solidFill>
                  <a:schemeClr val="tx2"/>
                </a:solidFill>
                <a:ea typeface="ＭＳ Ｐゴシック" panose="020B0600070205080204" pitchFamily="34" charset="-128"/>
              </a:rPr>
              <a:t> In response to call for technical contributions</a:t>
            </a:r>
            <a:r>
              <a:rPr lang="en-US" altLang="ja-JP" dirty="0">
                <a:solidFill>
                  <a:schemeClr val="accent2"/>
                </a:solidFill>
                <a:ea typeface="ＭＳ Ｐゴシック" panose="020B0600070205080204" pitchFamily="34" charset="-128"/>
              </a:rPr>
              <a:t>	</a:t>
            </a:r>
            <a:endParaRPr lang="en-US" altLang="ja-JP" dirty="0">
              <a:solidFill>
                <a:schemeClr val="tx2"/>
              </a:solidFill>
              <a:ea typeface="ＭＳ Ｐゴシック" panose="020B0600070205080204" pitchFamily="34" charset="-128"/>
            </a:endParaRPr>
          </a:p>
          <a:p>
            <a:pPr>
              <a:spcBef>
                <a:spcPts val="600"/>
              </a:spcBef>
              <a:spcAft>
                <a:spcPts val="600"/>
              </a:spcAft>
            </a:pPr>
            <a:r>
              <a:rPr lang="en-US" altLang="ja-JP" sz="1600" b="1" dirty="0">
                <a:solidFill>
                  <a:schemeClr val="tx2"/>
                </a:solidFill>
                <a:ea typeface="ＭＳ Ｐゴシック" panose="020B0600070205080204" pitchFamily="34" charset="-128"/>
              </a:rPr>
              <a:t>Abstract:</a:t>
            </a:r>
            <a:r>
              <a:rPr lang="en-US" altLang="ja-JP" sz="1600" dirty="0">
                <a:solidFill>
                  <a:schemeClr val="tx2"/>
                </a:solidFill>
                <a:ea typeface="ＭＳ Ｐゴシック" panose="020B0600070205080204" pitchFamily="34" charset="-128"/>
              </a:rPr>
              <a:t>	This provides fundamental MAC simulation setup and performance evaluation results for the Nagoya Institute of Technology and YRP-IAI proposal considering an interference model.</a:t>
            </a:r>
          </a:p>
          <a:p>
            <a:pPr>
              <a:spcBef>
                <a:spcPts val="600"/>
              </a:spcBef>
              <a:spcAft>
                <a:spcPts val="600"/>
              </a:spcAft>
            </a:pPr>
            <a:r>
              <a:rPr lang="en-US" altLang="ja-JP" sz="1600" b="1" dirty="0">
                <a:solidFill>
                  <a:schemeClr val="tx2"/>
                </a:solidFill>
                <a:ea typeface="ＭＳ Ｐゴシック" panose="020B0600070205080204" pitchFamily="34" charset="-128"/>
              </a:rPr>
              <a:t>Purpose: </a:t>
            </a:r>
            <a:r>
              <a:rPr lang="en-US" altLang="ja-JP" sz="1600" dirty="0">
                <a:solidFill>
                  <a:schemeClr val="tx2"/>
                </a:solidFill>
                <a:ea typeface="ＭＳ Ｐゴシック" panose="020B0600070205080204" pitchFamily="34" charset="-128"/>
              </a:rPr>
              <a:t>Material for discussion in P802.15.6a TG corresponding to comments in EC Meeting</a:t>
            </a:r>
          </a:p>
          <a:p>
            <a:r>
              <a:rPr lang="en-US" altLang="ja-JP" sz="1600" b="1" dirty="0">
                <a:solidFill>
                  <a:schemeClr val="tx2"/>
                </a:solidFill>
                <a:ea typeface="ＭＳ Ｐゴシック" panose="020B0600070205080204" pitchFamily="34" charset="-128"/>
              </a:rPr>
              <a:t>Notice:</a:t>
            </a:r>
            <a:r>
              <a:rPr lang="en-US" altLang="ja-JP" sz="1600" dirty="0">
                <a:solidFill>
                  <a:schemeClr val="tx2"/>
                </a:solidFill>
                <a:ea typeface="ＭＳ Ｐゴシック" panose="020B0600070205080204" pitchFamily="34"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panose="020B0600070205080204" pitchFamily="34" charset="-128"/>
              </a:rPr>
              <a:t>Release:</a:t>
            </a:r>
            <a:r>
              <a:rPr lang="en-US" altLang="ja-JP" sz="1600" dirty="0">
                <a:solidFill>
                  <a:schemeClr val="tx2"/>
                </a:solidFill>
                <a:ea typeface="ＭＳ Ｐゴシック" panose="020B0600070205080204" pitchFamily="34" charset="-128"/>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0696401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図 8">
            <a:extLst>
              <a:ext uri="{FF2B5EF4-FFF2-40B4-BE49-F238E27FC236}">
                <a16:creationId xmlns:a16="http://schemas.microsoft.com/office/drawing/2014/main" id="{BD91FBF0-FEA6-D2F8-80D3-B30FCA57C9DB}"/>
              </a:ext>
            </a:extLst>
          </p:cNvPr>
          <p:cNvPicPr>
            <a:picLocks noChangeAspect="1"/>
          </p:cNvPicPr>
          <p:nvPr/>
        </p:nvPicPr>
        <p:blipFill>
          <a:blip r:embed="rId2"/>
          <a:stretch>
            <a:fillRect/>
          </a:stretch>
        </p:blipFill>
        <p:spPr>
          <a:xfrm>
            <a:off x="621870" y="4092816"/>
            <a:ext cx="3743807" cy="2159177"/>
          </a:xfrm>
          <a:prstGeom prst="rect">
            <a:avLst/>
          </a:prstGeom>
        </p:spPr>
      </p:pic>
      <p:sp>
        <p:nvSpPr>
          <p:cNvPr id="2" name="タイトル 1">
            <a:extLst>
              <a:ext uri="{FF2B5EF4-FFF2-40B4-BE49-F238E27FC236}">
                <a16:creationId xmlns:a16="http://schemas.microsoft.com/office/drawing/2014/main" id="{5715B7AD-FAB2-64CE-B9A5-A2785E5782D9}"/>
              </a:ext>
            </a:extLst>
          </p:cNvPr>
          <p:cNvSpPr>
            <a:spLocks noGrp="1"/>
          </p:cNvSpPr>
          <p:nvPr>
            <p:ph type="title"/>
          </p:nvPr>
        </p:nvSpPr>
        <p:spPr/>
        <p:txBody>
          <a:bodyPr/>
          <a:lstStyle/>
          <a:p>
            <a:r>
              <a:rPr lang="en-US" altLang="ja-JP" dirty="0"/>
              <a:t>Evaluation r</a:t>
            </a:r>
            <a:r>
              <a:rPr kumimoji="1" lang="en-US" altLang="ja-JP" dirty="0"/>
              <a:t>e</a:t>
            </a:r>
            <a:r>
              <a:rPr lang="en-US" altLang="ja-JP" dirty="0"/>
              <a:t>sults in CFP</a:t>
            </a:r>
            <a:endParaRPr kumimoji="1" lang="ja-JP" altLang="en-US"/>
          </a:p>
        </p:txBody>
      </p:sp>
      <p:sp>
        <p:nvSpPr>
          <p:cNvPr id="4" name="スライド番号プレースホルダー 3">
            <a:extLst>
              <a:ext uri="{FF2B5EF4-FFF2-40B4-BE49-F238E27FC236}">
                <a16:creationId xmlns:a16="http://schemas.microsoft.com/office/drawing/2014/main" id="{33E5CFF5-7520-A548-4388-E59275DFAC08}"/>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10</a:t>
            </a:fld>
            <a:endParaRPr lang="en-US" altLang="ja-JP"/>
          </a:p>
        </p:txBody>
      </p:sp>
      <p:pic>
        <p:nvPicPr>
          <p:cNvPr id="5" name="図 4">
            <a:extLst>
              <a:ext uri="{FF2B5EF4-FFF2-40B4-BE49-F238E27FC236}">
                <a16:creationId xmlns:a16="http://schemas.microsoft.com/office/drawing/2014/main" id="{AE1CB34F-6405-A767-6F3B-0E1B6CBA66D2}"/>
              </a:ext>
            </a:extLst>
          </p:cNvPr>
          <p:cNvPicPr>
            <a:picLocks noChangeAspect="1"/>
          </p:cNvPicPr>
          <p:nvPr/>
        </p:nvPicPr>
        <p:blipFill>
          <a:blip r:embed="rId3"/>
          <a:stretch>
            <a:fillRect/>
          </a:stretch>
        </p:blipFill>
        <p:spPr>
          <a:xfrm>
            <a:off x="573045" y="1712234"/>
            <a:ext cx="3575331" cy="2380582"/>
          </a:xfrm>
          <a:prstGeom prst="rect">
            <a:avLst/>
          </a:prstGeom>
        </p:spPr>
      </p:pic>
      <p:pic>
        <p:nvPicPr>
          <p:cNvPr id="7" name="図 6">
            <a:extLst>
              <a:ext uri="{FF2B5EF4-FFF2-40B4-BE49-F238E27FC236}">
                <a16:creationId xmlns:a16="http://schemas.microsoft.com/office/drawing/2014/main" id="{8D303E52-4F0C-176A-EEFB-708CBD3365DB}"/>
              </a:ext>
            </a:extLst>
          </p:cNvPr>
          <p:cNvPicPr>
            <a:picLocks noChangeAspect="1"/>
          </p:cNvPicPr>
          <p:nvPr/>
        </p:nvPicPr>
        <p:blipFill>
          <a:blip r:embed="rId4"/>
          <a:stretch>
            <a:fillRect/>
          </a:stretch>
        </p:blipFill>
        <p:spPr>
          <a:xfrm>
            <a:off x="4355476" y="1805735"/>
            <a:ext cx="3847350" cy="2233945"/>
          </a:xfrm>
          <a:prstGeom prst="rect">
            <a:avLst/>
          </a:prstGeom>
        </p:spPr>
      </p:pic>
      <p:pic>
        <p:nvPicPr>
          <p:cNvPr id="12" name="図 11">
            <a:extLst>
              <a:ext uri="{FF2B5EF4-FFF2-40B4-BE49-F238E27FC236}">
                <a16:creationId xmlns:a16="http://schemas.microsoft.com/office/drawing/2014/main" id="{2295DB17-725A-C20F-C4FE-69299C5CC479}"/>
              </a:ext>
            </a:extLst>
          </p:cNvPr>
          <p:cNvPicPr>
            <a:picLocks noChangeAspect="1"/>
          </p:cNvPicPr>
          <p:nvPr/>
        </p:nvPicPr>
        <p:blipFill>
          <a:blip r:embed="rId5"/>
          <a:stretch>
            <a:fillRect/>
          </a:stretch>
        </p:blipFill>
        <p:spPr>
          <a:xfrm>
            <a:off x="4315780" y="4145952"/>
            <a:ext cx="3904628" cy="2233944"/>
          </a:xfrm>
          <a:prstGeom prst="rect">
            <a:avLst/>
          </a:prstGeom>
        </p:spPr>
      </p:pic>
      <p:sp>
        <p:nvSpPr>
          <p:cNvPr id="13" name="テキスト ボックス 12">
            <a:extLst>
              <a:ext uri="{FF2B5EF4-FFF2-40B4-BE49-F238E27FC236}">
                <a16:creationId xmlns:a16="http://schemas.microsoft.com/office/drawing/2014/main" id="{9B9FC7C3-99E5-F81A-30E5-663D8D60E97D}"/>
              </a:ext>
            </a:extLst>
          </p:cNvPr>
          <p:cNvSpPr txBox="1"/>
          <p:nvPr/>
        </p:nvSpPr>
        <p:spPr>
          <a:xfrm>
            <a:off x="7037512" y="3934718"/>
            <a:ext cx="2044149" cy="369332"/>
          </a:xfrm>
          <a:prstGeom prst="rect">
            <a:avLst/>
          </a:prstGeom>
          <a:noFill/>
        </p:spPr>
        <p:txBody>
          <a:bodyPr wrap="none" rtlCol="0">
            <a:spAutoFit/>
          </a:bodyPr>
          <a:lstStyle/>
          <a:p>
            <a:r>
              <a:rPr kumimoji="1" lang="en-US" altLang="ja-JP" sz="900" dirty="0">
                <a:latin typeface="Times New Roman" panose="02020603050405020304" pitchFamily="18" charset="0"/>
                <a:cs typeface="Times New Roman" panose="02020603050405020304" pitchFamily="18" charset="0"/>
              </a:rPr>
              <a:t>The guaranteed delay time is evaluated</a:t>
            </a:r>
          </a:p>
          <a:p>
            <a:r>
              <a:rPr kumimoji="1" lang="en-US" altLang="ja-JP" sz="900" dirty="0">
                <a:latin typeface="Times New Roman" panose="02020603050405020304" pitchFamily="18" charset="0"/>
                <a:cs typeface="Times New Roman" panose="02020603050405020304" pitchFamily="18" charset="0"/>
              </a:rPr>
              <a:t>as a 99%tile value of transmission delay</a:t>
            </a:r>
            <a:endParaRPr kumimoji="1" lang="ja-JP" altLang="en-US" sz="900">
              <a:latin typeface="Times New Roman" panose="02020603050405020304" pitchFamily="18" charset="0"/>
              <a:cs typeface="Times New Roman" panose="02020603050405020304" pitchFamily="18" charset="0"/>
            </a:endParaRPr>
          </a:p>
        </p:txBody>
      </p:sp>
      <p:pic>
        <p:nvPicPr>
          <p:cNvPr id="14" name="図 13">
            <a:extLst>
              <a:ext uri="{FF2B5EF4-FFF2-40B4-BE49-F238E27FC236}">
                <a16:creationId xmlns:a16="http://schemas.microsoft.com/office/drawing/2014/main" id="{B948E304-366E-F5DE-86C4-1287FCD205F2}"/>
              </a:ext>
            </a:extLst>
          </p:cNvPr>
          <p:cNvPicPr>
            <a:picLocks noChangeAspect="1"/>
          </p:cNvPicPr>
          <p:nvPr/>
        </p:nvPicPr>
        <p:blipFill rotWithShape="1">
          <a:blip r:embed="rId6"/>
          <a:srcRect l="42835" t="16713" r="51152" b="66511"/>
          <a:stretch/>
        </p:blipFill>
        <p:spPr>
          <a:xfrm>
            <a:off x="6516216" y="1484784"/>
            <a:ext cx="289525" cy="432373"/>
          </a:xfrm>
          <a:prstGeom prst="rect">
            <a:avLst/>
          </a:prstGeom>
        </p:spPr>
      </p:pic>
      <p:sp>
        <p:nvSpPr>
          <p:cNvPr id="15" name="テキスト ボックス 14">
            <a:extLst>
              <a:ext uri="{FF2B5EF4-FFF2-40B4-BE49-F238E27FC236}">
                <a16:creationId xmlns:a16="http://schemas.microsoft.com/office/drawing/2014/main" id="{F29A937D-F724-42DD-E330-9FED2A954E40}"/>
              </a:ext>
            </a:extLst>
          </p:cNvPr>
          <p:cNvSpPr txBox="1"/>
          <p:nvPr/>
        </p:nvSpPr>
        <p:spPr>
          <a:xfrm>
            <a:off x="6774619" y="1423119"/>
            <a:ext cx="2366353" cy="276999"/>
          </a:xfrm>
          <a:prstGeom prst="rect">
            <a:avLst/>
          </a:prstGeom>
          <a:noFill/>
        </p:spPr>
        <p:txBody>
          <a:bodyPr wrap="none" rtlCol="0">
            <a:spAutoFit/>
          </a:bodyPr>
          <a:lstStyle/>
          <a:p>
            <a:r>
              <a:rPr kumimoji="1" lang="en-US" altLang="ja-JP" dirty="0"/>
              <a:t>Managed synchronous </a:t>
            </a:r>
            <a:r>
              <a:rPr kumimoji="1" lang="en-US" altLang="ja-JP" dirty="0" err="1"/>
              <a:t>superframes</a:t>
            </a:r>
            <a:endParaRPr kumimoji="1" lang="ja-JP" altLang="en-US"/>
          </a:p>
        </p:txBody>
      </p:sp>
      <p:sp>
        <p:nvSpPr>
          <p:cNvPr id="16" name="テキスト ボックス 15">
            <a:extLst>
              <a:ext uri="{FF2B5EF4-FFF2-40B4-BE49-F238E27FC236}">
                <a16:creationId xmlns:a16="http://schemas.microsoft.com/office/drawing/2014/main" id="{1645B4E7-BA04-F8AF-9263-2F544D598ECD}"/>
              </a:ext>
            </a:extLst>
          </p:cNvPr>
          <p:cNvSpPr txBox="1"/>
          <p:nvPr/>
        </p:nvSpPr>
        <p:spPr>
          <a:xfrm>
            <a:off x="6790389" y="1666726"/>
            <a:ext cx="1864613" cy="276999"/>
          </a:xfrm>
          <a:prstGeom prst="rect">
            <a:avLst/>
          </a:prstGeom>
          <a:noFill/>
        </p:spPr>
        <p:txBody>
          <a:bodyPr wrap="none" rtlCol="0">
            <a:spAutoFit/>
          </a:bodyPr>
          <a:lstStyle/>
          <a:p>
            <a:r>
              <a:rPr kumimoji="1" lang="en-US" altLang="ja-JP" dirty="0"/>
              <a:t>Asynchronous </a:t>
            </a:r>
            <a:r>
              <a:rPr kumimoji="1" lang="en-US" altLang="ja-JP" dirty="0" err="1"/>
              <a:t>superframes</a:t>
            </a:r>
            <a:endParaRPr kumimoji="1" lang="ja-JP" altLang="en-US"/>
          </a:p>
        </p:txBody>
      </p:sp>
    </p:spTree>
    <p:extLst>
      <p:ext uri="{BB962C8B-B14F-4D97-AF65-F5344CB8AC3E}">
        <p14:creationId xmlns:p14="http://schemas.microsoft.com/office/powerpoint/2010/main" val="33434004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286CA7C-D604-F03D-59FF-195BCFEF010A}"/>
              </a:ext>
            </a:extLst>
          </p:cNvPr>
          <p:cNvSpPr>
            <a:spLocks noGrp="1"/>
          </p:cNvSpPr>
          <p:nvPr>
            <p:ph type="title"/>
          </p:nvPr>
        </p:nvSpPr>
        <p:spPr/>
        <p:txBody>
          <a:bodyPr/>
          <a:lstStyle/>
          <a:p>
            <a:r>
              <a:rPr lang="en-US" altLang="ja-JP" dirty="0"/>
              <a:t>Fundamental evaluation r</a:t>
            </a:r>
            <a:r>
              <a:rPr kumimoji="1" lang="en-US" altLang="ja-JP" dirty="0"/>
              <a:t>e</a:t>
            </a:r>
            <a:r>
              <a:rPr lang="en-US" altLang="ja-JP" dirty="0"/>
              <a:t>sults in CAP</a:t>
            </a:r>
            <a:endParaRPr kumimoji="1" lang="ja-JP" altLang="en-US"/>
          </a:p>
        </p:txBody>
      </p:sp>
      <p:sp>
        <p:nvSpPr>
          <p:cNvPr id="4" name="スライド番号プレースホルダー 3">
            <a:extLst>
              <a:ext uri="{FF2B5EF4-FFF2-40B4-BE49-F238E27FC236}">
                <a16:creationId xmlns:a16="http://schemas.microsoft.com/office/drawing/2014/main" id="{88BFBFA6-CA3C-627F-B7CE-84563690E568}"/>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11</a:t>
            </a:fld>
            <a:endParaRPr lang="en-US" altLang="ja-JP"/>
          </a:p>
        </p:txBody>
      </p:sp>
      <p:pic>
        <p:nvPicPr>
          <p:cNvPr id="5" name="図 4">
            <a:extLst>
              <a:ext uri="{FF2B5EF4-FFF2-40B4-BE49-F238E27FC236}">
                <a16:creationId xmlns:a16="http://schemas.microsoft.com/office/drawing/2014/main" id="{1705607C-3DD7-68D5-99A6-9E5002C94C42}"/>
              </a:ext>
            </a:extLst>
          </p:cNvPr>
          <p:cNvPicPr>
            <a:picLocks noChangeAspect="1"/>
          </p:cNvPicPr>
          <p:nvPr/>
        </p:nvPicPr>
        <p:blipFill>
          <a:blip r:embed="rId2"/>
          <a:stretch>
            <a:fillRect/>
          </a:stretch>
        </p:blipFill>
        <p:spPr>
          <a:xfrm>
            <a:off x="838517" y="1893446"/>
            <a:ext cx="3523631" cy="2232248"/>
          </a:xfrm>
          <a:prstGeom prst="rect">
            <a:avLst/>
          </a:prstGeom>
        </p:spPr>
      </p:pic>
      <p:pic>
        <p:nvPicPr>
          <p:cNvPr id="7" name="図 6">
            <a:extLst>
              <a:ext uri="{FF2B5EF4-FFF2-40B4-BE49-F238E27FC236}">
                <a16:creationId xmlns:a16="http://schemas.microsoft.com/office/drawing/2014/main" id="{61CC4110-9EE6-8351-1864-2661A8CC0B6F}"/>
              </a:ext>
            </a:extLst>
          </p:cNvPr>
          <p:cNvPicPr>
            <a:picLocks noChangeAspect="1"/>
          </p:cNvPicPr>
          <p:nvPr/>
        </p:nvPicPr>
        <p:blipFill>
          <a:blip r:embed="rId3"/>
          <a:stretch>
            <a:fillRect/>
          </a:stretch>
        </p:blipFill>
        <p:spPr>
          <a:xfrm>
            <a:off x="4614644" y="1973066"/>
            <a:ext cx="3523631" cy="2140940"/>
          </a:xfrm>
          <a:prstGeom prst="rect">
            <a:avLst/>
          </a:prstGeom>
        </p:spPr>
      </p:pic>
      <p:pic>
        <p:nvPicPr>
          <p:cNvPr id="9" name="図 8">
            <a:extLst>
              <a:ext uri="{FF2B5EF4-FFF2-40B4-BE49-F238E27FC236}">
                <a16:creationId xmlns:a16="http://schemas.microsoft.com/office/drawing/2014/main" id="{F9D09D47-0AAB-2DDF-C60F-B709C716F44D}"/>
              </a:ext>
            </a:extLst>
          </p:cNvPr>
          <p:cNvPicPr>
            <a:picLocks noChangeAspect="1"/>
          </p:cNvPicPr>
          <p:nvPr/>
        </p:nvPicPr>
        <p:blipFill>
          <a:blip r:embed="rId4"/>
          <a:stretch>
            <a:fillRect/>
          </a:stretch>
        </p:blipFill>
        <p:spPr>
          <a:xfrm>
            <a:off x="974214" y="4221089"/>
            <a:ext cx="3547332" cy="2140940"/>
          </a:xfrm>
          <a:prstGeom prst="rect">
            <a:avLst/>
          </a:prstGeom>
        </p:spPr>
      </p:pic>
      <p:pic>
        <p:nvPicPr>
          <p:cNvPr id="11" name="図 10">
            <a:extLst>
              <a:ext uri="{FF2B5EF4-FFF2-40B4-BE49-F238E27FC236}">
                <a16:creationId xmlns:a16="http://schemas.microsoft.com/office/drawing/2014/main" id="{85FDB9B3-E37D-8761-B241-41F14334CAD7}"/>
              </a:ext>
            </a:extLst>
          </p:cNvPr>
          <p:cNvPicPr>
            <a:picLocks noChangeAspect="1"/>
          </p:cNvPicPr>
          <p:nvPr/>
        </p:nvPicPr>
        <p:blipFill>
          <a:blip r:embed="rId5"/>
          <a:stretch>
            <a:fillRect/>
          </a:stretch>
        </p:blipFill>
        <p:spPr>
          <a:xfrm>
            <a:off x="4716016" y="4221088"/>
            <a:ext cx="3422259" cy="2145297"/>
          </a:xfrm>
          <a:prstGeom prst="rect">
            <a:avLst/>
          </a:prstGeom>
        </p:spPr>
      </p:pic>
      <p:sp>
        <p:nvSpPr>
          <p:cNvPr id="12" name="テキスト ボックス 11">
            <a:extLst>
              <a:ext uri="{FF2B5EF4-FFF2-40B4-BE49-F238E27FC236}">
                <a16:creationId xmlns:a16="http://schemas.microsoft.com/office/drawing/2014/main" id="{C4AF70AC-0348-37EA-6E87-7D2084C6CAAB}"/>
              </a:ext>
            </a:extLst>
          </p:cNvPr>
          <p:cNvSpPr txBox="1"/>
          <p:nvPr/>
        </p:nvSpPr>
        <p:spPr>
          <a:xfrm>
            <a:off x="7096221" y="4005064"/>
            <a:ext cx="2044149" cy="369332"/>
          </a:xfrm>
          <a:prstGeom prst="rect">
            <a:avLst/>
          </a:prstGeom>
          <a:noFill/>
        </p:spPr>
        <p:txBody>
          <a:bodyPr wrap="none" rtlCol="0">
            <a:spAutoFit/>
          </a:bodyPr>
          <a:lstStyle/>
          <a:p>
            <a:r>
              <a:rPr kumimoji="1" lang="en-US" altLang="ja-JP" sz="900" dirty="0">
                <a:latin typeface="Times New Roman" panose="02020603050405020304" pitchFamily="18" charset="0"/>
                <a:cs typeface="Times New Roman" panose="02020603050405020304" pitchFamily="18" charset="0"/>
              </a:rPr>
              <a:t>The guaranteed delay time is evaluated</a:t>
            </a:r>
          </a:p>
          <a:p>
            <a:r>
              <a:rPr kumimoji="1" lang="en-US" altLang="ja-JP" sz="900" dirty="0">
                <a:latin typeface="Times New Roman" panose="02020603050405020304" pitchFamily="18" charset="0"/>
                <a:cs typeface="Times New Roman" panose="02020603050405020304" pitchFamily="18" charset="0"/>
              </a:rPr>
              <a:t>as a 99%tile value of transmission delay</a:t>
            </a:r>
            <a:endParaRPr kumimoji="1" lang="ja-JP" altLang="en-US" sz="900">
              <a:latin typeface="Times New Roman" panose="02020603050405020304" pitchFamily="18" charset="0"/>
              <a:cs typeface="Times New Roman" panose="02020603050405020304" pitchFamily="18" charset="0"/>
            </a:endParaRPr>
          </a:p>
        </p:txBody>
      </p:sp>
      <p:pic>
        <p:nvPicPr>
          <p:cNvPr id="13" name="図 12">
            <a:extLst>
              <a:ext uri="{FF2B5EF4-FFF2-40B4-BE49-F238E27FC236}">
                <a16:creationId xmlns:a16="http://schemas.microsoft.com/office/drawing/2014/main" id="{56045F38-3ADF-8DB3-5EC2-6E06A18E1603}"/>
              </a:ext>
            </a:extLst>
          </p:cNvPr>
          <p:cNvPicPr>
            <a:picLocks noChangeAspect="1"/>
          </p:cNvPicPr>
          <p:nvPr/>
        </p:nvPicPr>
        <p:blipFill rotWithShape="1">
          <a:blip r:embed="rId6"/>
          <a:srcRect l="42835" t="16713" r="51152" b="66511"/>
          <a:stretch/>
        </p:blipFill>
        <p:spPr>
          <a:xfrm>
            <a:off x="6444208" y="1546449"/>
            <a:ext cx="289525" cy="432373"/>
          </a:xfrm>
          <a:prstGeom prst="rect">
            <a:avLst/>
          </a:prstGeom>
        </p:spPr>
      </p:pic>
      <p:sp>
        <p:nvSpPr>
          <p:cNvPr id="14" name="テキスト ボックス 13">
            <a:extLst>
              <a:ext uri="{FF2B5EF4-FFF2-40B4-BE49-F238E27FC236}">
                <a16:creationId xmlns:a16="http://schemas.microsoft.com/office/drawing/2014/main" id="{FFB117B1-9487-3F3F-C9F2-B78F8281DB92}"/>
              </a:ext>
            </a:extLst>
          </p:cNvPr>
          <p:cNvSpPr txBox="1"/>
          <p:nvPr/>
        </p:nvSpPr>
        <p:spPr>
          <a:xfrm>
            <a:off x="6702611" y="1484784"/>
            <a:ext cx="2366353" cy="276999"/>
          </a:xfrm>
          <a:prstGeom prst="rect">
            <a:avLst/>
          </a:prstGeom>
          <a:noFill/>
        </p:spPr>
        <p:txBody>
          <a:bodyPr wrap="none" rtlCol="0">
            <a:spAutoFit/>
          </a:bodyPr>
          <a:lstStyle/>
          <a:p>
            <a:r>
              <a:rPr kumimoji="1" lang="en-US" altLang="ja-JP" dirty="0"/>
              <a:t>Managed synchronous </a:t>
            </a:r>
            <a:r>
              <a:rPr kumimoji="1" lang="en-US" altLang="ja-JP" dirty="0" err="1"/>
              <a:t>superframes</a:t>
            </a:r>
            <a:endParaRPr kumimoji="1" lang="ja-JP" altLang="en-US"/>
          </a:p>
        </p:txBody>
      </p:sp>
      <p:sp>
        <p:nvSpPr>
          <p:cNvPr id="15" name="テキスト ボックス 14">
            <a:extLst>
              <a:ext uri="{FF2B5EF4-FFF2-40B4-BE49-F238E27FC236}">
                <a16:creationId xmlns:a16="http://schemas.microsoft.com/office/drawing/2014/main" id="{A7568D26-435E-6049-F80D-350520AF1BA4}"/>
              </a:ext>
            </a:extLst>
          </p:cNvPr>
          <p:cNvSpPr txBox="1"/>
          <p:nvPr/>
        </p:nvSpPr>
        <p:spPr>
          <a:xfrm>
            <a:off x="6718381" y="1728391"/>
            <a:ext cx="1864613" cy="276999"/>
          </a:xfrm>
          <a:prstGeom prst="rect">
            <a:avLst/>
          </a:prstGeom>
          <a:noFill/>
        </p:spPr>
        <p:txBody>
          <a:bodyPr wrap="none" rtlCol="0">
            <a:spAutoFit/>
          </a:bodyPr>
          <a:lstStyle/>
          <a:p>
            <a:r>
              <a:rPr kumimoji="1" lang="en-US" altLang="ja-JP" dirty="0"/>
              <a:t>Asynchronous </a:t>
            </a:r>
            <a:r>
              <a:rPr kumimoji="1" lang="en-US" altLang="ja-JP" dirty="0" err="1"/>
              <a:t>superframes</a:t>
            </a:r>
            <a:endParaRPr kumimoji="1" lang="ja-JP" altLang="en-US"/>
          </a:p>
        </p:txBody>
      </p:sp>
    </p:spTree>
    <p:extLst>
      <p:ext uri="{BB962C8B-B14F-4D97-AF65-F5344CB8AC3E}">
        <p14:creationId xmlns:p14="http://schemas.microsoft.com/office/powerpoint/2010/main" val="29842958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109CC7E-B84E-CC4C-1F28-3C8CE9740E1D}"/>
              </a:ext>
            </a:extLst>
          </p:cNvPr>
          <p:cNvSpPr>
            <a:spLocks noGrp="1"/>
          </p:cNvSpPr>
          <p:nvPr>
            <p:ph type="title"/>
          </p:nvPr>
        </p:nvSpPr>
        <p:spPr/>
        <p:txBody>
          <a:bodyPr/>
          <a:lstStyle/>
          <a:p>
            <a:r>
              <a:rPr lang="en-US" altLang="ja-JP" dirty="0"/>
              <a:t>References</a:t>
            </a:r>
            <a:endParaRPr kumimoji="1" lang="ja-JP" altLang="en-US"/>
          </a:p>
        </p:txBody>
      </p:sp>
      <p:sp>
        <p:nvSpPr>
          <p:cNvPr id="3" name="コンテンツ プレースホルダー 2">
            <a:extLst>
              <a:ext uri="{FF2B5EF4-FFF2-40B4-BE49-F238E27FC236}">
                <a16:creationId xmlns:a16="http://schemas.microsoft.com/office/drawing/2014/main" id="{84DEB389-5F71-631C-08C2-0FB71A84FD3B}"/>
              </a:ext>
            </a:extLst>
          </p:cNvPr>
          <p:cNvSpPr>
            <a:spLocks noGrp="1"/>
          </p:cNvSpPr>
          <p:nvPr>
            <p:ph idx="1"/>
          </p:nvPr>
        </p:nvSpPr>
        <p:spPr/>
        <p:txBody>
          <a:bodyPr>
            <a:normAutofit fontScale="92500" lnSpcReduction="20000"/>
          </a:bodyPr>
          <a:lstStyle/>
          <a:p>
            <a:pPr marL="514350" indent="-514350" algn="just">
              <a:buFont typeface="+mj-lt"/>
              <a:buAutoNum type="arabicPeriod"/>
            </a:pPr>
            <a:r>
              <a:rPr lang="en-US" altLang="ja-JP" sz="1800" dirty="0">
                <a:latin typeface="Times New Roman" panose="02020603050405020304" pitchFamily="18" charset="0"/>
                <a:cs typeface="Times New Roman" panose="02020603050405020304" pitchFamily="18" charset="0"/>
              </a:rPr>
              <a:t>D. </a:t>
            </a:r>
            <a:r>
              <a:rPr lang="en-US" altLang="ja-JP" sz="1800" dirty="0" err="1">
                <a:latin typeface="Times New Roman" panose="02020603050405020304" pitchFamily="18" charset="0"/>
                <a:cs typeface="Times New Roman" panose="02020603050405020304" pitchFamily="18" charset="0"/>
              </a:rPr>
              <a:t>Anzai</a:t>
            </a:r>
            <a:r>
              <a:rPr lang="en-US" altLang="ja-JP" sz="1800" dirty="0">
                <a:latin typeface="Times New Roman" panose="02020603050405020304" pitchFamily="18" charset="0"/>
                <a:cs typeface="Times New Roman" panose="02020603050405020304" pitchFamily="18" charset="0"/>
              </a:rPr>
              <a:t>, R. </a:t>
            </a:r>
            <a:r>
              <a:rPr lang="en-US" altLang="ja-JP" sz="1800" dirty="0" err="1">
                <a:latin typeface="Times New Roman" panose="02020603050405020304" pitchFamily="18" charset="0"/>
                <a:cs typeface="Times New Roman" panose="02020603050405020304" pitchFamily="18" charset="0"/>
              </a:rPr>
              <a:t>Inuzuka</a:t>
            </a:r>
            <a:r>
              <a:rPr lang="en-US" altLang="ja-JP" sz="1800" dirty="0">
                <a:latin typeface="Times New Roman" panose="02020603050405020304" pitchFamily="18" charset="0"/>
                <a:cs typeface="Times New Roman" panose="02020603050405020304" pitchFamily="18" charset="0"/>
              </a:rPr>
              <a:t>, M. Kim, T. Kobayashi, M. Hernandez, R. Kohno, “Fundamental MAC Performance Evaluation under Multiple IEEE802.15.6ma BAN Co-Existence,” in Proc. IEEE ISMICT 2023, Lincoln, USA, Mach 2023.</a:t>
            </a:r>
          </a:p>
          <a:p>
            <a:pPr marL="514350" indent="-514350" algn="just">
              <a:buFont typeface="+mj-lt"/>
              <a:buAutoNum type="arabicPeriod"/>
            </a:pPr>
            <a:r>
              <a:rPr lang="en-US" altLang="ja-JP" sz="1800" dirty="0">
                <a:latin typeface="Times New Roman" panose="02020603050405020304" pitchFamily="18" charset="0"/>
                <a:cs typeface="Times New Roman" panose="02020603050405020304" pitchFamily="18" charset="0"/>
              </a:rPr>
              <a:t>D. </a:t>
            </a:r>
            <a:r>
              <a:rPr lang="en-US" altLang="ja-JP" sz="1800" dirty="0" err="1">
                <a:latin typeface="Times New Roman" panose="02020603050405020304" pitchFamily="18" charset="0"/>
                <a:cs typeface="Times New Roman" panose="02020603050405020304" pitchFamily="18" charset="0"/>
              </a:rPr>
              <a:t>Anzai</a:t>
            </a:r>
            <a:r>
              <a:rPr lang="en-US" altLang="ja-JP" sz="1800" dirty="0">
                <a:latin typeface="Times New Roman" panose="02020603050405020304" pitchFamily="18" charset="0"/>
                <a:cs typeface="Times New Roman" panose="02020603050405020304" pitchFamily="18" charset="0"/>
              </a:rPr>
              <a:t>, I. Balasingham, G. Fischer, J. Wang, “Reliable and High-Speed Implant Ultra-Wideband Communications with Transmit–Receive Diversity,” EAI/Springer Innovations in Communication and Computing, pp. 27-32, March 2020.</a:t>
            </a:r>
          </a:p>
          <a:p>
            <a:pPr marL="514350" indent="-514350" algn="just">
              <a:buFont typeface="+mj-lt"/>
              <a:buAutoNum type="arabicPeriod"/>
            </a:pPr>
            <a:r>
              <a:rPr lang="en-US" altLang="ja-JP" sz="1800" dirty="0">
                <a:latin typeface="Times New Roman" panose="02020603050405020304" pitchFamily="18" charset="0"/>
                <a:cs typeface="Times New Roman" panose="02020603050405020304" pitchFamily="18" charset="0"/>
              </a:rPr>
              <a:t>Y. Shimizu, D. Anzai, R. C-Santiago, P. A. Floor, I. Balasingham, and J. Wang, “Performance evaluation of an ultra-wideband transmit diversity in a living animal experiment” IEEE Trans. </a:t>
            </a:r>
            <a:r>
              <a:rPr lang="en-US" altLang="ja-JP" sz="1800" dirty="0" err="1">
                <a:latin typeface="Times New Roman" panose="02020603050405020304" pitchFamily="18" charset="0"/>
                <a:cs typeface="Times New Roman" panose="02020603050405020304" pitchFamily="18" charset="0"/>
              </a:rPr>
              <a:t>Microw</a:t>
            </a:r>
            <a:r>
              <a:rPr lang="en-US" altLang="ja-JP" sz="1800" dirty="0">
                <a:latin typeface="Times New Roman" panose="02020603050405020304" pitchFamily="18" charset="0"/>
                <a:cs typeface="Times New Roman" panose="02020603050405020304" pitchFamily="18" charset="0"/>
              </a:rPr>
              <a:t>. Theory Tech., vol. 65, no. 7, pp. 2596-2606, July 2017. </a:t>
            </a:r>
          </a:p>
          <a:p>
            <a:pPr marL="514350" indent="-514350" algn="just">
              <a:buFont typeface="+mj-lt"/>
              <a:buAutoNum type="arabicPeriod"/>
            </a:pPr>
            <a:r>
              <a:rPr lang="en-US" altLang="ja-JP" sz="1800" dirty="0">
                <a:latin typeface="Times New Roman" panose="02020603050405020304" pitchFamily="18" charset="0"/>
                <a:cs typeface="Times New Roman" panose="02020603050405020304" pitchFamily="18" charset="0"/>
              </a:rPr>
              <a:t>D. Anzai, K. Katsu, R. Chavez-Santiago, Q. Wang, D. </a:t>
            </a:r>
            <a:r>
              <a:rPr lang="en-US" altLang="ja-JP" sz="1800" dirty="0" err="1">
                <a:latin typeface="Times New Roman" panose="02020603050405020304" pitchFamily="18" charset="0"/>
                <a:cs typeface="Times New Roman" panose="02020603050405020304" pitchFamily="18" charset="0"/>
              </a:rPr>
              <a:t>Plettemeier</a:t>
            </a:r>
            <a:r>
              <a:rPr lang="en-US" altLang="ja-JP" sz="1800" dirty="0">
                <a:latin typeface="Times New Roman" panose="02020603050405020304" pitchFamily="18" charset="0"/>
                <a:cs typeface="Times New Roman" panose="02020603050405020304" pitchFamily="18" charset="0"/>
              </a:rPr>
              <a:t>, J. Wang, and I. Balasingham, “Experimental evaluation of implant UWB-IR transmission with living animal for body area networks,” IEEE Trans. </a:t>
            </a:r>
            <a:r>
              <a:rPr lang="en-US" altLang="ja-JP" sz="1800" dirty="0" err="1">
                <a:latin typeface="Times New Roman" panose="02020603050405020304" pitchFamily="18" charset="0"/>
                <a:cs typeface="Times New Roman" panose="02020603050405020304" pitchFamily="18" charset="0"/>
              </a:rPr>
              <a:t>Microw</a:t>
            </a:r>
            <a:r>
              <a:rPr lang="en-US" altLang="ja-JP" sz="1800" dirty="0">
                <a:latin typeface="Times New Roman" panose="02020603050405020304" pitchFamily="18" charset="0"/>
                <a:cs typeface="Times New Roman" panose="02020603050405020304" pitchFamily="18" charset="0"/>
              </a:rPr>
              <a:t>. Theory Tech., vol. 62, no. 1, pp. 183-192, Jan. 2014.</a:t>
            </a:r>
          </a:p>
          <a:p>
            <a:pPr marL="514350" indent="-514350" algn="just">
              <a:buFont typeface="+mj-lt"/>
              <a:buAutoNum type="arabicPeriod"/>
            </a:pPr>
            <a:r>
              <a:rPr lang="en-US" altLang="ja-JP" sz="1800" dirty="0">
                <a:latin typeface="Times New Roman" panose="02020603050405020304" pitchFamily="18" charset="0"/>
                <a:cs typeface="Times New Roman" panose="02020603050405020304" pitchFamily="18" charset="0"/>
              </a:rPr>
              <a:t>J. Shi, D. Anzai, and J. Wang, “Channel modeling and performance analysis of diversity reception for implant UWB wireless link,” IEICE Trans. </a:t>
            </a:r>
            <a:r>
              <a:rPr lang="en-US" altLang="ja-JP" sz="1800" dirty="0" err="1">
                <a:latin typeface="Times New Roman" panose="02020603050405020304" pitchFamily="18" charset="0"/>
                <a:cs typeface="Times New Roman" panose="02020603050405020304" pitchFamily="18" charset="0"/>
              </a:rPr>
              <a:t>Commun</a:t>
            </a:r>
            <a:r>
              <a:rPr lang="en-US" altLang="ja-JP" sz="1800" dirty="0">
                <a:latin typeface="Times New Roman" panose="02020603050405020304" pitchFamily="18" charset="0"/>
                <a:cs typeface="Times New Roman" panose="02020603050405020304" pitchFamily="18" charset="0"/>
              </a:rPr>
              <a:t>., no. E95-B, vol. 10, pp. 3197-3205, Oct. 2012.</a:t>
            </a:r>
            <a:endParaRPr kumimoji="1" lang="ja-JP" altLang="en-US" sz="1800">
              <a:latin typeface="Times New Roman" panose="02020603050405020304" pitchFamily="18" charset="0"/>
              <a:cs typeface="Times New Roman" panose="02020603050405020304" pitchFamily="18" charset="0"/>
            </a:endParaRPr>
          </a:p>
        </p:txBody>
      </p:sp>
      <p:sp>
        <p:nvSpPr>
          <p:cNvPr id="6" name="スライド番号プレースホルダー 5">
            <a:extLst>
              <a:ext uri="{FF2B5EF4-FFF2-40B4-BE49-F238E27FC236}">
                <a16:creationId xmlns:a16="http://schemas.microsoft.com/office/drawing/2014/main" id="{814D2FC5-AFC5-F1DB-09FA-EB37295F2B5C}"/>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12</a:t>
            </a:fld>
            <a:endParaRPr lang="en-US" altLang="ja-JP"/>
          </a:p>
        </p:txBody>
      </p:sp>
    </p:spTree>
    <p:extLst>
      <p:ext uri="{BB962C8B-B14F-4D97-AF65-F5344CB8AC3E}">
        <p14:creationId xmlns:p14="http://schemas.microsoft.com/office/powerpoint/2010/main" val="20376172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a:extLst>
              <a:ext uri="{FF2B5EF4-FFF2-40B4-BE49-F238E27FC236}">
                <a16:creationId xmlns:a16="http://schemas.microsoft.com/office/drawing/2014/main" id="{C04909EA-556B-707B-315A-84BFB23F1B5C}"/>
              </a:ext>
            </a:extLst>
          </p:cNvPr>
          <p:cNvSpPr>
            <a:spLocks noGrp="1"/>
          </p:cNvSpPr>
          <p:nvPr>
            <p:ph type="sldNum" sz="quarter" idx="12"/>
          </p:nvPr>
        </p:nvSpPr>
        <p:spPr>
          <a:xfrm>
            <a:off x="4344988" y="6475413"/>
            <a:ext cx="530225" cy="182562"/>
          </a:xfrm>
        </p:spPr>
        <p:txBody>
          <a:bodyPr/>
          <a:lstStyle/>
          <a:p>
            <a:r>
              <a:rPr lang="en-US" altLang="ja-JP"/>
              <a:t>Slide </a:t>
            </a:r>
            <a:fld id="{18BE40FC-92CB-A945-B422-D81EC9BDBF4D}" type="slidenum">
              <a:rPr lang="en-US" altLang="ja-JP"/>
              <a:pPr/>
              <a:t>2</a:t>
            </a:fld>
            <a:endParaRPr lang="en-US" altLang="ja-JP"/>
          </a:p>
        </p:txBody>
      </p:sp>
      <p:sp>
        <p:nvSpPr>
          <p:cNvPr id="26626" name="Rectangle 2">
            <a:extLst>
              <a:ext uri="{FF2B5EF4-FFF2-40B4-BE49-F238E27FC236}">
                <a16:creationId xmlns:a16="http://schemas.microsoft.com/office/drawing/2014/main" id="{355FE467-813A-62ED-551D-0F5810AA0FFD}"/>
              </a:ext>
            </a:extLst>
          </p:cNvPr>
          <p:cNvSpPr>
            <a:spLocks noGrp="1" noChangeArrowheads="1"/>
          </p:cNvSpPr>
          <p:nvPr>
            <p:ph type="ctrTitle"/>
          </p:nvPr>
        </p:nvSpPr>
        <p:spPr>
          <a:xfrm>
            <a:off x="685800" y="2286000"/>
            <a:ext cx="7772400" cy="1143000"/>
          </a:xfrm>
        </p:spPr>
        <p:txBody>
          <a:bodyPr anchor="ctr"/>
          <a:lstStyle/>
          <a:p>
            <a:r>
              <a:rPr lang="en-US" altLang="ja-JP" sz="3200" dirty="0">
                <a:ea typeface="ＭＳ Ｐゴシック" panose="020B0600070205080204" pitchFamily="34" charset="-128"/>
              </a:rPr>
              <a:t>Simulation Results for Nagoya I. T. and YRP-IAI MAC Proposal Considering Interference Model</a:t>
            </a:r>
          </a:p>
        </p:txBody>
      </p:sp>
      <p:sp>
        <p:nvSpPr>
          <p:cNvPr id="26627" name="Rectangle 3">
            <a:extLst>
              <a:ext uri="{FF2B5EF4-FFF2-40B4-BE49-F238E27FC236}">
                <a16:creationId xmlns:a16="http://schemas.microsoft.com/office/drawing/2014/main" id="{4B838952-9A9F-89B7-CE7E-C1270C653349}"/>
              </a:ext>
            </a:extLst>
          </p:cNvPr>
          <p:cNvSpPr>
            <a:spLocks noGrp="1" noChangeArrowheads="1"/>
          </p:cNvSpPr>
          <p:nvPr>
            <p:ph type="subTitle" idx="1"/>
          </p:nvPr>
        </p:nvSpPr>
        <p:spPr>
          <a:xfrm>
            <a:off x="395638" y="3914074"/>
            <a:ext cx="8352724" cy="2251230"/>
          </a:xfrm>
        </p:spPr>
        <p:txBody>
          <a:bodyPr/>
          <a:lstStyle/>
          <a:p>
            <a:r>
              <a:rPr lang="en-US" altLang="ja-JP" sz="2800" dirty="0">
                <a:latin typeface="Times New Roman" panose="02020603050405020304" pitchFamily="18" charset="0"/>
                <a:cs typeface="Times New Roman" panose="02020603050405020304" pitchFamily="18" charset="0"/>
              </a:rPr>
              <a:t>Daisuke </a:t>
            </a:r>
            <a:r>
              <a:rPr lang="en-US" altLang="ja-JP" sz="2800" dirty="0" err="1">
                <a:latin typeface="Times New Roman" panose="02020603050405020304" pitchFamily="18" charset="0"/>
                <a:cs typeface="Times New Roman" panose="02020603050405020304" pitchFamily="18" charset="0"/>
              </a:rPr>
              <a:t>Anzai</a:t>
            </a:r>
            <a:r>
              <a:rPr lang="en-US" altLang="ja-JP" sz="2800" dirty="0">
                <a:latin typeface="Times New Roman" panose="02020603050405020304" pitchFamily="18" charset="0"/>
                <a:cs typeface="Times New Roman" panose="02020603050405020304" pitchFamily="18" charset="0"/>
              </a:rPr>
              <a:t>, Ryosuke </a:t>
            </a:r>
            <a:r>
              <a:rPr lang="en-US" altLang="ja-JP" sz="2800" dirty="0" err="1">
                <a:latin typeface="Times New Roman" panose="02020603050405020304" pitchFamily="18" charset="0"/>
                <a:cs typeface="Times New Roman" panose="02020603050405020304" pitchFamily="18" charset="0"/>
              </a:rPr>
              <a:t>Inuzuka</a:t>
            </a:r>
            <a:r>
              <a:rPr lang="en-US" altLang="ja-JP" sz="2800" dirty="0">
                <a:latin typeface="Times New Roman" panose="02020603050405020304" pitchFamily="18" charset="0"/>
                <a:cs typeface="Times New Roman" panose="02020603050405020304" pitchFamily="18" charset="0"/>
              </a:rPr>
              <a:t>, Takumi Kobayashi</a:t>
            </a:r>
          </a:p>
          <a:p>
            <a:r>
              <a:rPr lang="en-US" altLang="ja-JP" sz="2800" dirty="0" err="1">
                <a:latin typeface="Times New Roman" panose="02020603050405020304" pitchFamily="18" charset="0"/>
                <a:cs typeface="Times New Roman" panose="02020603050405020304" pitchFamily="18" charset="0"/>
              </a:rPr>
              <a:t>Minsoo</a:t>
            </a:r>
            <a:r>
              <a:rPr lang="en-US" altLang="ja-JP" sz="2800" dirty="0">
                <a:latin typeface="Times New Roman" panose="02020603050405020304" pitchFamily="18" charset="0"/>
                <a:cs typeface="Times New Roman" panose="02020603050405020304" pitchFamily="18" charset="0"/>
              </a:rPr>
              <a:t> Kim, Marco Hernandez, and Ryuji Kohno</a:t>
            </a:r>
          </a:p>
          <a:p>
            <a:r>
              <a:rPr lang="en-US" altLang="ja-JP" dirty="0">
                <a:latin typeface="Times New Roman" panose="02020603050405020304" pitchFamily="18" charset="0"/>
                <a:cs typeface="Times New Roman" panose="02020603050405020304" pitchFamily="18" charset="0"/>
              </a:rPr>
              <a:t>Nagoya Institute of Technology (NIT),</a:t>
            </a:r>
            <a:br>
              <a:rPr lang="en-US" altLang="ja-JP" dirty="0">
                <a:latin typeface="Times New Roman" panose="02020603050405020304" pitchFamily="18" charset="0"/>
                <a:cs typeface="Times New Roman" panose="02020603050405020304" pitchFamily="18" charset="0"/>
              </a:rPr>
            </a:br>
            <a:r>
              <a:rPr lang="en-US" altLang="ja-JP" dirty="0">
                <a:latin typeface="Times New Roman" panose="02020603050405020304" pitchFamily="18" charset="0"/>
                <a:cs typeface="Times New Roman" panose="02020603050405020304" pitchFamily="18" charset="0"/>
              </a:rPr>
              <a:t>YRP International Alliance Institute (YRP-IAI)</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2737C18-3F6F-F652-1013-5DDEF80DC306}"/>
              </a:ext>
            </a:extLst>
          </p:cNvPr>
          <p:cNvSpPr>
            <a:spLocks noGrp="1"/>
          </p:cNvSpPr>
          <p:nvPr>
            <p:ph type="title"/>
          </p:nvPr>
        </p:nvSpPr>
        <p:spPr/>
        <p:txBody>
          <a:bodyPr/>
          <a:lstStyle/>
          <a:p>
            <a:r>
              <a:rPr kumimoji="1" lang="en-US" altLang="ja-JP" dirty="0"/>
              <a:t>Introduction</a:t>
            </a:r>
            <a:endParaRPr kumimoji="1" lang="ja-JP" altLang="en-US"/>
          </a:p>
        </p:txBody>
      </p:sp>
      <p:sp>
        <p:nvSpPr>
          <p:cNvPr id="4" name="スライド番号プレースホルダー 3">
            <a:extLst>
              <a:ext uri="{FF2B5EF4-FFF2-40B4-BE49-F238E27FC236}">
                <a16:creationId xmlns:a16="http://schemas.microsoft.com/office/drawing/2014/main" id="{901AD097-F4F2-6912-EE3F-17F2B0C068B7}"/>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3</a:t>
            </a:fld>
            <a:endParaRPr lang="en-US" altLang="ja-JP"/>
          </a:p>
        </p:txBody>
      </p:sp>
      <p:sp>
        <p:nvSpPr>
          <p:cNvPr id="6" name="コンテンツ プレースホルダー 2">
            <a:extLst>
              <a:ext uri="{FF2B5EF4-FFF2-40B4-BE49-F238E27FC236}">
                <a16:creationId xmlns:a16="http://schemas.microsoft.com/office/drawing/2014/main" id="{2B5F40D1-F038-0F54-7A61-BB969FBD8403}"/>
              </a:ext>
            </a:extLst>
          </p:cNvPr>
          <p:cNvSpPr>
            <a:spLocks noGrp="1"/>
          </p:cNvSpPr>
          <p:nvPr>
            <p:ph idx="1"/>
          </p:nvPr>
        </p:nvSpPr>
        <p:spPr>
          <a:xfrm>
            <a:off x="578768" y="2008490"/>
            <a:ext cx="8062664" cy="4640560"/>
          </a:xfrm>
        </p:spPr>
        <p:txBody>
          <a:bodyPr>
            <a:normAutofit lnSpcReduction="10000"/>
          </a:bodyPr>
          <a:lstStyle/>
          <a:p>
            <a:r>
              <a:rPr lang="en-US" altLang="ja-JP" sz="2400" dirty="0">
                <a:latin typeface="Times New Roman" panose="02020603050405020304" pitchFamily="18" charset="0"/>
                <a:cs typeface="Times New Roman" panose="02020603050405020304" pitchFamily="18" charset="0"/>
              </a:rPr>
              <a:t>Coexistence of multiple BANs and other UWB applications (e.g. IEEE 802.15.4ab) is a key issue in providing high dependability</a:t>
            </a:r>
          </a:p>
          <a:p>
            <a:endParaRPr lang="en-US" altLang="ja-JP" sz="2400" dirty="0">
              <a:latin typeface="Times New Roman" panose="02020603050405020304" pitchFamily="18" charset="0"/>
              <a:cs typeface="Times New Roman" panose="02020603050405020304" pitchFamily="18" charset="0"/>
            </a:endParaRPr>
          </a:p>
          <a:p>
            <a:endParaRPr lang="en-US" altLang="ja-JP" sz="2400" dirty="0">
              <a:latin typeface="Times New Roman" panose="02020603050405020304" pitchFamily="18" charset="0"/>
              <a:cs typeface="Times New Roman" panose="02020603050405020304" pitchFamily="18" charset="0"/>
            </a:endParaRPr>
          </a:p>
          <a:p>
            <a:r>
              <a:rPr kumimoji="1" lang="en-US" altLang="ja-JP" sz="2400" dirty="0">
                <a:latin typeface="Times New Roman" panose="02020603050405020304" pitchFamily="18" charset="0"/>
                <a:cs typeface="Times New Roman" panose="02020603050405020304" pitchFamily="18" charset="0"/>
              </a:rPr>
              <a:t>In multiple BAN coexistence, </a:t>
            </a:r>
            <a:r>
              <a:rPr lang="en-US" altLang="ja-JP" sz="2400" dirty="0">
                <a:latin typeface="Times New Roman" panose="02020603050405020304" pitchFamily="18" charset="0"/>
                <a:cs typeface="Times New Roman" panose="02020603050405020304" pitchFamily="18" charset="0"/>
              </a:rPr>
              <a:t>we propose a </a:t>
            </a:r>
            <a:r>
              <a:rPr lang="en-US" altLang="ja-JP" sz="2400" b="1" u="sng" dirty="0">
                <a:solidFill>
                  <a:srgbClr val="0070C0"/>
                </a:solidFill>
                <a:latin typeface="Times New Roman" panose="02020603050405020304" pitchFamily="18" charset="0"/>
                <a:cs typeface="Times New Roman" panose="02020603050405020304" pitchFamily="18" charset="0"/>
              </a:rPr>
              <a:t>managed synchronous </a:t>
            </a:r>
            <a:r>
              <a:rPr lang="en-US" altLang="ja-JP" sz="2400" b="1" u="sng" dirty="0" err="1">
                <a:solidFill>
                  <a:srgbClr val="0070C0"/>
                </a:solidFill>
                <a:latin typeface="Times New Roman" panose="02020603050405020304" pitchFamily="18" charset="0"/>
                <a:cs typeface="Times New Roman" panose="02020603050405020304" pitchFamily="18" charset="0"/>
              </a:rPr>
              <a:t>superframe</a:t>
            </a:r>
            <a:r>
              <a:rPr lang="en-US" altLang="ja-JP" sz="2400" dirty="0">
                <a:latin typeface="Times New Roman" panose="02020603050405020304" pitchFamily="18" charset="0"/>
                <a:cs typeface="Times New Roman" panose="02020603050405020304" pitchFamily="18" charset="0"/>
              </a:rPr>
              <a:t> structure </a:t>
            </a:r>
            <a:r>
              <a:rPr kumimoji="1" lang="en-US" altLang="ja-JP" sz="2400" dirty="0">
                <a:latin typeface="Times New Roman" panose="02020603050405020304" pitchFamily="18" charset="0"/>
                <a:cs typeface="Times New Roman" panose="02020603050405020304" pitchFamily="18" charset="0"/>
              </a:rPr>
              <a:t>to avoid packet collisions even between different BANs, which </a:t>
            </a:r>
            <a:r>
              <a:rPr lang="en-US" altLang="ja-JP" sz="2400" dirty="0">
                <a:latin typeface="Times New Roman" panose="02020603050405020304" pitchFamily="18" charset="0"/>
                <a:cs typeface="Times New Roman" panose="02020603050405020304" pitchFamily="18" charset="0"/>
              </a:rPr>
              <a:t>is </a:t>
            </a:r>
            <a:r>
              <a:rPr lang="en-US" altLang="ja-JP" sz="2400" b="1" u="sng" dirty="0">
                <a:solidFill>
                  <a:srgbClr val="0070C0"/>
                </a:solidFill>
                <a:latin typeface="Times New Roman" panose="02020603050405020304" pitchFamily="18" charset="0"/>
                <a:cs typeface="Times New Roman" panose="02020603050405020304" pitchFamily="18" charset="0"/>
              </a:rPr>
              <a:t>optimally controlled</a:t>
            </a:r>
            <a:r>
              <a:rPr lang="en-US" altLang="ja-JP" sz="2400" b="1" dirty="0">
                <a:solidFill>
                  <a:srgbClr val="0070C0"/>
                </a:solidFill>
                <a:latin typeface="Times New Roman" panose="02020603050405020304" pitchFamily="18" charset="0"/>
                <a:cs typeface="Times New Roman" panose="02020603050405020304" pitchFamily="18" charset="0"/>
              </a:rPr>
              <a:t> </a:t>
            </a:r>
            <a:r>
              <a:rPr kumimoji="1" lang="en-US" altLang="ja-JP" sz="2400" dirty="0">
                <a:latin typeface="Times New Roman" panose="02020603050405020304" pitchFamily="18" charset="0"/>
                <a:cs typeface="Times New Roman" panose="02020603050405020304" pitchFamily="18" charset="0"/>
              </a:rPr>
              <a:t>under multiple BAN coexistence situations</a:t>
            </a:r>
          </a:p>
          <a:p>
            <a:r>
              <a:rPr kumimoji="1" lang="en-US" altLang="ja-JP" sz="2400" dirty="0">
                <a:latin typeface="Times New Roman" panose="02020603050405020304" pitchFamily="18" charset="0"/>
                <a:cs typeface="Times New Roman" panose="02020603050405020304" pitchFamily="18" charset="0"/>
              </a:rPr>
              <a:t>We carry </a:t>
            </a:r>
            <a:r>
              <a:rPr lang="en-US" altLang="ja-JP" sz="2400" dirty="0">
                <a:latin typeface="Times New Roman" panose="02020603050405020304" pitchFamily="18" charset="0"/>
                <a:cs typeface="Times New Roman" panose="02020603050405020304" pitchFamily="18" charset="0"/>
              </a:rPr>
              <a:t>out fundamental</a:t>
            </a:r>
            <a:r>
              <a:rPr kumimoji="1" lang="en-US" altLang="ja-JP" sz="2400" dirty="0">
                <a:latin typeface="Times New Roman" panose="02020603050405020304" pitchFamily="18" charset="0"/>
                <a:cs typeface="Times New Roman" panose="02020603050405020304" pitchFamily="18" charset="0"/>
              </a:rPr>
              <a:t> MAC performance evaluation to demonstrate the importance of the proposed structure </a:t>
            </a:r>
            <a:r>
              <a:rPr lang="en-US" altLang="ja-JP" sz="2400" dirty="0">
                <a:latin typeface="Times New Roman" panose="02020603050405020304" pitchFamily="18" charset="0"/>
                <a:cs typeface="Times New Roman" panose="02020603050405020304" pitchFamily="18" charset="0"/>
              </a:rPr>
              <a:t>based on an interference model</a:t>
            </a:r>
            <a:endParaRPr kumimoji="1" lang="ja-JP" altLang="en-US" sz="2400">
              <a:latin typeface="Times New Roman" panose="02020603050405020304" pitchFamily="18" charset="0"/>
              <a:cs typeface="Times New Roman" panose="02020603050405020304" pitchFamily="18" charset="0"/>
            </a:endParaRPr>
          </a:p>
        </p:txBody>
      </p:sp>
      <p:sp>
        <p:nvSpPr>
          <p:cNvPr id="7" name="下矢印 6">
            <a:extLst>
              <a:ext uri="{FF2B5EF4-FFF2-40B4-BE49-F238E27FC236}">
                <a16:creationId xmlns:a16="http://schemas.microsoft.com/office/drawing/2014/main" id="{7F6AEF95-08C5-0493-F805-C3ECD2247145}"/>
              </a:ext>
            </a:extLst>
          </p:cNvPr>
          <p:cNvSpPr/>
          <p:nvPr/>
        </p:nvSpPr>
        <p:spPr>
          <a:xfrm>
            <a:off x="3647661" y="3150705"/>
            <a:ext cx="1540565" cy="745434"/>
          </a:xfrm>
          <a:prstGeom prst="downArrow">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7489249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7875C1A-FE3D-10A5-C817-6F6BAD0A330C}"/>
              </a:ext>
            </a:extLst>
          </p:cNvPr>
          <p:cNvSpPr>
            <a:spLocks noGrp="1"/>
          </p:cNvSpPr>
          <p:nvPr>
            <p:ph type="title"/>
          </p:nvPr>
        </p:nvSpPr>
        <p:spPr/>
        <p:txBody>
          <a:bodyPr/>
          <a:lstStyle/>
          <a:p>
            <a:r>
              <a:rPr kumimoji="1" lang="en-US" altLang="ja-JP" dirty="0"/>
              <a:t>Super frame structure (D-Channel)</a:t>
            </a:r>
            <a:endParaRPr kumimoji="1" lang="ja-JP" altLang="en-US"/>
          </a:p>
        </p:txBody>
      </p:sp>
      <p:sp>
        <p:nvSpPr>
          <p:cNvPr id="4" name="スライド番号プレースホルダー 3">
            <a:extLst>
              <a:ext uri="{FF2B5EF4-FFF2-40B4-BE49-F238E27FC236}">
                <a16:creationId xmlns:a16="http://schemas.microsoft.com/office/drawing/2014/main" id="{2E9B9212-AD44-C224-6449-33B40518D991}"/>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4</a:t>
            </a:fld>
            <a:endParaRPr lang="en-US" altLang="ja-JP"/>
          </a:p>
        </p:txBody>
      </p:sp>
      <p:grpSp>
        <p:nvGrpSpPr>
          <p:cNvPr id="153" name="グループ化 152">
            <a:extLst>
              <a:ext uri="{FF2B5EF4-FFF2-40B4-BE49-F238E27FC236}">
                <a16:creationId xmlns:a16="http://schemas.microsoft.com/office/drawing/2014/main" id="{FC5B7730-488D-A70C-E361-EA8B55F025BA}"/>
              </a:ext>
            </a:extLst>
          </p:cNvPr>
          <p:cNvGrpSpPr/>
          <p:nvPr/>
        </p:nvGrpSpPr>
        <p:grpSpPr>
          <a:xfrm>
            <a:off x="2630" y="2358623"/>
            <a:ext cx="9223873" cy="2111612"/>
            <a:chOff x="2452887" y="498877"/>
            <a:chExt cx="9223873" cy="2111612"/>
          </a:xfrm>
        </p:grpSpPr>
        <p:grpSp>
          <p:nvGrpSpPr>
            <p:cNvPr id="154" name="グループ化 153">
              <a:extLst>
                <a:ext uri="{FF2B5EF4-FFF2-40B4-BE49-F238E27FC236}">
                  <a16:creationId xmlns:a16="http://schemas.microsoft.com/office/drawing/2014/main" id="{DB3D9942-2550-D7A4-B5C6-9A57D36A906F}"/>
                </a:ext>
              </a:extLst>
            </p:cNvPr>
            <p:cNvGrpSpPr/>
            <p:nvPr/>
          </p:nvGrpSpPr>
          <p:grpSpPr>
            <a:xfrm>
              <a:off x="2452887" y="498877"/>
              <a:ext cx="9223873" cy="2111612"/>
              <a:chOff x="2466434" y="450720"/>
              <a:chExt cx="9223873" cy="2111612"/>
            </a:xfrm>
          </p:grpSpPr>
          <p:cxnSp>
            <p:nvCxnSpPr>
              <p:cNvPr id="160" name="直線コネクタ 159">
                <a:extLst>
                  <a:ext uri="{FF2B5EF4-FFF2-40B4-BE49-F238E27FC236}">
                    <a16:creationId xmlns:a16="http://schemas.microsoft.com/office/drawing/2014/main" id="{05867ABA-1D92-B099-B936-1E0510BA72C0}"/>
                  </a:ext>
                </a:extLst>
              </p:cNvPr>
              <p:cNvCxnSpPr>
                <a:cxnSpLocks/>
              </p:cNvCxnSpPr>
              <p:nvPr/>
            </p:nvCxnSpPr>
            <p:spPr>
              <a:xfrm>
                <a:off x="6765882" y="1584388"/>
                <a:ext cx="0" cy="411970"/>
              </a:xfrm>
              <a:prstGeom prst="line">
                <a:avLst/>
              </a:prstGeom>
              <a:noFill/>
              <a:ln w="25400" cap="flat" cmpd="sng" algn="ctr">
                <a:solidFill>
                  <a:sysClr val="windowText" lastClr="000000"/>
                </a:solidFill>
                <a:prstDash val="solid"/>
              </a:ln>
              <a:effectLst/>
            </p:spPr>
          </p:cxnSp>
          <p:grpSp>
            <p:nvGrpSpPr>
              <p:cNvPr id="161" name="グループ化 160">
                <a:extLst>
                  <a:ext uri="{FF2B5EF4-FFF2-40B4-BE49-F238E27FC236}">
                    <a16:creationId xmlns:a16="http://schemas.microsoft.com/office/drawing/2014/main" id="{3A464887-30DD-8FD9-9D1F-7D66D1A06B9B}"/>
                  </a:ext>
                </a:extLst>
              </p:cNvPr>
              <p:cNvGrpSpPr/>
              <p:nvPr/>
            </p:nvGrpSpPr>
            <p:grpSpPr>
              <a:xfrm>
                <a:off x="2466434" y="559090"/>
                <a:ext cx="9223873" cy="2003242"/>
                <a:chOff x="-276115" y="998830"/>
                <a:chExt cx="9307600" cy="2114480"/>
              </a:xfrm>
            </p:grpSpPr>
            <p:grpSp>
              <p:nvGrpSpPr>
                <p:cNvPr id="170" name="グループ化 169">
                  <a:extLst>
                    <a:ext uri="{FF2B5EF4-FFF2-40B4-BE49-F238E27FC236}">
                      <a16:creationId xmlns:a16="http://schemas.microsoft.com/office/drawing/2014/main" id="{C6548BA5-C48A-0ECD-F7B9-1E49044CAE7E}"/>
                    </a:ext>
                  </a:extLst>
                </p:cNvPr>
                <p:cNvGrpSpPr/>
                <p:nvPr/>
              </p:nvGrpSpPr>
              <p:grpSpPr>
                <a:xfrm>
                  <a:off x="-276115" y="998830"/>
                  <a:ext cx="9307600" cy="1950885"/>
                  <a:chOff x="-330542" y="1374710"/>
                  <a:chExt cx="9307600" cy="1950885"/>
                </a:xfrm>
              </p:grpSpPr>
              <p:grpSp>
                <p:nvGrpSpPr>
                  <p:cNvPr id="181" name="グループ化 180">
                    <a:extLst>
                      <a:ext uri="{FF2B5EF4-FFF2-40B4-BE49-F238E27FC236}">
                        <a16:creationId xmlns:a16="http://schemas.microsoft.com/office/drawing/2014/main" id="{6D8BD387-0F83-0C11-9E07-2E73220EEE83}"/>
                      </a:ext>
                    </a:extLst>
                  </p:cNvPr>
                  <p:cNvGrpSpPr/>
                  <p:nvPr/>
                </p:nvGrpSpPr>
                <p:grpSpPr>
                  <a:xfrm>
                    <a:off x="-330542" y="1374710"/>
                    <a:ext cx="9307600" cy="1950885"/>
                    <a:chOff x="-355719" y="1168506"/>
                    <a:chExt cx="9600429" cy="2283223"/>
                  </a:xfrm>
                </p:grpSpPr>
                <p:cxnSp>
                  <p:nvCxnSpPr>
                    <p:cNvPr id="184" name="直線コネクタ 183">
                      <a:extLst>
                        <a:ext uri="{FF2B5EF4-FFF2-40B4-BE49-F238E27FC236}">
                          <a16:creationId xmlns:a16="http://schemas.microsoft.com/office/drawing/2014/main" id="{A6C2FC30-D3E7-4B6B-CE3A-3585075C6B5F}"/>
                        </a:ext>
                      </a:extLst>
                    </p:cNvPr>
                    <p:cNvCxnSpPr>
                      <a:cxnSpLocks/>
                    </p:cNvCxnSpPr>
                    <p:nvPr/>
                  </p:nvCxnSpPr>
                  <p:spPr>
                    <a:xfrm>
                      <a:off x="6990965" y="2439273"/>
                      <a:ext cx="0" cy="508922"/>
                    </a:xfrm>
                    <a:prstGeom prst="line">
                      <a:avLst/>
                    </a:prstGeom>
                    <a:noFill/>
                    <a:ln w="25400" cap="flat" cmpd="sng" algn="ctr">
                      <a:solidFill>
                        <a:sysClr val="windowText" lastClr="000000"/>
                      </a:solidFill>
                      <a:prstDash val="solid"/>
                    </a:ln>
                    <a:effectLst/>
                  </p:spPr>
                </p:cxnSp>
                <p:cxnSp>
                  <p:nvCxnSpPr>
                    <p:cNvPr id="185" name="直線コネクタ 184">
                      <a:extLst>
                        <a:ext uri="{FF2B5EF4-FFF2-40B4-BE49-F238E27FC236}">
                          <a16:creationId xmlns:a16="http://schemas.microsoft.com/office/drawing/2014/main" id="{C52ED8C8-6615-3778-96FF-E3E58367CF70}"/>
                        </a:ext>
                      </a:extLst>
                    </p:cNvPr>
                    <p:cNvCxnSpPr>
                      <a:cxnSpLocks/>
                    </p:cNvCxnSpPr>
                    <p:nvPr/>
                  </p:nvCxnSpPr>
                  <p:spPr>
                    <a:xfrm>
                      <a:off x="7350385" y="2439273"/>
                      <a:ext cx="0" cy="508922"/>
                    </a:xfrm>
                    <a:prstGeom prst="line">
                      <a:avLst/>
                    </a:prstGeom>
                    <a:noFill/>
                    <a:ln w="25400" cap="flat" cmpd="sng" algn="ctr">
                      <a:solidFill>
                        <a:sysClr val="windowText" lastClr="000000"/>
                      </a:solidFill>
                      <a:prstDash val="solid"/>
                    </a:ln>
                    <a:effectLst/>
                  </p:spPr>
                </p:cxnSp>
                <p:sp>
                  <p:nvSpPr>
                    <p:cNvPr id="186" name="正方形/長方形 185">
                      <a:extLst>
                        <a:ext uri="{FF2B5EF4-FFF2-40B4-BE49-F238E27FC236}">
                          <a16:creationId xmlns:a16="http://schemas.microsoft.com/office/drawing/2014/main" id="{9F9BA127-56A0-3C36-E448-D319DCE5473E}"/>
                        </a:ext>
                      </a:extLst>
                    </p:cNvPr>
                    <p:cNvSpPr/>
                    <p:nvPr/>
                  </p:nvSpPr>
                  <p:spPr>
                    <a:xfrm>
                      <a:off x="6661772" y="2329539"/>
                      <a:ext cx="1041867" cy="591556"/>
                    </a:xfrm>
                    <a:prstGeom prst="rect">
                      <a:avLst/>
                    </a:prstGeom>
                    <a:solidFill>
                      <a:srgbClr val="8064A2">
                        <a:lumMod val="20000"/>
                        <a:lumOff val="80000"/>
                        <a:alpha val="70000"/>
                      </a:srgbClr>
                    </a:solidFill>
                    <a:ln w="9525" cap="flat" cmpd="sng" algn="ctr">
                      <a:solidFill>
                        <a:sysClr val="window" lastClr="FFFFFF"/>
                      </a:solidFill>
                      <a:prstDash val="solid"/>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1" lang="ja-JP" altLang="en-US" sz="2000" b="0" i="0" u="none" strike="noStrike" kern="0" cap="none" spc="0" normalizeH="0" baseline="0" noProof="0" dirty="0">
                        <a:ln>
                          <a:noFill/>
                        </a:ln>
                        <a:solidFill>
                          <a:prstClr val="white"/>
                        </a:solidFill>
                        <a:effectLst/>
                        <a:uLnTx/>
                        <a:uFillTx/>
                        <a:latin typeface="Calibri"/>
                        <a:ea typeface="ＭＳ Ｐゴシック" panose="020B0600070205080204" pitchFamily="34" charset="-128"/>
                        <a:cs typeface="+mn-cs"/>
                      </a:endParaRPr>
                    </a:p>
                  </p:txBody>
                </p:sp>
                <p:cxnSp>
                  <p:nvCxnSpPr>
                    <p:cNvPr id="187" name="直線矢印コネクタ 186">
                      <a:extLst>
                        <a:ext uri="{FF2B5EF4-FFF2-40B4-BE49-F238E27FC236}">
                          <a16:creationId xmlns:a16="http://schemas.microsoft.com/office/drawing/2014/main" id="{FC45D471-DB69-DFE2-D0E6-6D8209081A20}"/>
                        </a:ext>
                      </a:extLst>
                    </p:cNvPr>
                    <p:cNvCxnSpPr>
                      <a:cxnSpLocks/>
                    </p:cNvCxnSpPr>
                    <p:nvPr/>
                  </p:nvCxnSpPr>
                  <p:spPr>
                    <a:xfrm>
                      <a:off x="477814" y="2948195"/>
                      <a:ext cx="8216614" cy="0"/>
                    </a:xfrm>
                    <a:prstGeom prst="straightConnector1">
                      <a:avLst/>
                    </a:prstGeom>
                    <a:noFill/>
                    <a:ln w="28575" cap="flat" cmpd="sng" algn="ctr">
                      <a:solidFill>
                        <a:sysClr val="windowText" lastClr="000000"/>
                      </a:solidFill>
                      <a:prstDash val="solid"/>
                      <a:tailEnd type="triangle"/>
                    </a:ln>
                    <a:effectLst/>
                  </p:spPr>
                </p:cxnSp>
                <p:cxnSp>
                  <p:nvCxnSpPr>
                    <p:cNvPr id="188" name="直線コネクタ 187">
                      <a:extLst>
                        <a:ext uri="{FF2B5EF4-FFF2-40B4-BE49-F238E27FC236}">
                          <a16:creationId xmlns:a16="http://schemas.microsoft.com/office/drawing/2014/main" id="{B2115753-5652-3A5E-A48D-14D6F6546067}"/>
                        </a:ext>
                      </a:extLst>
                    </p:cNvPr>
                    <p:cNvCxnSpPr>
                      <a:cxnSpLocks/>
                    </p:cNvCxnSpPr>
                    <p:nvPr/>
                  </p:nvCxnSpPr>
                  <p:spPr>
                    <a:xfrm>
                      <a:off x="1599665" y="2439273"/>
                      <a:ext cx="0" cy="508922"/>
                    </a:xfrm>
                    <a:prstGeom prst="line">
                      <a:avLst/>
                    </a:prstGeom>
                    <a:noFill/>
                    <a:ln w="25400" cap="flat" cmpd="sng" algn="ctr">
                      <a:solidFill>
                        <a:sysClr val="windowText" lastClr="000000"/>
                      </a:solidFill>
                      <a:prstDash val="solid"/>
                    </a:ln>
                    <a:effectLst/>
                  </p:spPr>
                </p:cxnSp>
                <p:cxnSp>
                  <p:nvCxnSpPr>
                    <p:cNvPr id="189" name="直線コネクタ 188">
                      <a:extLst>
                        <a:ext uri="{FF2B5EF4-FFF2-40B4-BE49-F238E27FC236}">
                          <a16:creationId xmlns:a16="http://schemas.microsoft.com/office/drawing/2014/main" id="{AB02466B-79D5-5E9E-D8BB-52B334868C63}"/>
                        </a:ext>
                      </a:extLst>
                    </p:cNvPr>
                    <p:cNvCxnSpPr>
                      <a:cxnSpLocks/>
                    </p:cNvCxnSpPr>
                    <p:nvPr/>
                  </p:nvCxnSpPr>
                  <p:spPr>
                    <a:xfrm>
                      <a:off x="1959085" y="2439273"/>
                      <a:ext cx="0" cy="508922"/>
                    </a:xfrm>
                    <a:prstGeom prst="line">
                      <a:avLst/>
                    </a:prstGeom>
                    <a:noFill/>
                    <a:ln w="25400" cap="flat" cmpd="sng" algn="ctr">
                      <a:solidFill>
                        <a:sysClr val="windowText" lastClr="000000"/>
                      </a:solidFill>
                      <a:prstDash val="solid"/>
                    </a:ln>
                    <a:effectLst/>
                  </p:spPr>
                </p:cxnSp>
                <p:cxnSp>
                  <p:nvCxnSpPr>
                    <p:cNvPr id="190" name="直線コネクタ 189">
                      <a:extLst>
                        <a:ext uri="{FF2B5EF4-FFF2-40B4-BE49-F238E27FC236}">
                          <a16:creationId xmlns:a16="http://schemas.microsoft.com/office/drawing/2014/main" id="{F9897914-3BE0-C77A-4696-3705BAB3D27D}"/>
                        </a:ext>
                      </a:extLst>
                    </p:cNvPr>
                    <p:cNvCxnSpPr>
                      <a:cxnSpLocks/>
                    </p:cNvCxnSpPr>
                    <p:nvPr/>
                  </p:nvCxnSpPr>
                  <p:spPr>
                    <a:xfrm>
                      <a:off x="3037345" y="2439273"/>
                      <a:ext cx="0" cy="508922"/>
                    </a:xfrm>
                    <a:prstGeom prst="line">
                      <a:avLst/>
                    </a:prstGeom>
                    <a:noFill/>
                    <a:ln w="25400" cap="flat" cmpd="sng" algn="ctr">
                      <a:solidFill>
                        <a:sysClr val="windowText" lastClr="000000"/>
                      </a:solidFill>
                      <a:prstDash val="solid"/>
                    </a:ln>
                    <a:effectLst/>
                  </p:spPr>
                </p:cxnSp>
                <p:cxnSp>
                  <p:nvCxnSpPr>
                    <p:cNvPr id="191" name="直線コネクタ 190">
                      <a:extLst>
                        <a:ext uri="{FF2B5EF4-FFF2-40B4-BE49-F238E27FC236}">
                          <a16:creationId xmlns:a16="http://schemas.microsoft.com/office/drawing/2014/main" id="{D6D97700-FBD1-EA4F-B871-3433BD7BE754}"/>
                        </a:ext>
                      </a:extLst>
                    </p:cNvPr>
                    <p:cNvCxnSpPr>
                      <a:cxnSpLocks/>
                    </p:cNvCxnSpPr>
                    <p:nvPr/>
                  </p:nvCxnSpPr>
                  <p:spPr>
                    <a:xfrm>
                      <a:off x="2677925" y="2439273"/>
                      <a:ext cx="0" cy="508922"/>
                    </a:xfrm>
                    <a:prstGeom prst="line">
                      <a:avLst/>
                    </a:prstGeom>
                    <a:noFill/>
                    <a:ln w="25400" cap="flat" cmpd="sng" algn="ctr">
                      <a:solidFill>
                        <a:sysClr val="windowText" lastClr="000000"/>
                      </a:solidFill>
                      <a:prstDash val="solid"/>
                    </a:ln>
                    <a:effectLst/>
                  </p:spPr>
                </p:cxnSp>
                <p:cxnSp>
                  <p:nvCxnSpPr>
                    <p:cNvPr id="192" name="直線コネクタ 191">
                      <a:extLst>
                        <a:ext uri="{FF2B5EF4-FFF2-40B4-BE49-F238E27FC236}">
                          <a16:creationId xmlns:a16="http://schemas.microsoft.com/office/drawing/2014/main" id="{0DA3D831-DA26-5971-2F6B-A7386EDED4DD}"/>
                        </a:ext>
                      </a:extLst>
                    </p:cNvPr>
                    <p:cNvCxnSpPr>
                      <a:cxnSpLocks/>
                    </p:cNvCxnSpPr>
                    <p:nvPr/>
                  </p:nvCxnSpPr>
                  <p:spPr>
                    <a:xfrm>
                      <a:off x="2318505" y="2439273"/>
                      <a:ext cx="0" cy="508922"/>
                    </a:xfrm>
                    <a:prstGeom prst="line">
                      <a:avLst/>
                    </a:prstGeom>
                    <a:noFill/>
                    <a:ln w="25400" cap="flat" cmpd="sng" algn="ctr">
                      <a:solidFill>
                        <a:sysClr val="windowText" lastClr="000000"/>
                      </a:solidFill>
                      <a:prstDash val="solid"/>
                    </a:ln>
                    <a:effectLst/>
                  </p:spPr>
                </p:cxnSp>
                <p:cxnSp>
                  <p:nvCxnSpPr>
                    <p:cNvPr id="193" name="直線コネクタ 192">
                      <a:extLst>
                        <a:ext uri="{FF2B5EF4-FFF2-40B4-BE49-F238E27FC236}">
                          <a16:creationId xmlns:a16="http://schemas.microsoft.com/office/drawing/2014/main" id="{374980F0-5539-B23A-E854-85D3488516E5}"/>
                        </a:ext>
                      </a:extLst>
                    </p:cNvPr>
                    <p:cNvCxnSpPr>
                      <a:cxnSpLocks/>
                    </p:cNvCxnSpPr>
                    <p:nvPr/>
                  </p:nvCxnSpPr>
                  <p:spPr>
                    <a:xfrm>
                      <a:off x="4834445" y="2439273"/>
                      <a:ext cx="0" cy="508922"/>
                    </a:xfrm>
                    <a:prstGeom prst="line">
                      <a:avLst/>
                    </a:prstGeom>
                    <a:noFill/>
                    <a:ln w="25400" cap="flat" cmpd="sng" algn="ctr">
                      <a:solidFill>
                        <a:sysClr val="windowText" lastClr="000000"/>
                      </a:solidFill>
                      <a:prstDash val="solid"/>
                    </a:ln>
                    <a:effectLst/>
                  </p:spPr>
                </p:cxnSp>
                <p:cxnSp>
                  <p:nvCxnSpPr>
                    <p:cNvPr id="194" name="直線コネクタ 193">
                      <a:extLst>
                        <a:ext uri="{FF2B5EF4-FFF2-40B4-BE49-F238E27FC236}">
                          <a16:creationId xmlns:a16="http://schemas.microsoft.com/office/drawing/2014/main" id="{4C48B610-F238-4541-CBC3-CDC6E8E8C31C}"/>
                        </a:ext>
                      </a:extLst>
                    </p:cNvPr>
                    <p:cNvCxnSpPr>
                      <a:cxnSpLocks/>
                    </p:cNvCxnSpPr>
                    <p:nvPr/>
                  </p:nvCxnSpPr>
                  <p:spPr>
                    <a:xfrm>
                      <a:off x="4475025" y="2439273"/>
                      <a:ext cx="0" cy="508922"/>
                    </a:xfrm>
                    <a:prstGeom prst="line">
                      <a:avLst/>
                    </a:prstGeom>
                    <a:noFill/>
                    <a:ln w="25400" cap="flat" cmpd="sng" algn="ctr">
                      <a:solidFill>
                        <a:sysClr val="windowText" lastClr="000000"/>
                      </a:solidFill>
                      <a:prstDash val="solid"/>
                    </a:ln>
                    <a:effectLst/>
                  </p:spPr>
                </p:cxnSp>
                <p:cxnSp>
                  <p:nvCxnSpPr>
                    <p:cNvPr id="195" name="直線コネクタ 194">
                      <a:extLst>
                        <a:ext uri="{FF2B5EF4-FFF2-40B4-BE49-F238E27FC236}">
                          <a16:creationId xmlns:a16="http://schemas.microsoft.com/office/drawing/2014/main" id="{F1A3FFF2-4CF6-FB4D-90A1-6D24F9F96372}"/>
                        </a:ext>
                      </a:extLst>
                    </p:cNvPr>
                    <p:cNvCxnSpPr>
                      <a:cxnSpLocks/>
                    </p:cNvCxnSpPr>
                    <p:nvPr/>
                  </p:nvCxnSpPr>
                  <p:spPr>
                    <a:xfrm>
                      <a:off x="3756185" y="2439273"/>
                      <a:ext cx="0" cy="508922"/>
                    </a:xfrm>
                    <a:prstGeom prst="line">
                      <a:avLst/>
                    </a:prstGeom>
                    <a:noFill/>
                    <a:ln w="25400" cap="flat" cmpd="sng" algn="ctr">
                      <a:solidFill>
                        <a:sysClr val="windowText" lastClr="000000"/>
                      </a:solidFill>
                      <a:prstDash val="solid"/>
                    </a:ln>
                    <a:effectLst/>
                  </p:spPr>
                </p:cxnSp>
                <p:cxnSp>
                  <p:nvCxnSpPr>
                    <p:cNvPr id="196" name="直線コネクタ 195">
                      <a:extLst>
                        <a:ext uri="{FF2B5EF4-FFF2-40B4-BE49-F238E27FC236}">
                          <a16:creationId xmlns:a16="http://schemas.microsoft.com/office/drawing/2014/main" id="{9ECCCF12-CDB7-9155-1D29-18EECF7ADB18}"/>
                        </a:ext>
                      </a:extLst>
                    </p:cNvPr>
                    <p:cNvCxnSpPr>
                      <a:cxnSpLocks/>
                    </p:cNvCxnSpPr>
                    <p:nvPr/>
                  </p:nvCxnSpPr>
                  <p:spPr>
                    <a:xfrm>
                      <a:off x="3396765" y="2439273"/>
                      <a:ext cx="0" cy="508922"/>
                    </a:xfrm>
                    <a:prstGeom prst="line">
                      <a:avLst/>
                    </a:prstGeom>
                    <a:noFill/>
                    <a:ln w="25400" cap="flat" cmpd="sng" algn="ctr">
                      <a:solidFill>
                        <a:sysClr val="windowText" lastClr="000000"/>
                      </a:solidFill>
                      <a:prstDash val="solid"/>
                    </a:ln>
                    <a:effectLst/>
                  </p:spPr>
                </p:cxnSp>
                <p:cxnSp>
                  <p:nvCxnSpPr>
                    <p:cNvPr id="197" name="直線コネクタ 196">
                      <a:extLst>
                        <a:ext uri="{FF2B5EF4-FFF2-40B4-BE49-F238E27FC236}">
                          <a16:creationId xmlns:a16="http://schemas.microsoft.com/office/drawing/2014/main" id="{43AEE0B7-B2FB-85BD-7C7C-6948363547F6}"/>
                        </a:ext>
                      </a:extLst>
                    </p:cNvPr>
                    <p:cNvCxnSpPr>
                      <a:cxnSpLocks/>
                    </p:cNvCxnSpPr>
                    <p:nvPr/>
                  </p:nvCxnSpPr>
                  <p:spPr>
                    <a:xfrm>
                      <a:off x="5193865" y="2439273"/>
                      <a:ext cx="0" cy="508922"/>
                    </a:xfrm>
                    <a:prstGeom prst="line">
                      <a:avLst/>
                    </a:prstGeom>
                    <a:noFill/>
                    <a:ln w="25400" cap="flat" cmpd="sng" algn="ctr">
                      <a:solidFill>
                        <a:sysClr val="windowText" lastClr="000000"/>
                      </a:solidFill>
                      <a:prstDash val="solid"/>
                    </a:ln>
                    <a:effectLst/>
                  </p:spPr>
                </p:cxnSp>
                <p:cxnSp>
                  <p:nvCxnSpPr>
                    <p:cNvPr id="198" name="直線コネクタ 197">
                      <a:extLst>
                        <a:ext uri="{FF2B5EF4-FFF2-40B4-BE49-F238E27FC236}">
                          <a16:creationId xmlns:a16="http://schemas.microsoft.com/office/drawing/2014/main" id="{5ABA8364-584E-1473-FF3C-D2E1E33C50E7}"/>
                        </a:ext>
                      </a:extLst>
                    </p:cNvPr>
                    <p:cNvCxnSpPr>
                      <a:cxnSpLocks/>
                    </p:cNvCxnSpPr>
                    <p:nvPr/>
                  </p:nvCxnSpPr>
                  <p:spPr>
                    <a:xfrm>
                      <a:off x="5553285" y="2439273"/>
                      <a:ext cx="0" cy="508922"/>
                    </a:xfrm>
                    <a:prstGeom prst="line">
                      <a:avLst/>
                    </a:prstGeom>
                    <a:noFill/>
                    <a:ln w="25400" cap="flat" cmpd="sng" algn="ctr">
                      <a:solidFill>
                        <a:sysClr val="windowText" lastClr="000000"/>
                      </a:solidFill>
                      <a:prstDash val="solid"/>
                    </a:ln>
                    <a:effectLst/>
                  </p:spPr>
                </p:cxnSp>
                <p:cxnSp>
                  <p:nvCxnSpPr>
                    <p:cNvPr id="199" name="直線コネクタ 198">
                      <a:extLst>
                        <a:ext uri="{FF2B5EF4-FFF2-40B4-BE49-F238E27FC236}">
                          <a16:creationId xmlns:a16="http://schemas.microsoft.com/office/drawing/2014/main" id="{DE6B9209-D18B-22BA-1792-DD49051FDFAB}"/>
                        </a:ext>
                      </a:extLst>
                    </p:cNvPr>
                    <p:cNvCxnSpPr>
                      <a:cxnSpLocks/>
                    </p:cNvCxnSpPr>
                    <p:nvPr/>
                  </p:nvCxnSpPr>
                  <p:spPr>
                    <a:xfrm>
                      <a:off x="6631545" y="2439273"/>
                      <a:ext cx="0" cy="508922"/>
                    </a:xfrm>
                    <a:prstGeom prst="line">
                      <a:avLst/>
                    </a:prstGeom>
                    <a:noFill/>
                    <a:ln w="25400" cap="flat" cmpd="sng" algn="ctr">
                      <a:solidFill>
                        <a:sysClr val="windowText" lastClr="000000"/>
                      </a:solidFill>
                      <a:prstDash val="solid"/>
                    </a:ln>
                    <a:effectLst/>
                  </p:spPr>
                </p:cxnSp>
                <p:cxnSp>
                  <p:nvCxnSpPr>
                    <p:cNvPr id="200" name="直線コネクタ 199">
                      <a:extLst>
                        <a:ext uri="{FF2B5EF4-FFF2-40B4-BE49-F238E27FC236}">
                          <a16:creationId xmlns:a16="http://schemas.microsoft.com/office/drawing/2014/main" id="{37DD256C-4D3C-466D-F37E-1B5972BFA52E}"/>
                        </a:ext>
                      </a:extLst>
                    </p:cNvPr>
                    <p:cNvCxnSpPr>
                      <a:cxnSpLocks/>
                    </p:cNvCxnSpPr>
                    <p:nvPr/>
                  </p:nvCxnSpPr>
                  <p:spPr>
                    <a:xfrm>
                      <a:off x="6272125" y="2439273"/>
                      <a:ext cx="0" cy="508922"/>
                    </a:xfrm>
                    <a:prstGeom prst="line">
                      <a:avLst/>
                    </a:prstGeom>
                    <a:noFill/>
                    <a:ln w="25400" cap="flat" cmpd="sng" algn="ctr">
                      <a:solidFill>
                        <a:sysClr val="windowText" lastClr="000000"/>
                      </a:solidFill>
                      <a:prstDash val="solid"/>
                    </a:ln>
                    <a:effectLst/>
                  </p:spPr>
                </p:cxnSp>
                <p:cxnSp>
                  <p:nvCxnSpPr>
                    <p:cNvPr id="201" name="直線コネクタ 200">
                      <a:extLst>
                        <a:ext uri="{FF2B5EF4-FFF2-40B4-BE49-F238E27FC236}">
                          <a16:creationId xmlns:a16="http://schemas.microsoft.com/office/drawing/2014/main" id="{E41669C0-4443-48D9-FEB1-5BB74C13AC75}"/>
                        </a:ext>
                      </a:extLst>
                    </p:cNvPr>
                    <p:cNvCxnSpPr>
                      <a:cxnSpLocks/>
                    </p:cNvCxnSpPr>
                    <p:nvPr/>
                  </p:nvCxnSpPr>
                  <p:spPr>
                    <a:xfrm>
                      <a:off x="5912705" y="2439273"/>
                      <a:ext cx="0" cy="508922"/>
                    </a:xfrm>
                    <a:prstGeom prst="line">
                      <a:avLst/>
                    </a:prstGeom>
                    <a:noFill/>
                    <a:ln w="25400" cap="flat" cmpd="sng" algn="ctr">
                      <a:solidFill>
                        <a:sysClr val="windowText" lastClr="000000"/>
                      </a:solidFill>
                      <a:prstDash val="solid"/>
                    </a:ln>
                    <a:effectLst/>
                  </p:spPr>
                </p:cxnSp>
                <p:cxnSp>
                  <p:nvCxnSpPr>
                    <p:cNvPr id="202" name="直線コネクタ 201">
                      <a:extLst>
                        <a:ext uri="{FF2B5EF4-FFF2-40B4-BE49-F238E27FC236}">
                          <a16:creationId xmlns:a16="http://schemas.microsoft.com/office/drawing/2014/main" id="{51D849B5-266F-2A1F-FE3C-EC8E78501430}"/>
                        </a:ext>
                      </a:extLst>
                    </p:cNvPr>
                    <p:cNvCxnSpPr>
                      <a:cxnSpLocks/>
                    </p:cNvCxnSpPr>
                    <p:nvPr/>
                  </p:nvCxnSpPr>
                  <p:spPr>
                    <a:xfrm>
                      <a:off x="7709805" y="2439273"/>
                      <a:ext cx="0" cy="508922"/>
                    </a:xfrm>
                    <a:prstGeom prst="line">
                      <a:avLst/>
                    </a:prstGeom>
                    <a:noFill/>
                    <a:ln w="25400" cap="flat" cmpd="sng" algn="ctr">
                      <a:solidFill>
                        <a:sysClr val="windowText" lastClr="000000"/>
                      </a:solidFill>
                      <a:prstDash val="solid"/>
                    </a:ln>
                    <a:effectLst/>
                  </p:spPr>
                </p:cxnSp>
                <p:sp>
                  <p:nvSpPr>
                    <p:cNvPr id="203" name="正方形/長方形 202">
                      <a:extLst>
                        <a:ext uri="{FF2B5EF4-FFF2-40B4-BE49-F238E27FC236}">
                          <a16:creationId xmlns:a16="http://schemas.microsoft.com/office/drawing/2014/main" id="{FE1710CD-A7A6-5B79-3B65-27F201B40679}"/>
                        </a:ext>
                      </a:extLst>
                    </p:cNvPr>
                    <p:cNvSpPr/>
                    <p:nvPr/>
                  </p:nvSpPr>
                  <p:spPr>
                    <a:xfrm>
                      <a:off x="909946" y="1948753"/>
                      <a:ext cx="302277" cy="981039"/>
                    </a:xfrm>
                    <a:prstGeom prst="rect">
                      <a:avLst/>
                    </a:prstGeom>
                    <a:solidFill>
                      <a:srgbClr val="1F497D">
                        <a:lumMod val="20000"/>
                        <a:lumOff val="80000"/>
                      </a:srgbClr>
                    </a:solidFill>
                    <a:ln w="9525" cap="flat" cmpd="sng" algn="ctr">
                      <a:solidFill>
                        <a:srgbClr val="4F81BD">
                          <a:shade val="95000"/>
                          <a:satMod val="105000"/>
                        </a:srgbClr>
                      </a:solidFill>
                      <a:prstDash val="solid"/>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1" lang="ja-JP" altLang="en-US" sz="2000" b="0" i="0" u="none" strike="noStrike" kern="0" cap="none" spc="0" normalizeH="0" baseline="0" noProof="0" dirty="0">
                        <a:ln>
                          <a:noFill/>
                        </a:ln>
                        <a:solidFill>
                          <a:prstClr val="white"/>
                        </a:solidFill>
                        <a:effectLst/>
                        <a:uLnTx/>
                        <a:uFillTx/>
                        <a:latin typeface="Calibri"/>
                        <a:ea typeface="ＭＳ Ｐゴシック" panose="020B0600070205080204" pitchFamily="34" charset="-128"/>
                        <a:cs typeface="+mn-cs"/>
                      </a:endParaRPr>
                    </a:p>
                  </p:txBody>
                </p:sp>
                <p:sp>
                  <p:nvSpPr>
                    <p:cNvPr id="204" name="正方形/長方形 203">
                      <a:extLst>
                        <a:ext uri="{FF2B5EF4-FFF2-40B4-BE49-F238E27FC236}">
                          <a16:creationId xmlns:a16="http://schemas.microsoft.com/office/drawing/2014/main" id="{20D8B8B1-8119-7000-333D-948835160484}"/>
                        </a:ext>
                      </a:extLst>
                    </p:cNvPr>
                    <p:cNvSpPr/>
                    <p:nvPr/>
                  </p:nvSpPr>
                  <p:spPr>
                    <a:xfrm>
                      <a:off x="7732210" y="1948752"/>
                      <a:ext cx="302277" cy="981039"/>
                    </a:xfrm>
                    <a:prstGeom prst="rect">
                      <a:avLst/>
                    </a:prstGeom>
                    <a:solidFill>
                      <a:srgbClr val="1F497D">
                        <a:lumMod val="20000"/>
                        <a:lumOff val="80000"/>
                      </a:srgbClr>
                    </a:solidFill>
                    <a:ln w="9525" cap="flat" cmpd="sng" algn="ctr">
                      <a:solidFill>
                        <a:srgbClr val="4F81BD">
                          <a:shade val="95000"/>
                          <a:satMod val="105000"/>
                        </a:srgbClr>
                      </a:solidFill>
                      <a:prstDash val="solid"/>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1" lang="ja-JP" altLang="en-US" sz="2000" b="0" i="0" u="none" strike="noStrike" kern="0" cap="none" spc="0" normalizeH="0" baseline="0" noProof="0" dirty="0">
                        <a:ln>
                          <a:noFill/>
                        </a:ln>
                        <a:solidFill>
                          <a:prstClr val="white"/>
                        </a:solidFill>
                        <a:effectLst/>
                        <a:uLnTx/>
                        <a:uFillTx/>
                        <a:latin typeface="Calibri"/>
                        <a:ea typeface="ＭＳ Ｐゴシック" panose="020B0600070205080204" pitchFamily="34" charset="-128"/>
                        <a:cs typeface="+mn-cs"/>
                      </a:endParaRPr>
                    </a:p>
                  </p:txBody>
                </p:sp>
                <p:cxnSp>
                  <p:nvCxnSpPr>
                    <p:cNvPr id="205" name="直線コネクタ 204">
                      <a:extLst>
                        <a:ext uri="{FF2B5EF4-FFF2-40B4-BE49-F238E27FC236}">
                          <a16:creationId xmlns:a16="http://schemas.microsoft.com/office/drawing/2014/main" id="{48058705-958F-3DAC-8178-922B671A7C6B}"/>
                        </a:ext>
                      </a:extLst>
                    </p:cNvPr>
                    <p:cNvCxnSpPr>
                      <a:cxnSpLocks/>
                    </p:cNvCxnSpPr>
                    <p:nvPr/>
                  </p:nvCxnSpPr>
                  <p:spPr>
                    <a:xfrm>
                      <a:off x="8063058" y="2439273"/>
                      <a:ext cx="0" cy="508922"/>
                    </a:xfrm>
                    <a:prstGeom prst="line">
                      <a:avLst/>
                    </a:prstGeom>
                    <a:noFill/>
                    <a:ln w="25400" cap="flat" cmpd="sng" algn="ctr">
                      <a:solidFill>
                        <a:sysClr val="windowText" lastClr="000000"/>
                      </a:solidFill>
                      <a:prstDash val="solid"/>
                    </a:ln>
                    <a:effectLst/>
                  </p:spPr>
                </p:cxnSp>
                <p:cxnSp>
                  <p:nvCxnSpPr>
                    <p:cNvPr id="206" name="直線コネクタ 205">
                      <a:extLst>
                        <a:ext uri="{FF2B5EF4-FFF2-40B4-BE49-F238E27FC236}">
                          <a16:creationId xmlns:a16="http://schemas.microsoft.com/office/drawing/2014/main" id="{CE079CFB-D8E9-6F86-2BFB-E1166F3FAB93}"/>
                        </a:ext>
                      </a:extLst>
                    </p:cNvPr>
                    <p:cNvCxnSpPr>
                      <a:cxnSpLocks/>
                    </p:cNvCxnSpPr>
                    <p:nvPr/>
                  </p:nvCxnSpPr>
                  <p:spPr>
                    <a:xfrm>
                      <a:off x="1246454" y="2439273"/>
                      <a:ext cx="0" cy="508922"/>
                    </a:xfrm>
                    <a:prstGeom prst="line">
                      <a:avLst/>
                    </a:prstGeom>
                    <a:noFill/>
                    <a:ln w="25400" cap="flat" cmpd="sng" algn="ctr">
                      <a:solidFill>
                        <a:sysClr val="windowText" lastClr="000000"/>
                      </a:solidFill>
                      <a:prstDash val="solid"/>
                    </a:ln>
                    <a:effectLst/>
                  </p:spPr>
                </p:cxnSp>
                <p:cxnSp>
                  <p:nvCxnSpPr>
                    <p:cNvPr id="207" name="直線コネクタ 206">
                      <a:extLst>
                        <a:ext uri="{FF2B5EF4-FFF2-40B4-BE49-F238E27FC236}">
                          <a16:creationId xmlns:a16="http://schemas.microsoft.com/office/drawing/2014/main" id="{E4548E5D-6A73-6408-E3F0-E6D3213F888B}"/>
                        </a:ext>
                      </a:extLst>
                    </p:cNvPr>
                    <p:cNvCxnSpPr>
                      <a:cxnSpLocks/>
                    </p:cNvCxnSpPr>
                    <p:nvPr/>
                  </p:nvCxnSpPr>
                  <p:spPr>
                    <a:xfrm>
                      <a:off x="887034" y="2439273"/>
                      <a:ext cx="0" cy="508922"/>
                    </a:xfrm>
                    <a:prstGeom prst="line">
                      <a:avLst/>
                    </a:prstGeom>
                    <a:noFill/>
                    <a:ln w="25400" cap="flat" cmpd="sng" algn="ctr">
                      <a:solidFill>
                        <a:sysClr val="windowText" lastClr="000000"/>
                      </a:solidFill>
                      <a:prstDash val="solid"/>
                    </a:ln>
                    <a:effectLst/>
                  </p:spPr>
                </p:cxnSp>
                <p:sp>
                  <p:nvSpPr>
                    <p:cNvPr id="208" name="テキスト ボックス 207">
                      <a:extLst>
                        <a:ext uri="{FF2B5EF4-FFF2-40B4-BE49-F238E27FC236}">
                          <a16:creationId xmlns:a16="http://schemas.microsoft.com/office/drawing/2014/main" id="{A12F5A87-5F04-B8F1-31B7-C2B367E5C1CD}"/>
                        </a:ext>
                      </a:extLst>
                    </p:cNvPr>
                    <p:cNvSpPr txBox="1"/>
                    <p:nvPr/>
                  </p:nvSpPr>
                  <p:spPr>
                    <a:xfrm>
                      <a:off x="8183353" y="2881417"/>
                      <a:ext cx="1061357" cy="570312"/>
                    </a:xfrm>
                    <a:prstGeom prst="rect">
                      <a:avLst/>
                    </a:prstGeom>
                    <a:noFill/>
                  </p:spPr>
                  <p:txBody>
                    <a:bodyPr wrap="squar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1" lang="en-US" altLang="ja-JP" sz="2400" b="0" i="0" u="none" strike="noStrike" kern="0" cap="none" spc="0" normalizeH="0" baseline="0" noProof="0" dirty="0">
                          <a:ln>
                            <a:noFill/>
                          </a:ln>
                          <a:solidFill>
                            <a:prstClr val="black"/>
                          </a:solidFill>
                          <a:effectLst/>
                          <a:uLnTx/>
                          <a:uFillTx/>
                          <a:latin typeface="Times New Roman"/>
                          <a:ea typeface="ＭＳ Ｐゴシック" panose="020B0600070205080204" pitchFamily="34" charset="-128"/>
                        </a:rPr>
                        <a:t>time</a:t>
                      </a:r>
                      <a:endParaRPr kumimoji="1" lang="ja-JP" altLang="en-US" sz="2400" b="0" i="0" u="none" strike="noStrike" kern="0" cap="none" spc="0" normalizeH="0" baseline="0" noProof="0" dirty="0">
                        <a:ln>
                          <a:noFill/>
                        </a:ln>
                        <a:solidFill>
                          <a:prstClr val="black"/>
                        </a:solidFill>
                        <a:effectLst/>
                        <a:uLnTx/>
                        <a:uFillTx/>
                        <a:latin typeface="Times New Roman"/>
                        <a:ea typeface="ＭＳ Ｐゴシック" panose="020B0600070205080204" pitchFamily="34" charset="-128"/>
                      </a:endParaRPr>
                    </a:p>
                  </p:txBody>
                </p:sp>
                <p:cxnSp>
                  <p:nvCxnSpPr>
                    <p:cNvPr id="209" name="直線コネクタ 208">
                      <a:extLst>
                        <a:ext uri="{FF2B5EF4-FFF2-40B4-BE49-F238E27FC236}">
                          <a16:creationId xmlns:a16="http://schemas.microsoft.com/office/drawing/2014/main" id="{4ADED2FB-C91C-7526-A277-A6CC8D7FAA7B}"/>
                        </a:ext>
                      </a:extLst>
                    </p:cNvPr>
                    <p:cNvCxnSpPr>
                      <a:cxnSpLocks/>
                    </p:cNvCxnSpPr>
                    <p:nvPr/>
                  </p:nvCxnSpPr>
                  <p:spPr>
                    <a:xfrm>
                      <a:off x="6623724" y="1713946"/>
                      <a:ext cx="0" cy="725328"/>
                    </a:xfrm>
                    <a:prstGeom prst="line">
                      <a:avLst/>
                    </a:prstGeom>
                    <a:noFill/>
                    <a:ln w="19050" cap="flat" cmpd="sng" algn="ctr">
                      <a:solidFill>
                        <a:sysClr val="windowText" lastClr="000000"/>
                      </a:solidFill>
                      <a:prstDash val="dash"/>
                      <a:round/>
                      <a:headEnd type="none" w="med" len="med"/>
                      <a:tailEnd type="none" w="med" len="med"/>
                    </a:ln>
                    <a:effectLst/>
                  </p:spPr>
                </p:cxnSp>
                <p:sp>
                  <p:nvSpPr>
                    <p:cNvPr id="210" name="テキスト ボックス 209">
                      <a:extLst>
                        <a:ext uri="{FF2B5EF4-FFF2-40B4-BE49-F238E27FC236}">
                          <a16:creationId xmlns:a16="http://schemas.microsoft.com/office/drawing/2014/main" id="{99C7AFB3-99AA-20AD-C67E-B9C93FCBCF26}"/>
                        </a:ext>
                      </a:extLst>
                    </p:cNvPr>
                    <p:cNvSpPr txBox="1"/>
                    <p:nvPr/>
                  </p:nvSpPr>
                  <p:spPr>
                    <a:xfrm>
                      <a:off x="-355719" y="2276029"/>
                      <a:ext cx="2198041" cy="494271"/>
                    </a:xfrm>
                    <a:prstGeom prst="rect">
                      <a:avLst/>
                    </a:prstGeom>
                    <a:noFill/>
                  </p:spPr>
                  <p:txBody>
                    <a:bodyPr wrap="squar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1" lang="en-US" altLang="ja-JP" sz="2000" b="0" i="0" u="none" strike="noStrike" kern="0" cap="none" spc="0" normalizeH="0" baseline="0" noProof="0" dirty="0">
                          <a:ln>
                            <a:noFill/>
                          </a:ln>
                          <a:solidFill>
                            <a:prstClr val="black"/>
                          </a:solidFill>
                          <a:effectLst/>
                          <a:uLnTx/>
                          <a:uFillTx/>
                          <a:latin typeface="Times New Roman"/>
                          <a:ea typeface="ＭＳ Ｐゴシック" panose="020B0600070205080204" pitchFamily="34" charset="-128"/>
                        </a:rPr>
                        <a:t>D-Beacon</a:t>
                      </a:r>
                      <a:endParaRPr kumimoji="1" lang="ja-JP" altLang="en-US" sz="2000" b="0" i="0" u="none" strike="noStrike" kern="0" cap="none" spc="0" normalizeH="0" baseline="0" noProof="0" dirty="0">
                        <a:ln>
                          <a:noFill/>
                        </a:ln>
                        <a:solidFill>
                          <a:prstClr val="black"/>
                        </a:solidFill>
                        <a:effectLst/>
                        <a:uLnTx/>
                        <a:uFillTx/>
                        <a:latin typeface="Times New Roman"/>
                        <a:ea typeface="ＭＳ Ｐゴシック" panose="020B0600070205080204" pitchFamily="34" charset="-128"/>
                      </a:endParaRPr>
                    </a:p>
                  </p:txBody>
                </p:sp>
                <p:cxnSp>
                  <p:nvCxnSpPr>
                    <p:cNvPr id="211" name="直線矢印コネクタ 210">
                      <a:extLst>
                        <a:ext uri="{FF2B5EF4-FFF2-40B4-BE49-F238E27FC236}">
                          <a16:creationId xmlns:a16="http://schemas.microsoft.com/office/drawing/2014/main" id="{EC712761-B7C3-1A7D-A9AB-C437F33901BD}"/>
                        </a:ext>
                      </a:extLst>
                    </p:cNvPr>
                    <p:cNvCxnSpPr>
                      <a:cxnSpLocks/>
                    </p:cNvCxnSpPr>
                    <p:nvPr/>
                  </p:nvCxnSpPr>
                  <p:spPr>
                    <a:xfrm>
                      <a:off x="6631545" y="2131823"/>
                      <a:ext cx="1100665" cy="0"/>
                    </a:xfrm>
                    <a:prstGeom prst="straightConnector1">
                      <a:avLst/>
                    </a:prstGeom>
                    <a:noFill/>
                    <a:ln w="25400" cap="flat" cmpd="sng" algn="ctr">
                      <a:solidFill>
                        <a:sysClr val="windowText" lastClr="000000"/>
                      </a:solidFill>
                      <a:prstDash val="solid"/>
                      <a:headEnd type="triangle"/>
                      <a:tailEnd type="triangle"/>
                    </a:ln>
                    <a:effectLst/>
                  </p:spPr>
                </p:cxnSp>
                <p:sp>
                  <p:nvSpPr>
                    <p:cNvPr id="212" name="テキスト ボックス 211">
                      <a:extLst>
                        <a:ext uri="{FF2B5EF4-FFF2-40B4-BE49-F238E27FC236}">
                          <a16:creationId xmlns:a16="http://schemas.microsoft.com/office/drawing/2014/main" id="{076203E0-96FA-DC30-1469-8CAE33258BC5}"/>
                        </a:ext>
                      </a:extLst>
                    </p:cNvPr>
                    <p:cNvSpPr txBox="1"/>
                    <p:nvPr/>
                  </p:nvSpPr>
                  <p:spPr>
                    <a:xfrm>
                      <a:off x="6600198" y="1168506"/>
                      <a:ext cx="1100665" cy="494268"/>
                    </a:xfrm>
                    <a:prstGeom prst="rect">
                      <a:avLst/>
                    </a:prstGeom>
                    <a:noFill/>
                  </p:spPr>
                  <p:txBody>
                    <a:bodyPr wrap="square" rtlCol="0">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1" lang="en-US" altLang="ja-JP" sz="2000" b="0" i="0" u="none" strike="noStrike" kern="0" cap="none" spc="0" normalizeH="0" baseline="0" noProof="0" dirty="0">
                          <a:ln>
                            <a:noFill/>
                          </a:ln>
                          <a:solidFill>
                            <a:prstClr val="black"/>
                          </a:solidFill>
                          <a:effectLst/>
                          <a:uLnTx/>
                          <a:uFillTx/>
                          <a:latin typeface="Times New Roman"/>
                          <a:ea typeface="ＭＳ Ｐゴシック" panose="020B0600070205080204" pitchFamily="34" charset="-128"/>
                        </a:rPr>
                        <a:t>Inactive</a:t>
                      </a:r>
                    </a:p>
                  </p:txBody>
                </p:sp>
                <p:sp>
                  <p:nvSpPr>
                    <p:cNvPr id="213" name="正方形/長方形 212">
                      <a:extLst>
                        <a:ext uri="{FF2B5EF4-FFF2-40B4-BE49-F238E27FC236}">
                          <a16:creationId xmlns:a16="http://schemas.microsoft.com/office/drawing/2014/main" id="{7F619F1B-EC11-B3F1-1FD6-AF9C06E773E5}"/>
                        </a:ext>
                      </a:extLst>
                    </p:cNvPr>
                    <p:cNvSpPr/>
                    <p:nvPr/>
                  </p:nvSpPr>
                  <p:spPr>
                    <a:xfrm>
                      <a:off x="1261403" y="2329466"/>
                      <a:ext cx="5376860" cy="601949"/>
                    </a:xfrm>
                    <a:prstGeom prst="rect">
                      <a:avLst/>
                    </a:prstGeom>
                    <a:solidFill>
                      <a:srgbClr val="C0504D">
                        <a:lumMod val="20000"/>
                        <a:lumOff val="80000"/>
                        <a:alpha val="60000"/>
                      </a:srgbClr>
                    </a:solidFill>
                    <a:ln w="9525" cap="flat" cmpd="sng" algn="ctr">
                      <a:solidFill>
                        <a:srgbClr val="9BBB59">
                          <a:lumMod val="20000"/>
                          <a:lumOff val="80000"/>
                        </a:srgbClr>
                      </a:solidFill>
                      <a:prstDash val="solid"/>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1" lang="ja-JP" altLang="en-US" sz="2000" b="0" i="0" u="none" strike="noStrike" kern="0" cap="none" spc="0" normalizeH="0" baseline="0" noProof="0" dirty="0">
                        <a:ln>
                          <a:noFill/>
                        </a:ln>
                        <a:solidFill>
                          <a:prstClr val="white"/>
                        </a:solidFill>
                        <a:effectLst/>
                        <a:uLnTx/>
                        <a:uFillTx/>
                        <a:latin typeface="Calibri"/>
                        <a:ea typeface="ＭＳ Ｐゴシック" panose="020B0600070205080204" pitchFamily="34" charset="-128"/>
                        <a:cs typeface="+mn-cs"/>
                      </a:endParaRPr>
                    </a:p>
                  </p:txBody>
                </p:sp>
                <p:sp>
                  <p:nvSpPr>
                    <p:cNvPr id="214" name="テキスト ボックス 213">
                      <a:extLst>
                        <a:ext uri="{FF2B5EF4-FFF2-40B4-BE49-F238E27FC236}">
                          <a16:creationId xmlns:a16="http://schemas.microsoft.com/office/drawing/2014/main" id="{D177A832-DE42-C51B-4D7D-7ADDA44A93C8}"/>
                        </a:ext>
                      </a:extLst>
                    </p:cNvPr>
                    <p:cNvSpPr txBox="1"/>
                    <p:nvPr/>
                  </p:nvSpPr>
                  <p:spPr>
                    <a:xfrm>
                      <a:off x="2918337" y="2502235"/>
                      <a:ext cx="601479" cy="494271"/>
                    </a:xfrm>
                    <a:prstGeom prst="rect">
                      <a:avLst/>
                    </a:prstGeom>
                    <a:noFill/>
                  </p:spPr>
                  <p:txBody>
                    <a:bodyPr wrap="squar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1" lang="ja-JP" altLang="en-US" sz="2000" b="0" i="0" u="none" strike="noStrike" kern="0" cap="none" spc="0" normalizeH="0" baseline="0" noProof="0" dirty="0">
                          <a:ln>
                            <a:noFill/>
                          </a:ln>
                          <a:solidFill>
                            <a:prstClr val="black"/>
                          </a:solidFill>
                          <a:effectLst/>
                          <a:uLnTx/>
                          <a:uFillTx/>
                          <a:latin typeface="Times New Roman"/>
                          <a:ea typeface="ＭＳ Ｐゴシック" panose="020B0600070205080204" pitchFamily="34" charset="-128"/>
                        </a:rPr>
                        <a:t>・・・</a:t>
                      </a:r>
                    </a:p>
                  </p:txBody>
                </p:sp>
              </p:grpSp>
              <p:sp>
                <p:nvSpPr>
                  <p:cNvPr id="182" name="正方形/長方形 181">
                    <a:extLst>
                      <a:ext uri="{FF2B5EF4-FFF2-40B4-BE49-F238E27FC236}">
                        <a16:creationId xmlns:a16="http://schemas.microsoft.com/office/drawing/2014/main" id="{4817CBF0-A03C-EC3B-E38B-1BDACC6C6B86}"/>
                      </a:ext>
                    </a:extLst>
                  </p:cNvPr>
                  <p:cNvSpPr/>
                  <p:nvPr/>
                </p:nvSpPr>
                <p:spPr>
                  <a:xfrm>
                    <a:off x="2294100" y="2346627"/>
                    <a:ext cx="293057" cy="542602"/>
                  </a:xfrm>
                  <a:prstGeom prst="rect">
                    <a:avLst/>
                  </a:prstGeom>
                  <a:solidFill>
                    <a:srgbClr val="9BBB59">
                      <a:lumMod val="60000"/>
                      <a:lumOff val="40000"/>
                    </a:srgbClr>
                  </a:solidFill>
                  <a:ln w="9525" cap="flat" cmpd="sng" algn="ctr">
                    <a:solidFill>
                      <a:srgbClr val="9BBB59">
                        <a:lumMod val="75000"/>
                      </a:srgbClr>
                    </a:solidFill>
                    <a:prstDash val="solid"/>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1" lang="ja-JP" altLang="en-US" sz="2000" b="0" i="0" u="none" strike="noStrike" kern="0" cap="none" spc="0" normalizeH="0" baseline="0" noProof="0" dirty="0">
                      <a:ln>
                        <a:noFill/>
                      </a:ln>
                      <a:solidFill>
                        <a:prstClr val="white"/>
                      </a:solidFill>
                      <a:effectLst/>
                      <a:uLnTx/>
                      <a:uFillTx/>
                      <a:latin typeface="Calibri"/>
                      <a:ea typeface="ＭＳ Ｐゴシック" panose="020B0600070205080204" pitchFamily="34" charset="-128"/>
                      <a:cs typeface="+mn-cs"/>
                    </a:endParaRPr>
                  </a:p>
                </p:txBody>
              </p:sp>
              <p:cxnSp>
                <p:nvCxnSpPr>
                  <p:cNvPr id="183" name="直線コネクタ 182">
                    <a:extLst>
                      <a:ext uri="{FF2B5EF4-FFF2-40B4-BE49-F238E27FC236}">
                        <a16:creationId xmlns:a16="http://schemas.microsoft.com/office/drawing/2014/main" id="{6EE5068D-8DE1-146D-32F2-F734ACAC926A}"/>
                      </a:ext>
                    </a:extLst>
                  </p:cNvPr>
                  <p:cNvCxnSpPr>
                    <a:cxnSpLocks/>
                  </p:cNvCxnSpPr>
                  <p:nvPr/>
                </p:nvCxnSpPr>
                <p:spPr>
                  <a:xfrm>
                    <a:off x="8162777" y="2478222"/>
                    <a:ext cx="0" cy="434848"/>
                  </a:xfrm>
                  <a:prstGeom prst="line">
                    <a:avLst/>
                  </a:prstGeom>
                  <a:noFill/>
                  <a:ln w="25400" cap="flat" cmpd="sng" algn="ctr">
                    <a:solidFill>
                      <a:sysClr val="windowText" lastClr="000000"/>
                    </a:solidFill>
                    <a:prstDash val="solid"/>
                  </a:ln>
                  <a:effectLst/>
                </p:spPr>
              </p:cxnSp>
            </p:grpSp>
            <mc:AlternateContent xmlns:mc="http://schemas.openxmlformats.org/markup-compatibility/2006" xmlns:a14="http://schemas.microsoft.com/office/drawing/2010/main">
              <mc:Choice Requires="a14">
                <p:sp>
                  <p:nvSpPr>
                    <p:cNvPr id="171" name="正方形/長方形 170">
                      <a:extLst>
                        <a:ext uri="{FF2B5EF4-FFF2-40B4-BE49-F238E27FC236}">
                          <a16:creationId xmlns:a16="http://schemas.microsoft.com/office/drawing/2014/main" id="{5DFDABC7-9B37-D5EF-2A2A-23085764B03F}"/>
                        </a:ext>
                      </a:extLst>
                    </p:cNvPr>
                    <p:cNvSpPr/>
                    <p:nvPr/>
                  </p:nvSpPr>
                  <p:spPr>
                    <a:xfrm>
                      <a:off x="1223171" y="2557701"/>
                      <a:ext cx="465447" cy="422329"/>
                    </a:xfrm>
                    <a:prstGeom prst="rect">
                      <a:avLst/>
                    </a:prstGeom>
                  </p:spPr>
                  <p:txBody>
                    <a:bodyPr wrap="none">
                      <a:spAutoFit/>
                    </a:bodyPr>
                    <a:lstStyle/>
                    <a:p>
                      <a:pPr marL="0" marR="0" lvl="0" indent="0" defTabSz="4572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kumimoji="1" lang="en-US" altLang="ja-JP" sz="2000" b="0" i="1" u="none" strike="noStrike" kern="0" cap="none" spc="0" normalizeH="0" baseline="0" noProof="0" smtClean="0">
                                    <a:ln>
                                      <a:noFill/>
                                    </a:ln>
                                    <a:solidFill>
                                      <a:prstClr val="black"/>
                                    </a:solidFill>
                                    <a:effectLst/>
                                    <a:uLnTx/>
                                    <a:uFillTx/>
                                    <a:latin typeface="Cambria Math" panose="02040503050406030204" pitchFamily="18" charset="0"/>
                                  </a:rPr>
                                </m:ctrlPr>
                              </m:sSubPr>
                              <m:e>
                                <m:r>
                                  <a:rPr kumimoji="1" lang="en-US" altLang="ja-JP" sz="2000" b="0" i="1" u="none" strike="noStrike" kern="0" cap="none" spc="0" normalizeH="0" baseline="0" noProof="0" smtClean="0">
                                    <a:ln>
                                      <a:noFill/>
                                    </a:ln>
                                    <a:solidFill>
                                      <a:prstClr val="black"/>
                                    </a:solidFill>
                                    <a:effectLst/>
                                    <a:uLnTx/>
                                    <a:uFillTx/>
                                    <a:latin typeface="Cambria Math" panose="02040503050406030204" pitchFamily="18" charset="0"/>
                                  </a:rPr>
                                  <m:t>𝑇</m:t>
                                </m:r>
                              </m:e>
                              <m:sub>
                                <m:r>
                                  <a:rPr kumimoji="1" lang="en-US" altLang="ja-JP" sz="2000" b="0" i="1" u="none" strike="noStrike" kern="0" cap="none" spc="0" normalizeH="0" baseline="0" noProof="0" smtClean="0">
                                    <a:ln>
                                      <a:noFill/>
                                    </a:ln>
                                    <a:solidFill>
                                      <a:prstClr val="black"/>
                                    </a:solidFill>
                                    <a:effectLst/>
                                    <a:uLnTx/>
                                    <a:uFillTx/>
                                    <a:latin typeface="Cambria Math" panose="02040503050406030204" pitchFamily="18" charset="0"/>
                                  </a:rPr>
                                  <m:t>𝑠</m:t>
                                </m:r>
                              </m:sub>
                            </m:sSub>
                          </m:oMath>
                        </m:oMathPara>
                      </a14:m>
                      <a:endParaRPr kumimoji="1" lang="ja-JP" altLang="en-US" sz="2000" b="0" i="0" u="none" strike="noStrike" kern="0" cap="none" spc="0" normalizeH="0" baseline="0" noProof="0" dirty="0">
                        <a:ln>
                          <a:noFill/>
                        </a:ln>
                        <a:solidFill>
                          <a:prstClr val="black"/>
                        </a:solidFill>
                        <a:effectLst/>
                        <a:uLnTx/>
                        <a:uFillTx/>
                        <a:latin typeface="Calibri"/>
                        <a:ea typeface="ＭＳ Ｐゴシック" panose="020B0600070205080204" pitchFamily="34" charset="-128"/>
                      </a:endParaRPr>
                    </a:p>
                  </p:txBody>
                </p:sp>
              </mc:Choice>
              <mc:Fallback xmlns="">
                <p:sp>
                  <p:nvSpPr>
                    <p:cNvPr id="9" name="正方形/長方形 8">
                      <a:extLst>
                        <a:ext uri="{FF2B5EF4-FFF2-40B4-BE49-F238E27FC236}">
                          <a16:creationId xmlns:a16="http://schemas.microsoft.com/office/drawing/2014/main" id="{793671DA-D6C2-4FCF-9359-57E57DE54810}"/>
                        </a:ext>
                      </a:extLst>
                    </p:cNvPr>
                    <p:cNvSpPr>
                      <a:spLocks noRot="1" noChangeAspect="1" noMove="1" noResize="1" noEditPoints="1" noAdjustHandles="1" noChangeArrowheads="1" noChangeShapeType="1" noTextEdit="1"/>
                    </p:cNvSpPr>
                    <p:nvPr/>
                  </p:nvSpPr>
                  <p:spPr>
                    <a:xfrm>
                      <a:off x="1223171" y="2557701"/>
                      <a:ext cx="465447" cy="422329"/>
                    </a:xfrm>
                    <a:prstGeom prst="rect">
                      <a:avLst/>
                    </a:prstGeom>
                    <a:blipFill>
                      <a:blip r:embed="rId4"/>
                      <a:stretch>
                        <a:fillRect/>
                      </a:stretch>
                    </a:blipFill>
                  </p:spPr>
                  <p:txBody>
                    <a:bodyPr/>
                    <a:lstStyle/>
                    <a:p>
                      <a:r>
                        <a:rPr lang="ja-JP" altLang="en-US">
                          <a:noFill/>
                        </a:rPr>
                        <a:t> </a:t>
                      </a:r>
                    </a:p>
                  </p:txBody>
                </p:sp>
              </mc:Fallback>
            </mc:AlternateContent>
            <p:cxnSp>
              <p:nvCxnSpPr>
                <p:cNvPr id="172" name="直線コネクタ 171">
                  <a:extLst>
                    <a:ext uri="{FF2B5EF4-FFF2-40B4-BE49-F238E27FC236}">
                      <a16:creationId xmlns:a16="http://schemas.microsoft.com/office/drawing/2014/main" id="{6887C103-5139-E6A4-1D9A-E845491FA588}"/>
                    </a:ext>
                  </a:extLst>
                </p:cNvPr>
                <p:cNvCxnSpPr>
                  <a:cxnSpLocks/>
                </p:cNvCxnSpPr>
                <p:nvPr/>
              </p:nvCxnSpPr>
              <p:spPr>
                <a:xfrm>
                  <a:off x="1277189" y="2515418"/>
                  <a:ext cx="0" cy="280888"/>
                </a:xfrm>
                <a:prstGeom prst="line">
                  <a:avLst/>
                </a:prstGeom>
                <a:noFill/>
                <a:ln w="25400" cap="flat" cmpd="sng" algn="ctr">
                  <a:solidFill>
                    <a:sysClr val="windowText" lastClr="000000"/>
                  </a:solidFill>
                  <a:prstDash val="solid"/>
                </a:ln>
                <a:effectLst/>
              </p:spPr>
            </p:cxnSp>
            <p:cxnSp>
              <p:nvCxnSpPr>
                <p:cNvPr id="173" name="直線コネクタ 172">
                  <a:extLst>
                    <a:ext uri="{FF2B5EF4-FFF2-40B4-BE49-F238E27FC236}">
                      <a16:creationId xmlns:a16="http://schemas.microsoft.com/office/drawing/2014/main" id="{021CC3BB-E813-31EE-9839-FCBA77EB041E}"/>
                    </a:ext>
                  </a:extLst>
                </p:cNvPr>
                <p:cNvCxnSpPr>
                  <a:cxnSpLocks/>
                </p:cNvCxnSpPr>
                <p:nvPr/>
              </p:nvCxnSpPr>
              <p:spPr>
                <a:xfrm>
                  <a:off x="1617275" y="2519485"/>
                  <a:ext cx="0" cy="280888"/>
                </a:xfrm>
                <a:prstGeom prst="line">
                  <a:avLst/>
                </a:prstGeom>
                <a:noFill/>
                <a:ln w="25400" cap="flat" cmpd="sng" algn="ctr">
                  <a:solidFill>
                    <a:sysClr val="windowText" lastClr="000000"/>
                  </a:solidFill>
                  <a:prstDash val="solid"/>
                </a:ln>
                <a:effectLst/>
              </p:spPr>
            </p:cxnSp>
            <p:cxnSp>
              <p:nvCxnSpPr>
                <p:cNvPr id="174" name="直線矢印コネクタ 173">
                  <a:extLst>
                    <a:ext uri="{FF2B5EF4-FFF2-40B4-BE49-F238E27FC236}">
                      <a16:creationId xmlns:a16="http://schemas.microsoft.com/office/drawing/2014/main" id="{B9D88763-881E-E949-CC45-618DFBB99301}"/>
                    </a:ext>
                  </a:extLst>
                </p:cNvPr>
                <p:cNvCxnSpPr>
                  <a:cxnSpLocks/>
                </p:cNvCxnSpPr>
                <p:nvPr/>
              </p:nvCxnSpPr>
              <p:spPr>
                <a:xfrm>
                  <a:off x="1057866" y="2655862"/>
                  <a:ext cx="219323" cy="0"/>
                </a:xfrm>
                <a:prstGeom prst="straightConnector1">
                  <a:avLst/>
                </a:prstGeom>
                <a:noFill/>
                <a:ln w="19050" cap="flat" cmpd="sng" algn="ctr">
                  <a:solidFill>
                    <a:sysClr val="windowText" lastClr="000000">
                      <a:shade val="95000"/>
                      <a:satMod val="105000"/>
                    </a:sysClr>
                  </a:solidFill>
                  <a:prstDash val="solid"/>
                  <a:tailEnd type="triangle"/>
                </a:ln>
                <a:effectLst/>
              </p:spPr>
            </p:cxnSp>
            <p:cxnSp>
              <p:nvCxnSpPr>
                <p:cNvPr id="175" name="直線矢印コネクタ 174">
                  <a:extLst>
                    <a:ext uri="{FF2B5EF4-FFF2-40B4-BE49-F238E27FC236}">
                      <a16:creationId xmlns:a16="http://schemas.microsoft.com/office/drawing/2014/main" id="{70140D53-2F5E-F181-5E75-BA042F6CED3D}"/>
                    </a:ext>
                  </a:extLst>
                </p:cNvPr>
                <p:cNvCxnSpPr>
                  <a:cxnSpLocks/>
                </p:cNvCxnSpPr>
                <p:nvPr/>
              </p:nvCxnSpPr>
              <p:spPr>
                <a:xfrm flipH="1">
                  <a:off x="1613357" y="2668511"/>
                  <a:ext cx="295543" cy="1"/>
                </a:xfrm>
                <a:prstGeom prst="straightConnector1">
                  <a:avLst/>
                </a:prstGeom>
                <a:noFill/>
                <a:ln w="19050" cap="flat" cmpd="sng" algn="ctr">
                  <a:solidFill>
                    <a:sysClr val="windowText" lastClr="000000">
                      <a:shade val="95000"/>
                      <a:satMod val="105000"/>
                    </a:sysClr>
                  </a:solidFill>
                  <a:prstDash val="solid"/>
                  <a:tailEnd type="triangle"/>
                </a:ln>
                <a:effectLst/>
              </p:spPr>
            </p:cxnSp>
            <p:cxnSp>
              <p:nvCxnSpPr>
                <p:cNvPr id="176" name="直線コネクタ 175">
                  <a:extLst>
                    <a:ext uri="{FF2B5EF4-FFF2-40B4-BE49-F238E27FC236}">
                      <a16:creationId xmlns:a16="http://schemas.microsoft.com/office/drawing/2014/main" id="{23DEA9DC-E316-50AB-9F4A-36D9B5415CC0}"/>
                    </a:ext>
                  </a:extLst>
                </p:cNvPr>
                <p:cNvCxnSpPr>
                  <a:cxnSpLocks/>
                </p:cNvCxnSpPr>
                <p:nvPr/>
              </p:nvCxnSpPr>
              <p:spPr>
                <a:xfrm flipH="1">
                  <a:off x="928732" y="2515414"/>
                  <a:ext cx="115" cy="597896"/>
                </a:xfrm>
                <a:prstGeom prst="line">
                  <a:avLst/>
                </a:prstGeom>
                <a:noFill/>
                <a:ln w="25400" cap="flat" cmpd="sng" algn="ctr">
                  <a:solidFill>
                    <a:sysClr val="windowText" lastClr="000000"/>
                  </a:solidFill>
                  <a:prstDash val="solid"/>
                </a:ln>
                <a:effectLst/>
              </p:spPr>
            </p:cxnSp>
            <p:cxnSp>
              <p:nvCxnSpPr>
                <p:cNvPr id="177" name="直線コネクタ 176">
                  <a:extLst>
                    <a:ext uri="{FF2B5EF4-FFF2-40B4-BE49-F238E27FC236}">
                      <a16:creationId xmlns:a16="http://schemas.microsoft.com/office/drawing/2014/main" id="{A6707B65-4612-C817-782E-06C59FBFDD79}"/>
                    </a:ext>
                  </a:extLst>
                </p:cNvPr>
                <p:cNvCxnSpPr>
                  <a:cxnSpLocks/>
                </p:cNvCxnSpPr>
                <p:nvPr/>
              </p:nvCxnSpPr>
              <p:spPr>
                <a:xfrm>
                  <a:off x="7540982" y="2527370"/>
                  <a:ext cx="2415" cy="585940"/>
                </a:xfrm>
                <a:prstGeom prst="line">
                  <a:avLst/>
                </a:prstGeom>
                <a:noFill/>
                <a:ln w="25400" cap="flat" cmpd="sng" algn="ctr">
                  <a:solidFill>
                    <a:sysClr val="windowText" lastClr="000000"/>
                  </a:solidFill>
                  <a:prstDash val="solid"/>
                </a:ln>
                <a:effectLst/>
              </p:spPr>
            </p:cxnSp>
            <p:cxnSp>
              <p:nvCxnSpPr>
                <p:cNvPr id="178" name="直線矢印コネクタ 177">
                  <a:extLst>
                    <a:ext uri="{FF2B5EF4-FFF2-40B4-BE49-F238E27FC236}">
                      <a16:creationId xmlns:a16="http://schemas.microsoft.com/office/drawing/2014/main" id="{051424BB-6904-921D-2424-FBD454EAC3F1}"/>
                    </a:ext>
                  </a:extLst>
                </p:cNvPr>
                <p:cNvCxnSpPr>
                  <a:cxnSpLocks/>
                </p:cNvCxnSpPr>
                <p:nvPr/>
              </p:nvCxnSpPr>
              <p:spPr>
                <a:xfrm flipH="1">
                  <a:off x="950947" y="2966927"/>
                  <a:ext cx="3048797" cy="0"/>
                </a:xfrm>
                <a:prstGeom prst="straightConnector1">
                  <a:avLst/>
                </a:prstGeom>
                <a:noFill/>
                <a:ln w="19050" cap="flat" cmpd="sng" algn="ctr">
                  <a:solidFill>
                    <a:sysClr val="windowText" lastClr="000000">
                      <a:shade val="95000"/>
                      <a:satMod val="105000"/>
                    </a:sysClr>
                  </a:solidFill>
                  <a:prstDash val="solid"/>
                  <a:tailEnd type="triangle"/>
                </a:ln>
                <a:effectLst/>
              </p:spPr>
            </p:cxnSp>
            <p:cxnSp>
              <p:nvCxnSpPr>
                <p:cNvPr id="179" name="直線矢印コネクタ 178">
                  <a:extLst>
                    <a:ext uri="{FF2B5EF4-FFF2-40B4-BE49-F238E27FC236}">
                      <a16:creationId xmlns:a16="http://schemas.microsoft.com/office/drawing/2014/main" id="{393C6C05-5072-7AB7-0DB5-7DE99277C475}"/>
                    </a:ext>
                  </a:extLst>
                </p:cNvPr>
                <p:cNvCxnSpPr>
                  <a:cxnSpLocks/>
                </p:cNvCxnSpPr>
                <p:nvPr/>
              </p:nvCxnSpPr>
              <p:spPr>
                <a:xfrm>
                  <a:off x="4791430" y="2951801"/>
                  <a:ext cx="2751967" cy="0"/>
                </a:xfrm>
                <a:prstGeom prst="straightConnector1">
                  <a:avLst/>
                </a:prstGeom>
                <a:noFill/>
                <a:ln w="19050" cap="flat" cmpd="sng" algn="ctr">
                  <a:solidFill>
                    <a:sysClr val="windowText" lastClr="000000">
                      <a:shade val="95000"/>
                      <a:satMod val="105000"/>
                    </a:sysClr>
                  </a:solidFill>
                  <a:prstDash val="solid"/>
                  <a:tailEnd type="triangle"/>
                </a:ln>
                <a:effectLst/>
              </p:spPr>
            </p:cxnSp>
            <mc:AlternateContent xmlns:mc="http://schemas.openxmlformats.org/markup-compatibility/2006" xmlns:a14="http://schemas.microsoft.com/office/drawing/2010/main">
              <mc:Choice Requires="a14">
                <p:sp>
                  <p:nvSpPr>
                    <p:cNvPr id="180" name="正方形/長方形 179">
                      <a:extLst>
                        <a:ext uri="{FF2B5EF4-FFF2-40B4-BE49-F238E27FC236}">
                          <a16:creationId xmlns:a16="http://schemas.microsoft.com/office/drawing/2014/main" id="{0876C189-997F-BF12-96A2-EAD512F152A7}"/>
                        </a:ext>
                      </a:extLst>
                    </p:cNvPr>
                    <p:cNvSpPr/>
                    <p:nvPr/>
                  </p:nvSpPr>
                  <p:spPr>
                    <a:xfrm>
                      <a:off x="4148815" y="2587170"/>
                      <a:ext cx="516936" cy="422330"/>
                    </a:xfrm>
                    <a:prstGeom prst="rect">
                      <a:avLst/>
                    </a:prstGeom>
                  </p:spPr>
                  <p:txBody>
                    <a:bodyPr wrap="none">
                      <a:spAutoFit/>
                    </a:bodyPr>
                    <a:lstStyle/>
                    <a:p>
                      <a:pPr marL="0" marR="0" lvl="0" indent="0" defTabSz="4572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kumimoji="1" lang="en-US" altLang="ja-JP" sz="2000" b="0" i="1" u="none" strike="noStrike" kern="0" cap="none" spc="0" normalizeH="0" baseline="0" noProof="0" smtClean="0">
                                    <a:ln>
                                      <a:noFill/>
                                    </a:ln>
                                    <a:solidFill>
                                      <a:prstClr val="black"/>
                                    </a:solidFill>
                                    <a:effectLst/>
                                    <a:uLnTx/>
                                    <a:uFillTx/>
                                    <a:latin typeface="Cambria Math" panose="02040503050406030204" pitchFamily="18" charset="0"/>
                                  </a:rPr>
                                </m:ctrlPr>
                              </m:sSubPr>
                              <m:e>
                                <m:r>
                                  <a:rPr kumimoji="1" lang="en-US" altLang="ja-JP" sz="2000" b="0" i="1" u="none" strike="noStrike" kern="0" cap="none" spc="0" normalizeH="0" baseline="0" noProof="0" smtClean="0">
                                    <a:ln>
                                      <a:noFill/>
                                    </a:ln>
                                    <a:solidFill>
                                      <a:prstClr val="black"/>
                                    </a:solidFill>
                                    <a:effectLst/>
                                    <a:uLnTx/>
                                    <a:uFillTx/>
                                    <a:latin typeface="Cambria Math" panose="02040503050406030204" pitchFamily="18" charset="0"/>
                                  </a:rPr>
                                  <m:t>𝑇</m:t>
                                </m:r>
                              </m:e>
                              <m:sub>
                                <m:r>
                                  <a:rPr kumimoji="1" lang="en-US" altLang="ja-JP" sz="2000" b="0" i="1" u="none" strike="noStrike" kern="0" cap="none" spc="0" normalizeH="0" baseline="0" noProof="0" smtClean="0">
                                    <a:ln>
                                      <a:noFill/>
                                    </a:ln>
                                    <a:solidFill>
                                      <a:prstClr val="black"/>
                                    </a:solidFill>
                                    <a:effectLst/>
                                    <a:uLnTx/>
                                    <a:uFillTx/>
                                    <a:latin typeface="Cambria Math" panose="02040503050406030204" pitchFamily="18" charset="0"/>
                                  </a:rPr>
                                  <m:t>𝐷</m:t>
                                </m:r>
                              </m:sub>
                            </m:sSub>
                          </m:oMath>
                        </m:oMathPara>
                      </a14:m>
                      <a:endParaRPr kumimoji="1" lang="ja-JP" altLang="en-US" sz="2000" b="0" i="0" u="none" strike="noStrike" kern="0" cap="none" spc="0" normalizeH="0" baseline="0" noProof="0" dirty="0">
                        <a:ln>
                          <a:noFill/>
                        </a:ln>
                        <a:solidFill>
                          <a:prstClr val="black"/>
                        </a:solidFill>
                        <a:effectLst/>
                        <a:uLnTx/>
                        <a:uFillTx/>
                        <a:latin typeface="Calibri"/>
                        <a:ea typeface="ＭＳ Ｐゴシック" panose="020B0600070205080204" pitchFamily="34" charset="-128"/>
                      </a:endParaRPr>
                    </a:p>
                  </p:txBody>
                </p:sp>
              </mc:Choice>
              <mc:Fallback xmlns="">
                <p:sp>
                  <p:nvSpPr>
                    <p:cNvPr id="35" name="正方形/長方形 34">
                      <a:extLst>
                        <a:ext uri="{FF2B5EF4-FFF2-40B4-BE49-F238E27FC236}">
                          <a16:creationId xmlns:a16="http://schemas.microsoft.com/office/drawing/2014/main" id="{9D09960A-398B-4821-837A-30D47F123767}"/>
                        </a:ext>
                      </a:extLst>
                    </p:cNvPr>
                    <p:cNvSpPr>
                      <a:spLocks noRot="1" noChangeAspect="1" noMove="1" noResize="1" noEditPoints="1" noAdjustHandles="1" noChangeArrowheads="1" noChangeShapeType="1" noTextEdit="1"/>
                    </p:cNvSpPr>
                    <p:nvPr/>
                  </p:nvSpPr>
                  <p:spPr>
                    <a:xfrm>
                      <a:off x="4148815" y="2587170"/>
                      <a:ext cx="516936" cy="422330"/>
                    </a:xfrm>
                    <a:prstGeom prst="rect">
                      <a:avLst/>
                    </a:prstGeom>
                    <a:blipFill>
                      <a:blip r:embed="rId5"/>
                      <a:stretch>
                        <a:fillRect/>
                      </a:stretch>
                    </a:blipFill>
                  </p:spPr>
                  <p:txBody>
                    <a:bodyPr/>
                    <a:lstStyle/>
                    <a:p>
                      <a:r>
                        <a:rPr lang="ja-JP" altLang="en-US">
                          <a:noFill/>
                        </a:rPr>
                        <a:t> </a:t>
                      </a:r>
                    </a:p>
                  </p:txBody>
                </p:sp>
              </mc:Fallback>
            </mc:AlternateContent>
          </p:grpSp>
          <p:sp>
            <p:nvSpPr>
              <p:cNvPr id="162" name="テキスト ボックス 161">
                <a:extLst>
                  <a:ext uri="{FF2B5EF4-FFF2-40B4-BE49-F238E27FC236}">
                    <a16:creationId xmlns:a16="http://schemas.microsoft.com/office/drawing/2014/main" id="{89FEBAD1-B8B2-6FAC-69C9-E8BDAF208D59}"/>
                  </a:ext>
                </a:extLst>
              </p:cNvPr>
              <p:cNvSpPr txBox="1"/>
              <p:nvPr/>
            </p:nvSpPr>
            <p:spPr>
              <a:xfrm>
                <a:off x="8047083" y="1655676"/>
                <a:ext cx="577887" cy="400110"/>
              </a:xfrm>
              <a:prstGeom prst="rect">
                <a:avLst/>
              </a:prstGeom>
              <a:noFill/>
            </p:spPr>
            <p:txBody>
              <a:bodyPr wrap="squar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1" lang="ja-JP" altLang="en-US" sz="2000" b="0" i="0" u="none" strike="noStrike" kern="0" cap="none" spc="0" normalizeH="0" baseline="0" noProof="0" dirty="0">
                    <a:ln>
                      <a:noFill/>
                    </a:ln>
                    <a:solidFill>
                      <a:prstClr val="black"/>
                    </a:solidFill>
                    <a:effectLst/>
                    <a:uLnTx/>
                    <a:uFillTx/>
                    <a:latin typeface="Times New Roman"/>
                    <a:ea typeface="ＭＳ Ｐゴシック" panose="020B0600070205080204" pitchFamily="34" charset="-128"/>
                  </a:rPr>
                  <a:t>・・・</a:t>
                </a:r>
              </a:p>
            </p:txBody>
          </p:sp>
          <p:cxnSp>
            <p:nvCxnSpPr>
              <p:cNvPr id="163" name="直線コネクタ 162">
                <a:extLst>
                  <a:ext uri="{FF2B5EF4-FFF2-40B4-BE49-F238E27FC236}">
                    <a16:creationId xmlns:a16="http://schemas.microsoft.com/office/drawing/2014/main" id="{2697399C-D0EC-57F6-AB57-60FB1FB88830}"/>
                  </a:ext>
                </a:extLst>
              </p:cNvPr>
              <p:cNvCxnSpPr>
                <a:cxnSpLocks/>
              </p:cNvCxnSpPr>
              <p:nvPr/>
            </p:nvCxnSpPr>
            <p:spPr>
              <a:xfrm>
                <a:off x="5030247" y="1024332"/>
                <a:ext cx="0" cy="587150"/>
              </a:xfrm>
              <a:prstGeom prst="line">
                <a:avLst/>
              </a:prstGeom>
              <a:noFill/>
              <a:ln w="19050" cap="flat" cmpd="sng" algn="ctr">
                <a:solidFill>
                  <a:sysClr val="windowText" lastClr="000000"/>
                </a:solidFill>
                <a:prstDash val="dash"/>
                <a:round/>
                <a:headEnd type="none" w="med" len="med"/>
                <a:tailEnd type="none" w="med" len="med"/>
              </a:ln>
              <a:effectLst/>
            </p:spPr>
          </p:cxnSp>
          <p:cxnSp>
            <p:nvCxnSpPr>
              <p:cNvPr id="164" name="直線コネクタ 163">
                <a:extLst>
                  <a:ext uri="{FF2B5EF4-FFF2-40B4-BE49-F238E27FC236}">
                    <a16:creationId xmlns:a16="http://schemas.microsoft.com/office/drawing/2014/main" id="{E9182D97-FF46-1299-D5BF-CD7F4E60A770}"/>
                  </a:ext>
                </a:extLst>
              </p:cNvPr>
              <p:cNvCxnSpPr>
                <a:cxnSpLocks/>
              </p:cNvCxnSpPr>
              <p:nvPr/>
            </p:nvCxnSpPr>
            <p:spPr>
              <a:xfrm>
                <a:off x="7106273" y="1020946"/>
                <a:ext cx="0" cy="587150"/>
              </a:xfrm>
              <a:prstGeom prst="line">
                <a:avLst/>
              </a:prstGeom>
              <a:noFill/>
              <a:ln w="19050" cap="flat" cmpd="sng" algn="ctr">
                <a:solidFill>
                  <a:sysClr val="windowText" lastClr="000000"/>
                </a:solidFill>
                <a:prstDash val="dash"/>
                <a:round/>
                <a:headEnd type="none" w="med" len="med"/>
                <a:tailEnd type="none" w="med" len="med"/>
              </a:ln>
              <a:effectLst/>
            </p:spPr>
          </p:cxnSp>
          <p:sp>
            <p:nvSpPr>
              <p:cNvPr id="165" name="テキスト ボックス 164">
                <a:extLst>
                  <a:ext uri="{FF2B5EF4-FFF2-40B4-BE49-F238E27FC236}">
                    <a16:creationId xmlns:a16="http://schemas.microsoft.com/office/drawing/2014/main" id="{100C769D-98DA-61E1-8318-1E7FB2FAA408}"/>
                  </a:ext>
                </a:extLst>
              </p:cNvPr>
              <p:cNvSpPr txBox="1"/>
              <p:nvPr/>
            </p:nvSpPr>
            <p:spPr>
              <a:xfrm>
                <a:off x="9411905" y="1645518"/>
                <a:ext cx="577887" cy="400110"/>
              </a:xfrm>
              <a:prstGeom prst="rect">
                <a:avLst/>
              </a:prstGeom>
              <a:noFill/>
            </p:spPr>
            <p:txBody>
              <a:bodyPr wrap="squar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1" lang="ja-JP" altLang="en-US" sz="2000" b="0" i="0" u="none" strike="noStrike" kern="0" cap="none" spc="0" normalizeH="0" baseline="0" noProof="0" dirty="0">
                    <a:ln>
                      <a:noFill/>
                    </a:ln>
                    <a:solidFill>
                      <a:prstClr val="black"/>
                    </a:solidFill>
                    <a:effectLst/>
                    <a:uLnTx/>
                    <a:uFillTx/>
                    <a:latin typeface="Times New Roman"/>
                    <a:ea typeface="ＭＳ Ｐゴシック" panose="020B0600070205080204" pitchFamily="34" charset="-128"/>
                  </a:rPr>
                  <a:t>・・・</a:t>
                </a:r>
              </a:p>
            </p:txBody>
          </p:sp>
          <p:cxnSp>
            <p:nvCxnSpPr>
              <p:cNvPr id="166" name="直線矢印コネクタ 165">
                <a:extLst>
                  <a:ext uri="{FF2B5EF4-FFF2-40B4-BE49-F238E27FC236}">
                    <a16:creationId xmlns:a16="http://schemas.microsoft.com/office/drawing/2014/main" id="{0767A340-CDB7-1394-0790-D333DDDAC6ED}"/>
                  </a:ext>
                </a:extLst>
              </p:cNvPr>
              <p:cNvCxnSpPr>
                <a:cxnSpLocks/>
              </p:cNvCxnSpPr>
              <p:nvPr/>
            </p:nvCxnSpPr>
            <p:spPr>
              <a:xfrm>
                <a:off x="5071624" y="1362601"/>
                <a:ext cx="2034649" cy="0"/>
              </a:xfrm>
              <a:prstGeom prst="straightConnector1">
                <a:avLst/>
              </a:prstGeom>
              <a:noFill/>
              <a:ln w="25400" cap="flat" cmpd="sng" algn="ctr">
                <a:solidFill>
                  <a:sysClr val="windowText" lastClr="000000"/>
                </a:solidFill>
                <a:prstDash val="solid"/>
                <a:headEnd type="triangle"/>
                <a:tailEnd type="triangle"/>
              </a:ln>
              <a:effectLst/>
            </p:spPr>
          </p:cxnSp>
          <p:cxnSp>
            <p:nvCxnSpPr>
              <p:cNvPr id="167" name="直線矢印コネクタ 166">
                <a:extLst>
                  <a:ext uri="{FF2B5EF4-FFF2-40B4-BE49-F238E27FC236}">
                    <a16:creationId xmlns:a16="http://schemas.microsoft.com/office/drawing/2014/main" id="{36359045-1FAF-5AD5-B0A8-14F7860A6FEC}"/>
                  </a:ext>
                </a:extLst>
              </p:cNvPr>
              <p:cNvCxnSpPr>
                <a:cxnSpLocks/>
              </p:cNvCxnSpPr>
              <p:nvPr/>
            </p:nvCxnSpPr>
            <p:spPr>
              <a:xfrm>
                <a:off x="7147647" y="1352441"/>
                <a:ext cx="2024477" cy="0"/>
              </a:xfrm>
              <a:prstGeom prst="straightConnector1">
                <a:avLst/>
              </a:prstGeom>
              <a:noFill/>
              <a:ln w="25400" cap="flat" cmpd="sng" algn="ctr">
                <a:solidFill>
                  <a:sysClr val="windowText" lastClr="000000"/>
                </a:solidFill>
                <a:prstDash val="solid"/>
                <a:headEnd type="triangle"/>
                <a:tailEnd type="triangle"/>
              </a:ln>
              <a:effectLst/>
            </p:spPr>
          </p:cxnSp>
          <p:sp>
            <p:nvSpPr>
              <p:cNvPr id="168" name="テキスト ボックス 167">
                <a:extLst>
                  <a:ext uri="{FF2B5EF4-FFF2-40B4-BE49-F238E27FC236}">
                    <a16:creationId xmlns:a16="http://schemas.microsoft.com/office/drawing/2014/main" id="{C81D892C-5550-4390-87E0-72D03B69E5FF}"/>
                  </a:ext>
                </a:extLst>
              </p:cNvPr>
              <p:cNvSpPr txBox="1"/>
              <p:nvPr/>
            </p:nvSpPr>
            <p:spPr>
              <a:xfrm>
                <a:off x="4943873" y="467651"/>
                <a:ext cx="2198227" cy="707886"/>
              </a:xfrm>
              <a:prstGeom prst="rect">
                <a:avLst/>
              </a:prstGeom>
              <a:noFill/>
            </p:spPr>
            <p:txBody>
              <a:bodyPr wrap="square" rtlCol="0">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1" lang="en-US" altLang="ja-JP" sz="2000" b="0" i="0" u="none" strike="noStrike" kern="0" cap="none" spc="0" normalizeH="0" baseline="0" noProof="0" dirty="0">
                    <a:ln>
                      <a:noFill/>
                    </a:ln>
                    <a:solidFill>
                      <a:prstClr val="black"/>
                    </a:solidFill>
                    <a:effectLst/>
                    <a:uLnTx/>
                    <a:uFillTx/>
                    <a:latin typeface="Times New Roman"/>
                    <a:ea typeface="ＭＳ Ｐゴシック" panose="020B0600070205080204" pitchFamily="34" charset="-128"/>
                  </a:rPr>
                  <a:t>Contention</a:t>
                </a:r>
              </a:p>
              <a:p>
                <a:pPr marL="0" marR="0" lvl="0" indent="0" algn="ctr" defTabSz="457200" eaLnBrk="1" fontAlgn="auto" latinLnBrk="0" hangingPunct="1">
                  <a:lnSpc>
                    <a:spcPct val="100000"/>
                  </a:lnSpc>
                  <a:spcBef>
                    <a:spcPts val="0"/>
                  </a:spcBef>
                  <a:spcAft>
                    <a:spcPts val="0"/>
                  </a:spcAft>
                  <a:buClrTx/>
                  <a:buSzTx/>
                  <a:buFontTx/>
                  <a:buNone/>
                  <a:tabLst/>
                  <a:defRPr/>
                </a:pPr>
                <a:r>
                  <a:rPr kumimoji="1" lang="en-US" altLang="ja-JP" sz="2000" b="0" i="0" u="none" strike="noStrike" kern="0" cap="none" spc="0" normalizeH="0" baseline="0" noProof="0" dirty="0">
                    <a:ln>
                      <a:noFill/>
                    </a:ln>
                    <a:solidFill>
                      <a:prstClr val="black"/>
                    </a:solidFill>
                    <a:effectLst/>
                    <a:uLnTx/>
                    <a:uFillTx/>
                    <a:latin typeface="Times New Roman"/>
                    <a:ea typeface="ＭＳ Ｐゴシック" panose="020B0600070205080204" pitchFamily="34" charset="-128"/>
                  </a:rPr>
                  <a:t>Free</a:t>
                </a:r>
              </a:p>
            </p:txBody>
          </p:sp>
          <p:sp>
            <p:nvSpPr>
              <p:cNvPr id="169" name="テキスト ボックス 168">
                <a:extLst>
                  <a:ext uri="{FF2B5EF4-FFF2-40B4-BE49-F238E27FC236}">
                    <a16:creationId xmlns:a16="http://schemas.microsoft.com/office/drawing/2014/main" id="{4ABDD889-1F0E-0168-13BB-A6D83F5E437B}"/>
                  </a:ext>
                </a:extLst>
              </p:cNvPr>
              <p:cNvSpPr txBox="1"/>
              <p:nvPr/>
            </p:nvSpPr>
            <p:spPr>
              <a:xfrm>
                <a:off x="7028720" y="450720"/>
                <a:ext cx="2451045" cy="707886"/>
              </a:xfrm>
              <a:prstGeom prst="rect">
                <a:avLst/>
              </a:prstGeom>
              <a:noFill/>
            </p:spPr>
            <p:txBody>
              <a:bodyPr wrap="square" rtlCol="0">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1" lang="en-US" altLang="ja-JP" sz="2000" b="0" i="0" u="none" strike="noStrike" kern="0" cap="none" spc="0" normalizeH="0" baseline="0" noProof="0" dirty="0">
                    <a:ln>
                      <a:noFill/>
                    </a:ln>
                    <a:solidFill>
                      <a:prstClr val="black"/>
                    </a:solidFill>
                    <a:effectLst/>
                    <a:uLnTx/>
                    <a:uFillTx/>
                    <a:latin typeface="Times New Roman"/>
                    <a:ea typeface="ＭＳ Ｐゴシック" panose="020B0600070205080204" pitchFamily="34" charset="-128"/>
                  </a:rPr>
                  <a:t>Contention </a:t>
                </a:r>
              </a:p>
              <a:p>
                <a:pPr marL="0" marR="0" lvl="0" indent="0" algn="ctr" defTabSz="457200" eaLnBrk="1" fontAlgn="auto" latinLnBrk="0" hangingPunct="1">
                  <a:lnSpc>
                    <a:spcPct val="100000"/>
                  </a:lnSpc>
                  <a:spcBef>
                    <a:spcPts val="0"/>
                  </a:spcBef>
                  <a:spcAft>
                    <a:spcPts val="0"/>
                  </a:spcAft>
                  <a:buClrTx/>
                  <a:buSzTx/>
                  <a:buFontTx/>
                  <a:buNone/>
                  <a:tabLst/>
                  <a:defRPr/>
                </a:pPr>
                <a:r>
                  <a:rPr kumimoji="1" lang="en-US" altLang="ja-JP" sz="2000" b="0" i="0" u="none" strike="noStrike" kern="0" cap="none" spc="0" normalizeH="0" baseline="0" noProof="0" dirty="0">
                    <a:ln>
                      <a:noFill/>
                    </a:ln>
                    <a:solidFill>
                      <a:prstClr val="black"/>
                    </a:solidFill>
                    <a:effectLst/>
                    <a:uLnTx/>
                    <a:uFillTx/>
                    <a:latin typeface="Times New Roman"/>
                    <a:ea typeface="ＭＳ Ｐゴシック" panose="020B0600070205080204" pitchFamily="34" charset="-128"/>
                  </a:rPr>
                  <a:t>Access</a:t>
                </a:r>
              </a:p>
            </p:txBody>
          </p:sp>
        </p:grpSp>
        <p:sp>
          <p:nvSpPr>
            <p:cNvPr id="155" name="テキスト ボックス 154">
              <a:extLst>
                <a:ext uri="{FF2B5EF4-FFF2-40B4-BE49-F238E27FC236}">
                  <a16:creationId xmlns:a16="http://schemas.microsoft.com/office/drawing/2014/main" id="{7A6321F4-0A40-7570-6E7E-BF0EEE7C91D9}"/>
                </a:ext>
              </a:extLst>
            </p:cNvPr>
            <p:cNvSpPr txBox="1"/>
            <p:nvPr/>
          </p:nvSpPr>
          <p:spPr>
            <a:xfrm>
              <a:off x="4220158" y="1690285"/>
              <a:ext cx="577887" cy="400110"/>
            </a:xfrm>
            <a:prstGeom prst="rect">
              <a:avLst/>
            </a:prstGeom>
            <a:noFill/>
          </p:spPr>
          <p:txBody>
            <a:bodyPr wrap="squar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1" lang="ja-JP" altLang="en-US" sz="2000" b="0" i="0" u="none" strike="noStrike" kern="0" cap="none" spc="0" normalizeH="0" baseline="0" noProof="0" dirty="0">
                  <a:ln>
                    <a:noFill/>
                  </a:ln>
                  <a:solidFill>
                    <a:prstClr val="black"/>
                  </a:solidFill>
                  <a:effectLst/>
                  <a:uLnTx/>
                  <a:uFillTx/>
                  <a:latin typeface="Times New Roman"/>
                  <a:ea typeface="ＭＳ Ｐゴシック" panose="020B0600070205080204" pitchFamily="34" charset="-128"/>
                </a:rPr>
                <a:t>・・・</a:t>
              </a:r>
            </a:p>
          </p:txBody>
        </p:sp>
        <p:sp>
          <p:nvSpPr>
            <p:cNvPr id="156" name="正方形/長方形 155">
              <a:extLst>
                <a:ext uri="{FF2B5EF4-FFF2-40B4-BE49-F238E27FC236}">
                  <a16:creationId xmlns:a16="http://schemas.microsoft.com/office/drawing/2014/main" id="{FD9DD883-B451-1102-57AA-F660344E515B}"/>
                </a:ext>
              </a:extLst>
            </p:cNvPr>
            <p:cNvSpPr/>
            <p:nvPr/>
          </p:nvSpPr>
          <p:spPr>
            <a:xfrm>
              <a:off x="4010960" y="1235470"/>
              <a:ext cx="290421" cy="794146"/>
            </a:xfrm>
            <a:prstGeom prst="rect">
              <a:avLst/>
            </a:prstGeom>
            <a:solidFill>
              <a:srgbClr val="1F497D">
                <a:lumMod val="20000"/>
                <a:lumOff val="80000"/>
              </a:srgbClr>
            </a:solidFill>
            <a:ln w="9525" cap="flat" cmpd="sng" algn="ctr">
              <a:solidFill>
                <a:srgbClr val="4F81BD">
                  <a:shade val="95000"/>
                  <a:satMod val="105000"/>
                </a:srgbClr>
              </a:solidFill>
              <a:prstDash val="solid"/>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1" lang="ja-JP" altLang="en-US" sz="2000" b="0" i="0" u="none" strike="noStrike" kern="0" cap="none" spc="0" normalizeH="0" baseline="0" noProof="0" dirty="0">
                <a:ln>
                  <a:noFill/>
                </a:ln>
                <a:solidFill>
                  <a:prstClr val="white"/>
                </a:solidFill>
                <a:effectLst/>
                <a:uLnTx/>
                <a:uFillTx/>
                <a:latin typeface="Calibri"/>
                <a:ea typeface="ＭＳ Ｐゴシック" panose="020B0600070205080204" pitchFamily="34" charset="-128"/>
                <a:cs typeface="+mn-cs"/>
              </a:endParaRPr>
            </a:p>
          </p:txBody>
        </p:sp>
        <p:sp>
          <p:nvSpPr>
            <p:cNvPr id="157" name="テキスト ボックス 156">
              <a:extLst>
                <a:ext uri="{FF2B5EF4-FFF2-40B4-BE49-F238E27FC236}">
                  <a16:creationId xmlns:a16="http://schemas.microsoft.com/office/drawing/2014/main" id="{4D28E1E6-443D-0191-AF16-DA4F03F55073}"/>
                </a:ext>
              </a:extLst>
            </p:cNvPr>
            <p:cNvSpPr txBox="1"/>
            <p:nvPr/>
          </p:nvSpPr>
          <p:spPr>
            <a:xfrm>
              <a:off x="3512313" y="542879"/>
              <a:ext cx="1551902" cy="707886"/>
            </a:xfrm>
            <a:prstGeom prst="rect">
              <a:avLst/>
            </a:prstGeom>
            <a:noFill/>
          </p:spPr>
          <p:txBody>
            <a:bodyPr wrap="square" rtlCol="0">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1" lang="en-US" altLang="ja-JP" sz="2000" b="0" i="0" u="none" strike="noStrike" kern="0" cap="none" spc="0" normalizeH="0" baseline="0" noProof="0" dirty="0">
                  <a:ln>
                    <a:noFill/>
                  </a:ln>
                  <a:solidFill>
                    <a:prstClr val="black"/>
                  </a:solidFill>
                  <a:effectLst/>
                  <a:uLnTx/>
                  <a:uFillTx/>
                  <a:ea typeface="ＭＳ Ｐゴシック" panose="020B0600070205080204" pitchFamily="34" charset="-128"/>
                  <a:cs typeface="Times New Roman" panose="02020603050405020304" pitchFamily="18" charset="0"/>
                </a:rPr>
                <a:t>Network</a:t>
              </a:r>
            </a:p>
            <a:p>
              <a:pPr marL="0" marR="0" lvl="0" indent="0" algn="ctr" defTabSz="457200" eaLnBrk="1" fontAlgn="auto" latinLnBrk="0" hangingPunct="1">
                <a:lnSpc>
                  <a:spcPct val="100000"/>
                </a:lnSpc>
                <a:spcBef>
                  <a:spcPts val="0"/>
                </a:spcBef>
                <a:spcAft>
                  <a:spcPts val="0"/>
                </a:spcAft>
                <a:buClrTx/>
                <a:buSzTx/>
                <a:buFontTx/>
                <a:buNone/>
                <a:tabLst/>
                <a:defRPr/>
              </a:pPr>
              <a:r>
                <a:rPr kumimoji="1" lang="en-US" altLang="ja-JP" sz="2000" b="0" i="0" u="none" strike="noStrike" kern="0" cap="none" spc="0" normalizeH="0" baseline="0" noProof="0" dirty="0">
                  <a:ln>
                    <a:noFill/>
                  </a:ln>
                  <a:solidFill>
                    <a:prstClr val="black"/>
                  </a:solidFill>
                  <a:effectLst/>
                  <a:uLnTx/>
                  <a:uFillTx/>
                  <a:ea typeface="ＭＳ Ｐゴシック" panose="020B0600070205080204" pitchFamily="34" charset="-128"/>
                  <a:cs typeface="Times New Roman" panose="02020603050405020304" pitchFamily="18" charset="0"/>
                </a:rPr>
                <a:t>Management</a:t>
              </a:r>
              <a:endParaRPr kumimoji="1" lang="ja-JP" altLang="en-US" sz="2000" b="0" i="0" u="none" strike="noStrike" kern="0" cap="none" spc="0" normalizeH="0" baseline="0" noProof="0" dirty="0">
                <a:ln>
                  <a:noFill/>
                </a:ln>
                <a:solidFill>
                  <a:prstClr val="black"/>
                </a:solidFill>
                <a:effectLst/>
                <a:uLnTx/>
                <a:uFillTx/>
                <a:ea typeface="ＭＳ Ｐゴシック" panose="020B0600070205080204" pitchFamily="34" charset="-128"/>
                <a:cs typeface="Times New Roman" panose="02020603050405020304" pitchFamily="18" charset="0"/>
              </a:endParaRPr>
            </a:p>
          </p:txBody>
        </p:sp>
        <p:sp>
          <p:nvSpPr>
            <p:cNvPr id="158" name="正方形/長方形 157">
              <a:extLst>
                <a:ext uri="{FF2B5EF4-FFF2-40B4-BE49-F238E27FC236}">
                  <a16:creationId xmlns:a16="http://schemas.microsoft.com/office/drawing/2014/main" id="{6E81307D-33A1-6A2E-7A36-83E72CAC0537}"/>
                </a:ext>
              </a:extLst>
            </p:cNvPr>
            <p:cNvSpPr/>
            <p:nvPr/>
          </p:nvSpPr>
          <p:spPr>
            <a:xfrm>
              <a:off x="10564137" y="1238855"/>
              <a:ext cx="290421" cy="794146"/>
            </a:xfrm>
            <a:prstGeom prst="rect">
              <a:avLst/>
            </a:prstGeom>
            <a:solidFill>
              <a:srgbClr val="1F497D">
                <a:lumMod val="20000"/>
                <a:lumOff val="80000"/>
              </a:srgbClr>
            </a:solidFill>
            <a:ln w="9525" cap="flat" cmpd="sng" algn="ctr">
              <a:solidFill>
                <a:srgbClr val="4F81BD">
                  <a:shade val="95000"/>
                  <a:satMod val="105000"/>
                </a:srgbClr>
              </a:solidFill>
              <a:prstDash val="solid"/>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1" lang="ja-JP" altLang="en-US" sz="2000" b="0" i="0" u="none" strike="noStrike" kern="0" cap="none" spc="0" normalizeH="0" baseline="0" noProof="0" dirty="0">
                <a:ln>
                  <a:noFill/>
                </a:ln>
                <a:solidFill>
                  <a:prstClr val="white"/>
                </a:solidFill>
                <a:effectLst/>
                <a:uLnTx/>
                <a:uFillTx/>
                <a:latin typeface="Calibri"/>
                <a:ea typeface="ＭＳ Ｐゴシック" panose="020B0600070205080204" pitchFamily="34" charset="-128"/>
                <a:cs typeface="+mn-cs"/>
              </a:endParaRPr>
            </a:p>
          </p:txBody>
        </p:sp>
        <p:cxnSp>
          <p:nvCxnSpPr>
            <p:cNvPr id="159" name="直線矢印コネクタ 158">
              <a:extLst>
                <a:ext uri="{FF2B5EF4-FFF2-40B4-BE49-F238E27FC236}">
                  <a16:creationId xmlns:a16="http://schemas.microsoft.com/office/drawing/2014/main" id="{B28F3B86-00A8-5F94-121B-E7F6BF4239D0}"/>
                </a:ext>
              </a:extLst>
            </p:cNvPr>
            <p:cNvCxnSpPr>
              <a:cxnSpLocks/>
            </p:cNvCxnSpPr>
            <p:nvPr/>
          </p:nvCxnSpPr>
          <p:spPr>
            <a:xfrm>
              <a:off x="3668910" y="1417534"/>
              <a:ext cx="1308752" cy="0"/>
            </a:xfrm>
            <a:prstGeom prst="straightConnector1">
              <a:avLst/>
            </a:prstGeom>
            <a:noFill/>
            <a:ln w="25400" cap="flat" cmpd="sng" algn="ctr">
              <a:solidFill>
                <a:sysClr val="windowText" lastClr="000000"/>
              </a:solidFill>
              <a:prstDash val="solid"/>
              <a:headEnd type="triangle"/>
              <a:tailEnd type="triangle"/>
            </a:ln>
            <a:effectLst/>
          </p:spPr>
        </p:cxnSp>
      </p:grpSp>
      <p:cxnSp>
        <p:nvCxnSpPr>
          <p:cNvPr id="215" name="直線矢印コネクタ 214">
            <a:extLst>
              <a:ext uri="{FF2B5EF4-FFF2-40B4-BE49-F238E27FC236}">
                <a16:creationId xmlns:a16="http://schemas.microsoft.com/office/drawing/2014/main" id="{A76A6163-68DC-8539-C0F1-2BF5488FEF20}"/>
              </a:ext>
            </a:extLst>
          </p:cNvPr>
          <p:cNvCxnSpPr>
            <a:cxnSpLocks/>
          </p:cNvCxnSpPr>
          <p:nvPr/>
        </p:nvCxnSpPr>
        <p:spPr>
          <a:xfrm flipV="1">
            <a:off x="695741" y="3681813"/>
            <a:ext cx="696458" cy="1506951"/>
          </a:xfrm>
          <a:prstGeom prst="straightConnector1">
            <a:avLst/>
          </a:prstGeom>
          <a:noFill/>
          <a:ln w="28575" cap="flat" cmpd="sng" algn="ctr">
            <a:solidFill>
              <a:srgbClr val="C0504D"/>
            </a:solidFill>
            <a:prstDash val="solid"/>
            <a:tailEnd type="triangle"/>
          </a:ln>
          <a:effectLst/>
        </p:spPr>
      </p:cxnSp>
      <p:cxnSp>
        <p:nvCxnSpPr>
          <p:cNvPr id="216" name="直線矢印コネクタ 215">
            <a:extLst>
              <a:ext uri="{FF2B5EF4-FFF2-40B4-BE49-F238E27FC236}">
                <a16:creationId xmlns:a16="http://schemas.microsoft.com/office/drawing/2014/main" id="{AC7DE143-C939-3A2E-B8CB-89D8506D5F93}"/>
              </a:ext>
            </a:extLst>
          </p:cNvPr>
          <p:cNvCxnSpPr>
            <a:cxnSpLocks/>
          </p:cNvCxnSpPr>
          <p:nvPr/>
        </p:nvCxnSpPr>
        <p:spPr>
          <a:xfrm flipV="1">
            <a:off x="1339442" y="3719866"/>
            <a:ext cx="313890" cy="1080711"/>
          </a:xfrm>
          <a:prstGeom prst="straightConnector1">
            <a:avLst/>
          </a:prstGeom>
          <a:noFill/>
          <a:ln w="28575" cap="flat" cmpd="sng" algn="ctr">
            <a:solidFill>
              <a:srgbClr val="C0504D"/>
            </a:solidFill>
            <a:prstDash val="solid"/>
            <a:tailEnd type="triangle"/>
          </a:ln>
          <a:effectLst/>
        </p:spPr>
      </p:cxnSp>
      <p:sp>
        <p:nvSpPr>
          <p:cNvPr id="217" name="テキスト ボックス 216">
            <a:extLst>
              <a:ext uri="{FF2B5EF4-FFF2-40B4-BE49-F238E27FC236}">
                <a16:creationId xmlns:a16="http://schemas.microsoft.com/office/drawing/2014/main" id="{F166ECED-44CC-C9F3-1D22-479281F3AE00}"/>
              </a:ext>
            </a:extLst>
          </p:cNvPr>
          <p:cNvSpPr txBox="1"/>
          <p:nvPr/>
        </p:nvSpPr>
        <p:spPr>
          <a:xfrm>
            <a:off x="314849" y="5203663"/>
            <a:ext cx="2602437" cy="369332"/>
          </a:xfrm>
          <a:prstGeom prst="rect">
            <a:avLst/>
          </a:prstGeom>
          <a:noFill/>
        </p:spPr>
        <p:txBody>
          <a:bodyPr wrap="square">
            <a:spAutoFit/>
          </a:bodyPr>
          <a:lstStyle/>
          <a:p>
            <a:pPr defTabSz="457200" eaLnBrk="1" fontAlgn="auto" hangingPunct="1">
              <a:spcBef>
                <a:spcPts val="0"/>
              </a:spcBef>
              <a:spcAft>
                <a:spcPts val="0"/>
              </a:spcAft>
            </a:pPr>
            <a:r>
              <a:rPr kumimoji="1" lang="en-US" altLang="ja-JP" sz="1800" dirty="0">
                <a:solidFill>
                  <a:prstClr val="black"/>
                </a:solidFill>
                <a:latin typeface="Times New Roman"/>
                <a:ea typeface="ＭＳ Ｐゴシック" panose="020B0600070205080204" pitchFamily="34" charset="-128"/>
              </a:rPr>
              <a:t>D-Beacon from BAN1</a:t>
            </a:r>
            <a:endParaRPr kumimoji="1" lang="ja-JP" altLang="en-US" sz="1800" dirty="0">
              <a:solidFill>
                <a:prstClr val="black"/>
              </a:solidFill>
              <a:latin typeface="Times New Roman"/>
              <a:ea typeface="ＭＳ Ｐゴシック" panose="020B0600070205080204" pitchFamily="34" charset="-128"/>
            </a:endParaRPr>
          </a:p>
        </p:txBody>
      </p:sp>
      <p:sp>
        <p:nvSpPr>
          <p:cNvPr id="218" name="テキスト ボックス 217">
            <a:extLst>
              <a:ext uri="{FF2B5EF4-FFF2-40B4-BE49-F238E27FC236}">
                <a16:creationId xmlns:a16="http://schemas.microsoft.com/office/drawing/2014/main" id="{574F0823-B271-9DD2-A9A8-318F0AA86CD0}"/>
              </a:ext>
            </a:extLst>
          </p:cNvPr>
          <p:cNvSpPr txBox="1"/>
          <p:nvPr/>
        </p:nvSpPr>
        <p:spPr>
          <a:xfrm>
            <a:off x="1178850" y="4818855"/>
            <a:ext cx="2602437" cy="369332"/>
          </a:xfrm>
          <a:prstGeom prst="rect">
            <a:avLst/>
          </a:prstGeom>
          <a:noFill/>
        </p:spPr>
        <p:txBody>
          <a:bodyPr wrap="square">
            <a:spAutoFit/>
          </a:bodyPr>
          <a:lstStyle/>
          <a:p>
            <a:pPr defTabSz="457200" eaLnBrk="1" fontAlgn="auto" hangingPunct="1">
              <a:spcBef>
                <a:spcPts val="0"/>
              </a:spcBef>
              <a:spcAft>
                <a:spcPts val="0"/>
              </a:spcAft>
            </a:pPr>
            <a:r>
              <a:rPr kumimoji="1" lang="en-US" altLang="ja-JP" sz="1800" dirty="0">
                <a:solidFill>
                  <a:prstClr val="black"/>
                </a:solidFill>
                <a:latin typeface="Times New Roman"/>
                <a:ea typeface="ＭＳ Ｐゴシック" panose="020B0600070205080204" pitchFamily="34" charset="-128"/>
              </a:rPr>
              <a:t>D-Beacon from BAN2</a:t>
            </a:r>
            <a:endParaRPr kumimoji="1" lang="ja-JP" altLang="en-US" sz="1800" dirty="0">
              <a:solidFill>
                <a:prstClr val="black"/>
              </a:solidFill>
              <a:latin typeface="Times New Roman"/>
              <a:ea typeface="ＭＳ Ｐゴシック" panose="020B0600070205080204" pitchFamily="34" charset="-128"/>
            </a:endParaRPr>
          </a:p>
        </p:txBody>
      </p:sp>
    </p:spTree>
    <p:extLst>
      <p:ext uri="{BB962C8B-B14F-4D97-AF65-F5344CB8AC3E}">
        <p14:creationId xmlns:p14="http://schemas.microsoft.com/office/powerpoint/2010/main" val="12394344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20264E7-3C69-EAA4-A1D3-4BF1C37F8795}"/>
              </a:ext>
            </a:extLst>
          </p:cNvPr>
          <p:cNvSpPr>
            <a:spLocks noGrp="1"/>
          </p:cNvSpPr>
          <p:nvPr>
            <p:ph type="title"/>
          </p:nvPr>
        </p:nvSpPr>
        <p:spPr/>
        <p:txBody>
          <a:bodyPr/>
          <a:lstStyle/>
          <a:p>
            <a:r>
              <a:rPr lang="en-US" altLang="ja-JP" dirty="0"/>
              <a:t>Packet transmission</a:t>
            </a:r>
            <a:br>
              <a:rPr lang="en-US" altLang="ja-JP" dirty="0"/>
            </a:br>
            <a:r>
              <a:rPr lang="en-US" altLang="ja-JP" dirty="0"/>
              <a:t> in contention free period (CFP)</a:t>
            </a:r>
            <a:endParaRPr kumimoji="1" lang="ja-JP" altLang="en-US"/>
          </a:p>
        </p:txBody>
      </p:sp>
      <p:sp>
        <p:nvSpPr>
          <p:cNvPr id="4" name="スライド番号プレースホルダー 3">
            <a:extLst>
              <a:ext uri="{FF2B5EF4-FFF2-40B4-BE49-F238E27FC236}">
                <a16:creationId xmlns:a16="http://schemas.microsoft.com/office/drawing/2014/main" id="{CF4C223B-6353-4639-7E20-C8F2BD6B8345}"/>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5</a:t>
            </a:fld>
            <a:endParaRPr lang="en-US" altLang="ja-JP"/>
          </a:p>
        </p:txBody>
      </p:sp>
      <p:pic>
        <p:nvPicPr>
          <p:cNvPr id="45" name="図 44">
            <a:extLst>
              <a:ext uri="{FF2B5EF4-FFF2-40B4-BE49-F238E27FC236}">
                <a16:creationId xmlns:a16="http://schemas.microsoft.com/office/drawing/2014/main" id="{1428FBA1-0019-D51F-A5A2-9C39F624B908}"/>
              </a:ext>
            </a:extLst>
          </p:cNvPr>
          <p:cNvPicPr>
            <a:picLocks noChangeAspect="1"/>
          </p:cNvPicPr>
          <p:nvPr/>
        </p:nvPicPr>
        <p:blipFill>
          <a:blip r:embed="rId2"/>
          <a:stretch>
            <a:fillRect/>
          </a:stretch>
        </p:blipFill>
        <p:spPr>
          <a:xfrm>
            <a:off x="458788" y="2691883"/>
            <a:ext cx="7772400" cy="3041373"/>
          </a:xfrm>
          <a:prstGeom prst="rect">
            <a:avLst/>
          </a:prstGeom>
        </p:spPr>
      </p:pic>
      <p:sp>
        <p:nvSpPr>
          <p:cNvPr id="50" name="正方形/長方形 49">
            <a:extLst>
              <a:ext uri="{FF2B5EF4-FFF2-40B4-BE49-F238E27FC236}">
                <a16:creationId xmlns:a16="http://schemas.microsoft.com/office/drawing/2014/main" id="{B2EF6816-EC2D-44A5-35DE-90877FC505E9}"/>
              </a:ext>
            </a:extLst>
          </p:cNvPr>
          <p:cNvSpPr/>
          <p:nvPr/>
        </p:nvSpPr>
        <p:spPr>
          <a:xfrm>
            <a:off x="560456" y="2119239"/>
            <a:ext cx="352356" cy="517673"/>
          </a:xfrm>
          <a:prstGeom prst="rect">
            <a:avLst/>
          </a:prstGeom>
          <a:solidFill>
            <a:srgbClr val="1F497D">
              <a:lumMod val="20000"/>
              <a:lumOff val="80000"/>
            </a:srgbClr>
          </a:solidFill>
          <a:ln w="9525" cap="flat" cmpd="sng" algn="ctr">
            <a:solidFill>
              <a:srgbClr val="4F81BD">
                <a:shade val="95000"/>
                <a:satMod val="105000"/>
              </a:srgbClr>
            </a:solidFill>
            <a:prstDash val="solid"/>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1" lang="ja-JP" altLang="en-US" sz="2000" b="0" i="0" u="none" strike="noStrike" kern="0" cap="none" spc="0" normalizeH="0" baseline="0" noProof="0" dirty="0">
              <a:ln>
                <a:noFill/>
              </a:ln>
              <a:solidFill>
                <a:prstClr val="white"/>
              </a:solidFill>
              <a:effectLst/>
              <a:uLnTx/>
              <a:uFillTx/>
              <a:latin typeface="Calibri"/>
              <a:ea typeface="ＭＳ Ｐゴシック" panose="020B0600070205080204" pitchFamily="34" charset="-128"/>
              <a:cs typeface="+mn-cs"/>
            </a:endParaRPr>
          </a:p>
        </p:txBody>
      </p:sp>
      <p:sp>
        <p:nvSpPr>
          <p:cNvPr id="51" name="テキスト ボックス 50">
            <a:extLst>
              <a:ext uri="{FF2B5EF4-FFF2-40B4-BE49-F238E27FC236}">
                <a16:creationId xmlns:a16="http://schemas.microsoft.com/office/drawing/2014/main" id="{1A4639DB-B0E8-F14F-474E-6CDD5D7DB691}"/>
              </a:ext>
            </a:extLst>
          </p:cNvPr>
          <p:cNvSpPr txBox="1"/>
          <p:nvPr/>
        </p:nvSpPr>
        <p:spPr>
          <a:xfrm>
            <a:off x="912812" y="2177363"/>
            <a:ext cx="3361890" cy="369332"/>
          </a:xfrm>
          <a:prstGeom prst="rect">
            <a:avLst/>
          </a:prstGeom>
          <a:noFill/>
        </p:spPr>
        <p:txBody>
          <a:bodyPr wrap="square" rtlCol="0">
            <a:spAutoFit/>
          </a:bodyPr>
          <a:lstStyle/>
          <a:p>
            <a:pPr defTabSz="457200" eaLnBrk="1" fontAlgn="auto" hangingPunct="1">
              <a:spcBef>
                <a:spcPts val="0"/>
              </a:spcBef>
              <a:spcAft>
                <a:spcPts val="0"/>
              </a:spcAft>
            </a:pPr>
            <a:r>
              <a:rPr kumimoji="1" lang="en-US" altLang="ja-JP" sz="1800" dirty="0">
                <a:solidFill>
                  <a:prstClr val="black"/>
                </a:solidFill>
                <a:latin typeface="Times New Roman"/>
                <a:ea typeface="ＭＳ Ｐゴシック" panose="020B0600070205080204" pitchFamily="34" charset="-128"/>
              </a:rPr>
              <a:t>: Packet transmission (TDMA)</a:t>
            </a:r>
            <a:endParaRPr kumimoji="1" lang="ja-JP" altLang="en-US" sz="1800" dirty="0">
              <a:solidFill>
                <a:prstClr val="black"/>
              </a:solidFill>
              <a:latin typeface="Times New Roman"/>
              <a:ea typeface="ＭＳ Ｐゴシック" panose="020B0600070205080204" pitchFamily="34" charset="-128"/>
            </a:endParaRPr>
          </a:p>
        </p:txBody>
      </p:sp>
      <p:sp>
        <p:nvSpPr>
          <p:cNvPr id="52" name="正方形/長方形 51">
            <a:extLst>
              <a:ext uri="{FF2B5EF4-FFF2-40B4-BE49-F238E27FC236}">
                <a16:creationId xmlns:a16="http://schemas.microsoft.com/office/drawing/2014/main" id="{6CC85E7C-6979-C921-D028-46CAC665E857}"/>
              </a:ext>
            </a:extLst>
          </p:cNvPr>
          <p:cNvSpPr/>
          <p:nvPr/>
        </p:nvSpPr>
        <p:spPr>
          <a:xfrm>
            <a:off x="4169053" y="2086655"/>
            <a:ext cx="351870" cy="517673"/>
          </a:xfrm>
          <a:prstGeom prst="rect">
            <a:avLst/>
          </a:prstGeom>
          <a:solidFill>
            <a:srgbClr val="C0504D">
              <a:lumMod val="40000"/>
              <a:lumOff val="60000"/>
            </a:srgbClr>
          </a:solidFill>
          <a:ln w="9525" cap="flat" cmpd="sng" algn="ctr">
            <a:solidFill>
              <a:srgbClr val="C0504D"/>
            </a:solidFill>
            <a:prstDash val="solid"/>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1" lang="ja-JP" altLang="en-US" sz="2000" b="0" i="0" u="none" strike="noStrike" kern="0" cap="none" spc="0" normalizeH="0" baseline="0" noProof="0" dirty="0">
              <a:ln>
                <a:noFill/>
              </a:ln>
              <a:solidFill>
                <a:prstClr val="white"/>
              </a:solidFill>
              <a:effectLst/>
              <a:uLnTx/>
              <a:uFillTx/>
              <a:latin typeface="Calibri"/>
              <a:ea typeface="ＭＳ Ｐゴシック" panose="020B0600070205080204" pitchFamily="34" charset="-128"/>
              <a:cs typeface="+mn-cs"/>
            </a:endParaRPr>
          </a:p>
        </p:txBody>
      </p:sp>
      <p:sp>
        <p:nvSpPr>
          <p:cNvPr id="53" name="テキスト ボックス 52">
            <a:extLst>
              <a:ext uri="{FF2B5EF4-FFF2-40B4-BE49-F238E27FC236}">
                <a16:creationId xmlns:a16="http://schemas.microsoft.com/office/drawing/2014/main" id="{9148AB15-DC72-9D70-FBEB-43B750581BC7}"/>
              </a:ext>
            </a:extLst>
          </p:cNvPr>
          <p:cNvSpPr txBox="1"/>
          <p:nvPr/>
        </p:nvSpPr>
        <p:spPr>
          <a:xfrm>
            <a:off x="4520923" y="2144939"/>
            <a:ext cx="3142331" cy="369332"/>
          </a:xfrm>
          <a:prstGeom prst="rect">
            <a:avLst/>
          </a:prstGeom>
          <a:noFill/>
        </p:spPr>
        <p:txBody>
          <a:bodyPr wrap="square" rtlCol="0">
            <a:spAutoFit/>
          </a:bodyPr>
          <a:lstStyle/>
          <a:p>
            <a:pPr defTabSz="457200" eaLnBrk="1" fontAlgn="auto" hangingPunct="1">
              <a:spcBef>
                <a:spcPts val="0"/>
              </a:spcBef>
              <a:spcAft>
                <a:spcPts val="0"/>
              </a:spcAft>
            </a:pPr>
            <a:r>
              <a:rPr kumimoji="1" lang="en-US" altLang="ja-JP" sz="1800" dirty="0">
                <a:solidFill>
                  <a:prstClr val="black"/>
                </a:solidFill>
                <a:latin typeface="Times New Roman"/>
                <a:ea typeface="ＭＳ Ｐゴシック" panose="020B0600070205080204" pitchFamily="34" charset="-128"/>
              </a:rPr>
              <a:t>: Retransmission</a:t>
            </a:r>
            <a:endParaRPr kumimoji="1" lang="ja-JP" altLang="en-US" sz="1800" dirty="0">
              <a:solidFill>
                <a:prstClr val="black"/>
              </a:solidFill>
              <a:latin typeface="Times New Roman"/>
              <a:ea typeface="ＭＳ Ｐゴシック" panose="020B0600070205080204" pitchFamily="34" charset="-128"/>
            </a:endParaRPr>
          </a:p>
        </p:txBody>
      </p:sp>
    </p:spTree>
    <p:extLst>
      <p:ext uri="{BB962C8B-B14F-4D97-AF65-F5344CB8AC3E}">
        <p14:creationId xmlns:p14="http://schemas.microsoft.com/office/powerpoint/2010/main" val="39984779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968D0E3-2E9D-023D-E1F6-BDC39D1B7F98}"/>
              </a:ext>
            </a:extLst>
          </p:cNvPr>
          <p:cNvSpPr>
            <a:spLocks noGrp="1"/>
          </p:cNvSpPr>
          <p:nvPr>
            <p:ph type="title"/>
          </p:nvPr>
        </p:nvSpPr>
        <p:spPr/>
        <p:txBody>
          <a:bodyPr/>
          <a:lstStyle/>
          <a:p>
            <a:r>
              <a:rPr lang="en-US" altLang="ja-JP" dirty="0"/>
              <a:t>Packet transmission</a:t>
            </a:r>
            <a:br>
              <a:rPr lang="en-US" altLang="ja-JP" dirty="0"/>
            </a:br>
            <a:r>
              <a:rPr lang="en-US" altLang="ja-JP" dirty="0"/>
              <a:t>in contention access period (CAP) </a:t>
            </a:r>
            <a:endParaRPr kumimoji="1" lang="ja-JP" altLang="en-US"/>
          </a:p>
        </p:txBody>
      </p:sp>
      <p:sp>
        <p:nvSpPr>
          <p:cNvPr id="4" name="スライド番号プレースホルダー 3">
            <a:extLst>
              <a:ext uri="{FF2B5EF4-FFF2-40B4-BE49-F238E27FC236}">
                <a16:creationId xmlns:a16="http://schemas.microsoft.com/office/drawing/2014/main" id="{F59161A4-8074-7173-C5E4-D856B2B7F38A}"/>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6</a:t>
            </a:fld>
            <a:endParaRPr lang="en-US" altLang="ja-JP"/>
          </a:p>
        </p:txBody>
      </p:sp>
      <p:sp>
        <p:nvSpPr>
          <p:cNvPr id="5" name="正方形/長方形 4">
            <a:extLst>
              <a:ext uri="{FF2B5EF4-FFF2-40B4-BE49-F238E27FC236}">
                <a16:creationId xmlns:a16="http://schemas.microsoft.com/office/drawing/2014/main" id="{3F96F696-9C5B-C2AF-9971-CF152191262C}"/>
              </a:ext>
            </a:extLst>
          </p:cNvPr>
          <p:cNvSpPr/>
          <p:nvPr/>
        </p:nvSpPr>
        <p:spPr>
          <a:xfrm>
            <a:off x="560456" y="2119239"/>
            <a:ext cx="352356" cy="517673"/>
          </a:xfrm>
          <a:prstGeom prst="rect">
            <a:avLst/>
          </a:prstGeom>
          <a:solidFill>
            <a:srgbClr val="1F497D">
              <a:lumMod val="20000"/>
              <a:lumOff val="80000"/>
            </a:srgbClr>
          </a:solidFill>
          <a:ln w="9525" cap="flat" cmpd="sng" algn="ctr">
            <a:solidFill>
              <a:srgbClr val="4F81BD">
                <a:shade val="95000"/>
                <a:satMod val="105000"/>
              </a:srgbClr>
            </a:solidFill>
            <a:prstDash val="solid"/>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1" lang="ja-JP" altLang="en-US" sz="2000" b="0" i="0" u="none" strike="noStrike" kern="0" cap="none" spc="0" normalizeH="0" baseline="0" noProof="0" dirty="0">
              <a:ln>
                <a:noFill/>
              </a:ln>
              <a:solidFill>
                <a:prstClr val="white"/>
              </a:solidFill>
              <a:effectLst/>
              <a:uLnTx/>
              <a:uFillTx/>
              <a:latin typeface="Calibri"/>
              <a:ea typeface="ＭＳ Ｐゴシック" panose="020B0600070205080204" pitchFamily="34" charset="-128"/>
              <a:cs typeface="+mn-cs"/>
            </a:endParaRPr>
          </a:p>
        </p:txBody>
      </p:sp>
      <p:sp>
        <p:nvSpPr>
          <p:cNvPr id="6" name="テキスト ボックス 5">
            <a:extLst>
              <a:ext uri="{FF2B5EF4-FFF2-40B4-BE49-F238E27FC236}">
                <a16:creationId xmlns:a16="http://schemas.microsoft.com/office/drawing/2014/main" id="{9A663622-E3D2-A276-68FA-94C045692D05}"/>
              </a:ext>
            </a:extLst>
          </p:cNvPr>
          <p:cNvSpPr txBox="1"/>
          <p:nvPr/>
        </p:nvSpPr>
        <p:spPr>
          <a:xfrm>
            <a:off x="912812" y="2177363"/>
            <a:ext cx="4091236" cy="369332"/>
          </a:xfrm>
          <a:prstGeom prst="rect">
            <a:avLst/>
          </a:prstGeom>
          <a:noFill/>
        </p:spPr>
        <p:txBody>
          <a:bodyPr wrap="square" rtlCol="0">
            <a:spAutoFit/>
          </a:bodyPr>
          <a:lstStyle/>
          <a:p>
            <a:pPr defTabSz="457200" eaLnBrk="1" fontAlgn="auto" hangingPunct="1">
              <a:spcBef>
                <a:spcPts val="0"/>
              </a:spcBef>
              <a:spcAft>
                <a:spcPts val="0"/>
              </a:spcAft>
            </a:pPr>
            <a:r>
              <a:rPr kumimoji="1" lang="en-US" altLang="ja-JP" sz="1800" dirty="0">
                <a:solidFill>
                  <a:prstClr val="black"/>
                </a:solidFill>
                <a:latin typeface="Times New Roman"/>
                <a:ea typeface="ＭＳ Ｐゴシック" panose="020B0600070205080204" pitchFamily="34" charset="-128"/>
              </a:rPr>
              <a:t>: Packet transmission (Slotted ALOHA)</a:t>
            </a:r>
            <a:endParaRPr kumimoji="1" lang="ja-JP" altLang="en-US" sz="1800" dirty="0">
              <a:solidFill>
                <a:prstClr val="black"/>
              </a:solidFill>
              <a:latin typeface="Times New Roman"/>
              <a:ea typeface="ＭＳ Ｐゴシック" panose="020B0600070205080204" pitchFamily="34" charset="-128"/>
            </a:endParaRPr>
          </a:p>
        </p:txBody>
      </p:sp>
      <p:sp>
        <p:nvSpPr>
          <p:cNvPr id="7" name="正方形/長方形 6">
            <a:extLst>
              <a:ext uri="{FF2B5EF4-FFF2-40B4-BE49-F238E27FC236}">
                <a16:creationId xmlns:a16="http://schemas.microsoft.com/office/drawing/2014/main" id="{300A6DF5-1CE5-CC4F-616A-BA9100924021}"/>
              </a:ext>
            </a:extLst>
          </p:cNvPr>
          <p:cNvSpPr/>
          <p:nvPr/>
        </p:nvSpPr>
        <p:spPr>
          <a:xfrm>
            <a:off x="4932040" y="2086655"/>
            <a:ext cx="351870" cy="517673"/>
          </a:xfrm>
          <a:prstGeom prst="rect">
            <a:avLst/>
          </a:prstGeom>
          <a:solidFill>
            <a:srgbClr val="C0504D">
              <a:lumMod val="40000"/>
              <a:lumOff val="60000"/>
            </a:srgbClr>
          </a:solidFill>
          <a:ln w="9525" cap="flat" cmpd="sng" algn="ctr">
            <a:solidFill>
              <a:srgbClr val="C0504D"/>
            </a:solidFill>
            <a:prstDash val="solid"/>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1" lang="ja-JP" altLang="en-US" sz="2000" b="0" i="0" u="none" strike="noStrike" kern="0" cap="none" spc="0" normalizeH="0" baseline="0" noProof="0" dirty="0">
              <a:ln>
                <a:noFill/>
              </a:ln>
              <a:solidFill>
                <a:prstClr val="white"/>
              </a:solidFill>
              <a:effectLst/>
              <a:uLnTx/>
              <a:uFillTx/>
              <a:latin typeface="Calibri"/>
              <a:ea typeface="ＭＳ Ｐゴシック" panose="020B0600070205080204" pitchFamily="34" charset="-128"/>
              <a:cs typeface="+mn-cs"/>
            </a:endParaRPr>
          </a:p>
        </p:txBody>
      </p:sp>
      <p:sp>
        <p:nvSpPr>
          <p:cNvPr id="8" name="テキスト ボックス 7">
            <a:extLst>
              <a:ext uri="{FF2B5EF4-FFF2-40B4-BE49-F238E27FC236}">
                <a16:creationId xmlns:a16="http://schemas.microsoft.com/office/drawing/2014/main" id="{2AA8D5DE-20D5-E5B5-43D4-75D2383AC610}"/>
              </a:ext>
            </a:extLst>
          </p:cNvPr>
          <p:cNvSpPr txBox="1"/>
          <p:nvPr/>
        </p:nvSpPr>
        <p:spPr>
          <a:xfrm>
            <a:off x="5283910" y="2144939"/>
            <a:ext cx="3142331" cy="369332"/>
          </a:xfrm>
          <a:prstGeom prst="rect">
            <a:avLst/>
          </a:prstGeom>
          <a:noFill/>
        </p:spPr>
        <p:txBody>
          <a:bodyPr wrap="square" rtlCol="0">
            <a:spAutoFit/>
          </a:bodyPr>
          <a:lstStyle/>
          <a:p>
            <a:pPr defTabSz="457200" eaLnBrk="1" fontAlgn="auto" hangingPunct="1">
              <a:spcBef>
                <a:spcPts val="0"/>
              </a:spcBef>
              <a:spcAft>
                <a:spcPts val="0"/>
              </a:spcAft>
            </a:pPr>
            <a:r>
              <a:rPr kumimoji="1" lang="en-US" altLang="ja-JP" sz="1800" dirty="0">
                <a:solidFill>
                  <a:prstClr val="black"/>
                </a:solidFill>
                <a:latin typeface="Times New Roman"/>
                <a:ea typeface="ＭＳ Ｐゴシック" panose="020B0600070205080204" pitchFamily="34" charset="-128"/>
              </a:rPr>
              <a:t>: Retransmission</a:t>
            </a:r>
            <a:endParaRPr kumimoji="1" lang="ja-JP" altLang="en-US" sz="1800" dirty="0">
              <a:solidFill>
                <a:prstClr val="black"/>
              </a:solidFill>
              <a:latin typeface="Times New Roman"/>
              <a:ea typeface="ＭＳ Ｐゴシック" panose="020B0600070205080204" pitchFamily="34" charset="-128"/>
            </a:endParaRPr>
          </a:p>
        </p:txBody>
      </p:sp>
      <p:pic>
        <p:nvPicPr>
          <p:cNvPr id="66" name="図 65">
            <a:extLst>
              <a:ext uri="{FF2B5EF4-FFF2-40B4-BE49-F238E27FC236}">
                <a16:creationId xmlns:a16="http://schemas.microsoft.com/office/drawing/2014/main" id="{0D611188-C001-2523-C441-7CAED98D5588}"/>
              </a:ext>
            </a:extLst>
          </p:cNvPr>
          <p:cNvPicPr>
            <a:picLocks noChangeAspect="1"/>
          </p:cNvPicPr>
          <p:nvPr/>
        </p:nvPicPr>
        <p:blipFill>
          <a:blip r:embed="rId2"/>
          <a:stretch>
            <a:fillRect/>
          </a:stretch>
        </p:blipFill>
        <p:spPr>
          <a:xfrm>
            <a:off x="476447" y="2794745"/>
            <a:ext cx="8191105" cy="2959897"/>
          </a:xfrm>
          <a:prstGeom prst="rect">
            <a:avLst/>
          </a:prstGeom>
        </p:spPr>
      </p:pic>
    </p:spTree>
    <p:extLst>
      <p:ext uri="{BB962C8B-B14F-4D97-AF65-F5344CB8AC3E}">
        <p14:creationId xmlns:p14="http://schemas.microsoft.com/office/powerpoint/2010/main" val="374232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EE647D7-B9C0-11AB-3E09-4EACDA14029F}"/>
              </a:ext>
            </a:extLst>
          </p:cNvPr>
          <p:cNvSpPr>
            <a:spLocks noGrp="1"/>
          </p:cNvSpPr>
          <p:nvPr>
            <p:ph type="title"/>
          </p:nvPr>
        </p:nvSpPr>
        <p:spPr>
          <a:xfrm>
            <a:off x="685800" y="489992"/>
            <a:ext cx="7772400" cy="1066800"/>
          </a:xfrm>
        </p:spPr>
        <p:txBody>
          <a:bodyPr/>
          <a:lstStyle/>
          <a:p>
            <a:r>
              <a:rPr lang="en-US" altLang="ja-JP" sz="3200" dirty="0"/>
              <a:t>Proposal of managed synchronous </a:t>
            </a:r>
            <a:r>
              <a:rPr lang="en-US" altLang="ja-JP" sz="3200" dirty="0" err="1"/>
              <a:t>superframe</a:t>
            </a:r>
            <a:endParaRPr kumimoji="1" lang="ja-JP" altLang="en-US" sz="3200"/>
          </a:p>
        </p:txBody>
      </p:sp>
      <p:sp>
        <p:nvSpPr>
          <p:cNvPr id="4" name="スライド番号プレースホルダー 3">
            <a:extLst>
              <a:ext uri="{FF2B5EF4-FFF2-40B4-BE49-F238E27FC236}">
                <a16:creationId xmlns:a16="http://schemas.microsoft.com/office/drawing/2014/main" id="{56DDE75D-BF4E-AF5F-84A6-7B51934EBAAB}"/>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7</a:t>
            </a:fld>
            <a:endParaRPr lang="en-US" altLang="ja-JP"/>
          </a:p>
        </p:txBody>
      </p:sp>
      <p:pic>
        <p:nvPicPr>
          <p:cNvPr id="7" name="図 6">
            <a:extLst>
              <a:ext uri="{FF2B5EF4-FFF2-40B4-BE49-F238E27FC236}">
                <a16:creationId xmlns:a16="http://schemas.microsoft.com/office/drawing/2014/main" id="{8AA819B3-7EBD-DD30-ABB1-29D6EA4B2DD3}"/>
              </a:ext>
            </a:extLst>
          </p:cNvPr>
          <p:cNvPicPr>
            <a:picLocks noChangeAspect="1"/>
          </p:cNvPicPr>
          <p:nvPr/>
        </p:nvPicPr>
        <p:blipFill>
          <a:blip r:embed="rId2"/>
          <a:stretch>
            <a:fillRect/>
          </a:stretch>
        </p:blipFill>
        <p:spPr>
          <a:xfrm>
            <a:off x="960047" y="1496486"/>
            <a:ext cx="7300106" cy="4978927"/>
          </a:xfrm>
          <a:prstGeom prst="rect">
            <a:avLst/>
          </a:prstGeom>
        </p:spPr>
      </p:pic>
      <p:sp>
        <p:nvSpPr>
          <p:cNvPr id="8" name="テキスト ボックス 7">
            <a:extLst>
              <a:ext uri="{FF2B5EF4-FFF2-40B4-BE49-F238E27FC236}">
                <a16:creationId xmlns:a16="http://schemas.microsoft.com/office/drawing/2014/main" id="{A01E623E-8EB5-382B-F62C-3DF546C9F226}"/>
              </a:ext>
            </a:extLst>
          </p:cNvPr>
          <p:cNvSpPr txBox="1"/>
          <p:nvPr/>
        </p:nvSpPr>
        <p:spPr>
          <a:xfrm>
            <a:off x="4608681" y="5223014"/>
            <a:ext cx="3308741" cy="461665"/>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r>
              <a:rPr kumimoji="1" lang="en-US" altLang="ja-JP" b="1" dirty="0">
                <a:solidFill>
                  <a:srgbClr val="FF0000"/>
                </a:solidFill>
              </a:rPr>
              <a:t>Timeslot assignment perfectly controlled in TDMA (CFP)</a:t>
            </a:r>
            <a:endParaRPr kumimoji="1" lang="ja-JP" altLang="en-US" b="1">
              <a:solidFill>
                <a:srgbClr val="FF0000"/>
              </a:solidFill>
            </a:endParaRPr>
          </a:p>
        </p:txBody>
      </p:sp>
    </p:spTree>
    <p:extLst>
      <p:ext uri="{BB962C8B-B14F-4D97-AF65-F5344CB8AC3E}">
        <p14:creationId xmlns:p14="http://schemas.microsoft.com/office/powerpoint/2010/main" val="36036902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30C80C7-A038-349D-8907-518F30DD26D5}"/>
              </a:ext>
            </a:extLst>
          </p:cNvPr>
          <p:cNvSpPr>
            <a:spLocks noGrp="1"/>
          </p:cNvSpPr>
          <p:nvPr>
            <p:ph type="title"/>
          </p:nvPr>
        </p:nvSpPr>
        <p:spPr/>
        <p:txBody>
          <a:bodyPr/>
          <a:lstStyle/>
          <a:p>
            <a:r>
              <a:rPr kumimoji="1" lang="en-US" altLang="ja-JP" sz="3200" dirty="0"/>
              <a:t>PER calculation based on received power</a:t>
            </a:r>
            <a:endParaRPr kumimoji="1" lang="ja-JP" altLang="en-US" sz="3200"/>
          </a:p>
        </p:txBody>
      </p:sp>
      <p:sp>
        <p:nvSpPr>
          <p:cNvPr id="4" name="スライド番号プレースホルダー 3">
            <a:extLst>
              <a:ext uri="{FF2B5EF4-FFF2-40B4-BE49-F238E27FC236}">
                <a16:creationId xmlns:a16="http://schemas.microsoft.com/office/drawing/2014/main" id="{58F97752-CCD3-DA3C-2873-F10657C7F487}"/>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8</a:t>
            </a:fld>
            <a:endParaRPr lang="en-US" altLang="ja-JP"/>
          </a:p>
        </p:txBody>
      </p:sp>
      <mc:AlternateContent xmlns:mc="http://schemas.openxmlformats.org/markup-compatibility/2006">
        <mc:Choice xmlns:a14="http://schemas.microsoft.com/office/drawing/2010/main" Requires="a14">
          <p:graphicFrame>
            <p:nvGraphicFramePr>
              <p:cNvPr id="72" name="表 71">
                <a:extLst>
                  <a:ext uri="{FF2B5EF4-FFF2-40B4-BE49-F238E27FC236}">
                    <a16:creationId xmlns:a16="http://schemas.microsoft.com/office/drawing/2014/main" id="{203234C8-7BE3-7342-8AEC-84BB3988BB45}"/>
                  </a:ext>
                </a:extLst>
              </p:cNvPr>
              <p:cNvGraphicFramePr>
                <a:graphicFrameLocks noGrp="1"/>
              </p:cNvGraphicFramePr>
              <p:nvPr>
                <p:extLst>
                  <p:ext uri="{D42A27DB-BD31-4B8C-83A1-F6EECF244321}">
                    <p14:modId xmlns:p14="http://schemas.microsoft.com/office/powerpoint/2010/main" val="2028051961"/>
                  </p:ext>
                </p:extLst>
              </p:nvPr>
            </p:nvGraphicFramePr>
            <p:xfrm>
              <a:off x="374463" y="1897792"/>
              <a:ext cx="2646083" cy="771144"/>
            </p:xfrm>
            <a:graphic>
              <a:graphicData uri="http://schemas.openxmlformats.org/drawingml/2006/table">
                <a:tbl>
                  <a:tblPr firstRow="1" bandRow="1"/>
                  <a:tblGrid>
                    <a:gridCol w="657903">
                      <a:extLst>
                        <a:ext uri="{9D8B030D-6E8A-4147-A177-3AD203B41FA5}">
                          <a16:colId xmlns:a16="http://schemas.microsoft.com/office/drawing/2014/main" val="1756279645"/>
                        </a:ext>
                      </a:extLst>
                    </a:gridCol>
                    <a:gridCol w="1075096">
                      <a:extLst>
                        <a:ext uri="{9D8B030D-6E8A-4147-A177-3AD203B41FA5}">
                          <a16:colId xmlns:a16="http://schemas.microsoft.com/office/drawing/2014/main" val="1928526134"/>
                        </a:ext>
                      </a:extLst>
                    </a:gridCol>
                    <a:gridCol w="913084">
                      <a:extLst>
                        <a:ext uri="{9D8B030D-6E8A-4147-A177-3AD203B41FA5}">
                          <a16:colId xmlns:a16="http://schemas.microsoft.com/office/drawing/2014/main" val="2626244988"/>
                        </a:ext>
                      </a:extLst>
                    </a:gridCol>
                  </a:tblGrid>
                  <a:tr h="385572">
                    <a:tc>
                      <a:txBody>
                        <a:bodyPr/>
                        <a:lstStyle>
                          <a:lvl1pPr marL="0" algn="l" defTabSz="914400" rtl="0" eaLnBrk="1" latinLnBrk="0" hangingPunct="1">
                            <a:defRPr kumimoji="1" sz="1800" b="1" kern="1200">
                              <a:solidFill>
                                <a:schemeClr val="dk1"/>
                              </a:solidFill>
                              <a:latin typeface="Calibri"/>
                            </a:defRPr>
                          </a:lvl1pPr>
                          <a:lvl2pPr marL="457200" algn="l" defTabSz="914400" rtl="0" eaLnBrk="1" latinLnBrk="0" hangingPunct="1">
                            <a:defRPr kumimoji="1" sz="1800" b="1" kern="1200">
                              <a:solidFill>
                                <a:schemeClr val="dk1"/>
                              </a:solidFill>
                              <a:latin typeface="Calibri"/>
                            </a:defRPr>
                          </a:lvl2pPr>
                          <a:lvl3pPr marL="914400" algn="l" defTabSz="914400" rtl="0" eaLnBrk="1" latinLnBrk="0" hangingPunct="1">
                            <a:defRPr kumimoji="1" sz="1800" b="1" kern="1200">
                              <a:solidFill>
                                <a:schemeClr val="dk1"/>
                              </a:solidFill>
                              <a:latin typeface="Calibri"/>
                            </a:defRPr>
                          </a:lvl3pPr>
                          <a:lvl4pPr marL="1371600" algn="l" defTabSz="914400" rtl="0" eaLnBrk="1" latinLnBrk="0" hangingPunct="1">
                            <a:defRPr kumimoji="1" sz="1800" b="1" kern="1200">
                              <a:solidFill>
                                <a:schemeClr val="dk1"/>
                              </a:solidFill>
                              <a:latin typeface="Calibri"/>
                            </a:defRPr>
                          </a:lvl4pPr>
                          <a:lvl5pPr marL="1828800" algn="l" defTabSz="914400" rtl="0" eaLnBrk="1" latinLnBrk="0" hangingPunct="1">
                            <a:defRPr kumimoji="1" sz="1800" b="1" kern="1200">
                              <a:solidFill>
                                <a:schemeClr val="dk1"/>
                              </a:solidFill>
                              <a:latin typeface="Calibri"/>
                            </a:defRPr>
                          </a:lvl5pPr>
                          <a:lvl6pPr marL="2286000" algn="l" defTabSz="914400" rtl="0" eaLnBrk="1" latinLnBrk="0" hangingPunct="1">
                            <a:defRPr kumimoji="1" sz="1800" b="1" kern="1200">
                              <a:solidFill>
                                <a:schemeClr val="dk1"/>
                              </a:solidFill>
                              <a:latin typeface="Calibri"/>
                            </a:defRPr>
                          </a:lvl6pPr>
                          <a:lvl7pPr marL="2743200" algn="l" defTabSz="914400" rtl="0" eaLnBrk="1" latinLnBrk="0" hangingPunct="1">
                            <a:defRPr kumimoji="1" sz="1800" b="1" kern="1200">
                              <a:solidFill>
                                <a:schemeClr val="dk1"/>
                              </a:solidFill>
                              <a:latin typeface="Calibri"/>
                            </a:defRPr>
                          </a:lvl7pPr>
                          <a:lvl8pPr marL="3200400" algn="l" defTabSz="914400" rtl="0" eaLnBrk="1" latinLnBrk="0" hangingPunct="1">
                            <a:defRPr kumimoji="1" sz="1800" b="1" kern="1200">
                              <a:solidFill>
                                <a:schemeClr val="dk1"/>
                              </a:solidFill>
                              <a:latin typeface="Calibri"/>
                            </a:defRPr>
                          </a:lvl8pPr>
                          <a:lvl9pPr marL="3657600" algn="l" defTabSz="914400" rtl="0" eaLnBrk="1" latinLnBrk="0" hangingPunct="1">
                            <a:defRPr kumimoji="1" sz="1800" b="1" kern="1200">
                              <a:solidFill>
                                <a:schemeClr val="dk1"/>
                              </a:solidFill>
                              <a:latin typeface="Calibri"/>
                            </a:defRPr>
                          </a:lvl9pPr>
                        </a:lstStyle>
                        <a:p>
                          <a:pPr algn="ctr"/>
                          <a14:m>
                            <m:oMathPara xmlns:m="http://schemas.openxmlformats.org/officeDocument/2006/math">
                              <m:oMathParaPr>
                                <m:jc m:val="centerGroup"/>
                              </m:oMathParaPr>
                              <m:oMath xmlns:m="http://schemas.openxmlformats.org/officeDocument/2006/math">
                                <m:r>
                                  <a:rPr kumimoji="1" lang="en-US" altLang="ja-JP" sz="1800" b="0" i="1" smtClean="0">
                                    <a:latin typeface="Cambria Math" panose="02040503050406030204" pitchFamily="18" charset="0"/>
                                    <a:cs typeface="Times New Roman" panose="02020603050405020304" pitchFamily="18" charset="0"/>
                                  </a:rPr>
                                  <m:t>𝑛</m:t>
                                </m:r>
                              </m:oMath>
                            </m:oMathPara>
                          </a14:m>
                          <a:endParaRPr kumimoji="1" lang="ja-JP" altLang="en-US" sz="1800" b="0" dirty="0">
                            <a:latin typeface="Times New Roman" panose="02020603050405020304" pitchFamily="18" charset="0"/>
                            <a:cs typeface="Times New Roman" panose="02020603050405020304" pitchFamily="18" charset="0"/>
                          </a:endParaRPr>
                        </a:p>
                      </a:txBody>
                      <a:tcPr>
                        <a:lnL w="12700" cmpd="sng">
                          <a:solidFill>
                            <a:srgbClr val="4F81BD"/>
                          </a:solidFill>
                        </a:lnL>
                        <a:lnR w="12700" cmpd="sng">
                          <a:solidFill>
                            <a:srgbClr val="4F81BD"/>
                          </a:solidFill>
                        </a:lnR>
                        <a:lnT w="12700" cmpd="sng">
                          <a:solidFill>
                            <a:srgbClr val="4F81BD"/>
                          </a:solidFill>
                        </a:lnT>
                        <a:lnB w="12700" cmpd="sng">
                          <a:solidFill>
                            <a:srgbClr val="4F81BD"/>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kumimoji="1" sz="1800" b="1" kern="1200">
                              <a:solidFill>
                                <a:schemeClr val="dk1"/>
                              </a:solidFill>
                              <a:latin typeface="Calibri"/>
                            </a:defRPr>
                          </a:lvl1pPr>
                          <a:lvl2pPr marL="457200" algn="l" defTabSz="914400" rtl="0" eaLnBrk="1" latinLnBrk="0" hangingPunct="1">
                            <a:defRPr kumimoji="1" sz="1800" b="1" kern="1200">
                              <a:solidFill>
                                <a:schemeClr val="dk1"/>
                              </a:solidFill>
                              <a:latin typeface="Calibri"/>
                            </a:defRPr>
                          </a:lvl2pPr>
                          <a:lvl3pPr marL="914400" algn="l" defTabSz="914400" rtl="0" eaLnBrk="1" latinLnBrk="0" hangingPunct="1">
                            <a:defRPr kumimoji="1" sz="1800" b="1" kern="1200">
                              <a:solidFill>
                                <a:schemeClr val="dk1"/>
                              </a:solidFill>
                              <a:latin typeface="Calibri"/>
                            </a:defRPr>
                          </a:lvl3pPr>
                          <a:lvl4pPr marL="1371600" algn="l" defTabSz="914400" rtl="0" eaLnBrk="1" latinLnBrk="0" hangingPunct="1">
                            <a:defRPr kumimoji="1" sz="1800" b="1" kern="1200">
                              <a:solidFill>
                                <a:schemeClr val="dk1"/>
                              </a:solidFill>
                              <a:latin typeface="Calibri"/>
                            </a:defRPr>
                          </a:lvl4pPr>
                          <a:lvl5pPr marL="1828800" algn="l" defTabSz="914400" rtl="0" eaLnBrk="1" latinLnBrk="0" hangingPunct="1">
                            <a:defRPr kumimoji="1" sz="1800" b="1" kern="1200">
                              <a:solidFill>
                                <a:schemeClr val="dk1"/>
                              </a:solidFill>
                              <a:latin typeface="Calibri"/>
                            </a:defRPr>
                          </a:lvl5pPr>
                          <a:lvl6pPr marL="2286000" algn="l" defTabSz="914400" rtl="0" eaLnBrk="1" latinLnBrk="0" hangingPunct="1">
                            <a:defRPr kumimoji="1" sz="1800" b="1" kern="1200">
                              <a:solidFill>
                                <a:schemeClr val="dk1"/>
                              </a:solidFill>
                              <a:latin typeface="Calibri"/>
                            </a:defRPr>
                          </a:lvl6pPr>
                          <a:lvl7pPr marL="2743200" algn="l" defTabSz="914400" rtl="0" eaLnBrk="1" latinLnBrk="0" hangingPunct="1">
                            <a:defRPr kumimoji="1" sz="1800" b="1" kern="1200">
                              <a:solidFill>
                                <a:schemeClr val="dk1"/>
                              </a:solidFill>
                              <a:latin typeface="Calibri"/>
                            </a:defRPr>
                          </a:lvl7pPr>
                          <a:lvl8pPr marL="3200400" algn="l" defTabSz="914400" rtl="0" eaLnBrk="1" latinLnBrk="0" hangingPunct="1">
                            <a:defRPr kumimoji="1" sz="1800" b="1" kern="1200">
                              <a:solidFill>
                                <a:schemeClr val="dk1"/>
                              </a:solidFill>
                              <a:latin typeface="Calibri"/>
                            </a:defRPr>
                          </a:lvl8pPr>
                          <a:lvl9pPr marL="3657600" algn="l" defTabSz="914400" rtl="0" eaLnBrk="1" latinLnBrk="0" hangingPunct="1">
                            <a:defRPr kumimoji="1" sz="1800" b="1" kern="1200">
                              <a:solidFill>
                                <a:schemeClr val="dk1"/>
                              </a:solidFill>
                              <a:latin typeface="Calibri"/>
                            </a:defRPr>
                          </a:lvl9pPr>
                        </a:lstStyle>
                        <a:p>
                          <a:pPr algn="ctr"/>
                          <a14:m>
                            <m:oMath xmlns:m="http://schemas.openxmlformats.org/officeDocument/2006/math">
                              <m:sSub>
                                <m:sSubPr>
                                  <m:ctrlPr>
                                    <a:rPr kumimoji="1" lang="en-US" altLang="ja-JP" sz="1800" b="0" i="1" smtClean="0">
                                      <a:latin typeface="Cambria Math" panose="02040503050406030204" pitchFamily="18" charset="0"/>
                                      <a:cs typeface="Times New Roman" panose="02020603050405020304" pitchFamily="18" charset="0"/>
                                    </a:rPr>
                                  </m:ctrlPr>
                                </m:sSubPr>
                                <m:e>
                                  <m:r>
                                    <a:rPr kumimoji="1" lang="en-US" altLang="ja-JP" sz="1800" b="0" i="1" smtClean="0">
                                      <a:latin typeface="Cambria Math" panose="02040503050406030204" pitchFamily="18" charset="0"/>
                                      <a:cs typeface="Times New Roman" panose="02020603050405020304" pitchFamily="18" charset="0"/>
                                    </a:rPr>
                                    <m:t>𝑃𝐿</m:t>
                                  </m:r>
                                </m:e>
                                <m:sub>
                                  <m:r>
                                    <a:rPr kumimoji="1" lang="en-US" altLang="ja-JP" sz="1800" b="0" i="1" smtClean="0">
                                      <a:latin typeface="Cambria Math" panose="02040503050406030204" pitchFamily="18" charset="0"/>
                                      <a:cs typeface="Times New Roman" panose="02020603050405020304" pitchFamily="18" charset="0"/>
                                    </a:rPr>
                                    <m:t>0</m:t>
                                  </m:r>
                                </m:sub>
                              </m:sSub>
                            </m:oMath>
                          </a14:m>
                          <a:r>
                            <a:rPr kumimoji="1" lang="ja-JP" altLang="en-US" sz="1800" b="0" dirty="0">
                              <a:latin typeface="Times New Roman" panose="02020603050405020304" pitchFamily="18" charset="0"/>
                              <a:cs typeface="Times New Roman" panose="02020603050405020304" pitchFamily="18" charset="0"/>
                            </a:rPr>
                            <a:t> </a:t>
                          </a:r>
                        </a:p>
                      </a:txBody>
                      <a:tcPr>
                        <a:lnL w="12700" cmpd="sng">
                          <a:solidFill>
                            <a:srgbClr val="4F81BD"/>
                          </a:solidFill>
                        </a:lnL>
                        <a:lnR w="12700" cmpd="sng">
                          <a:solidFill>
                            <a:srgbClr val="4F81BD"/>
                          </a:solidFill>
                        </a:lnR>
                        <a:lnT w="12700" cmpd="sng">
                          <a:solidFill>
                            <a:srgbClr val="4F81BD"/>
                          </a:solidFill>
                        </a:lnT>
                        <a:lnB w="12700" cmpd="sng">
                          <a:solidFill>
                            <a:srgbClr val="4F81BD"/>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kumimoji="1" sz="1800" b="1" kern="1200">
                              <a:solidFill>
                                <a:schemeClr val="dk1"/>
                              </a:solidFill>
                              <a:latin typeface="Calibri"/>
                            </a:defRPr>
                          </a:lvl1pPr>
                          <a:lvl2pPr marL="457200" algn="l" defTabSz="914400" rtl="0" eaLnBrk="1" latinLnBrk="0" hangingPunct="1">
                            <a:defRPr kumimoji="1" sz="1800" b="1" kern="1200">
                              <a:solidFill>
                                <a:schemeClr val="dk1"/>
                              </a:solidFill>
                              <a:latin typeface="Calibri"/>
                            </a:defRPr>
                          </a:lvl2pPr>
                          <a:lvl3pPr marL="914400" algn="l" defTabSz="914400" rtl="0" eaLnBrk="1" latinLnBrk="0" hangingPunct="1">
                            <a:defRPr kumimoji="1" sz="1800" b="1" kern="1200">
                              <a:solidFill>
                                <a:schemeClr val="dk1"/>
                              </a:solidFill>
                              <a:latin typeface="Calibri"/>
                            </a:defRPr>
                          </a:lvl3pPr>
                          <a:lvl4pPr marL="1371600" algn="l" defTabSz="914400" rtl="0" eaLnBrk="1" latinLnBrk="0" hangingPunct="1">
                            <a:defRPr kumimoji="1" sz="1800" b="1" kern="1200">
                              <a:solidFill>
                                <a:schemeClr val="dk1"/>
                              </a:solidFill>
                              <a:latin typeface="Calibri"/>
                            </a:defRPr>
                          </a:lvl4pPr>
                          <a:lvl5pPr marL="1828800" algn="l" defTabSz="914400" rtl="0" eaLnBrk="1" latinLnBrk="0" hangingPunct="1">
                            <a:defRPr kumimoji="1" sz="1800" b="1" kern="1200">
                              <a:solidFill>
                                <a:schemeClr val="dk1"/>
                              </a:solidFill>
                              <a:latin typeface="Calibri"/>
                            </a:defRPr>
                          </a:lvl5pPr>
                          <a:lvl6pPr marL="2286000" algn="l" defTabSz="914400" rtl="0" eaLnBrk="1" latinLnBrk="0" hangingPunct="1">
                            <a:defRPr kumimoji="1" sz="1800" b="1" kern="1200">
                              <a:solidFill>
                                <a:schemeClr val="dk1"/>
                              </a:solidFill>
                              <a:latin typeface="Calibri"/>
                            </a:defRPr>
                          </a:lvl6pPr>
                          <a:lvl7pPr marL="2743200" algn="l" defTabSz="914400" rtl="0" eaLnBrk="1" latinLnBrk="0" hangingPunct="1">
                            <a:defRPr kumimoji="1" sz="1800" b="1" kern="1200">
                              <a:solidFill>
                                <a:schemeClr val="dk1"/>
                              </a:solidFill>
                              <a:latin typeface="Calibri"/>
                            </a:defRPr>
                          </a:lvl7pPr>
                          <a:lvl8pPr marL="3200400" algn="l" defTabSz="914400" rtl="0" eaLnBrk="1" latinLnBrk="0" hangingPunct="1">
                            <a:defRPr kumimoji="1" sz="1800" b="1" kern="1200">
                              <a:solidFill>
                                <a:schemeClr val="dk1"/>
                              </a:solidFill>
                              <a:latin typeface="Calibri"/>
                            </a:defRPr>
                          </a:lvl8pPr>
                          <a:lvl9pPr marL="3657600" algn="l" defTabSz="914400" rtl="0" eaLnBrk="1" latinLnBrk="0" hangingPunct="1">
                            <a:defRPr kumimoji="1" sz="1800" b="1" kern="1200">
                              <a:solidFill>
                                <a:schemeClr val="dk1"/>
                              </a:solidFill>
                              <a:latin typeface="Calibri"/>
                            </a:defRPr>
                          </a:lvl9pPr>
                        </a:lstStyle>
                        <a:p>
                          <a:pPr algn="ctr"/>
                          <a14:m>
                            <m:oMathPara xmlns:m="http://schemas.openxmlformats.org/officeDocument/2006/math">
                              <m:oMathParaPr>
                                <m:jc m:val="centerGroup"/>
                              </m:oMathParaPr>
                              <m:oMath xmlns:m="http://schemas.openxmlformats.org/officeDocument/2006/math">
                                <m:sSub>
                                  <m:sSubPr>
                                    <m:ctrlPr>
                                      <a:rPr kumimoji="1" lang="en-US" altLang="ja-JP" sz="1800" b="0" i="1" smtClean="0">
                                        <a:latin typeface="Cambria Math" panose="02040503050406030204" pitchFamily="18" charset="0"/>
                                        <a:cs typeface="Times New Roman" panose="02020603050405020304" pitchFamily="18" charset="0"/>
                                      </a:rPr>
                                    </m:ctrlPr>
                                  </m:sSubPr>
                                  <m:e>
                                    <m:r>
                                      <a:rPr kumimoji="1" lang="en-US" altLang="ja-JP" sz="1800" b="0" i="1" smtClean="0">
                                        <a:latin typeface="Cambria Math" panose="02040503050406030204" pitchFamily="18" charset="0"/>
                                        <a:cs typeface="Times New Roman" panose="02020603050405020304" pitchFamily="18" charset="0"/>
                                      </a:rPr>
                                      <m:t>𝑑</m:t>
                                    </m:r>
                                  </m:e>
                                  <m:sub>
                                    <m:r>
                                      <a:rPr kumimoji="1" lang="en-US" altLang="ja-JP" sz="1800" b="0" i="1" smtClean="0">
                                        <a:latin typeface="Cambria Math" panose="02040503050406030204" pitchFamily="18" charset="0"/>
                                        <a:cs typeface="Times New Roman" panose="02020603050405020304" pitchFamily="18" charset="0"/>
                                      </a:rPr>
                                      <m:t>0 </m:t>
                                    </m:r>
                                  </m:sub>
                                </m:sSub>
                              </m:oMath>
                            </m:oMathPara>
                          </a14:m>
                          <a:endParaRPr kumimoji="1" lang="ja-JP" altLang="en-US" sz="1800" b="0" dirty="0">
                            <a:latin typeface="Times New Roman" panose="02020603050405020304" pitchFamily="18" charset="0"/>
                            <a:cs typeface="Times New Roman" panose="02020603050405020304" pitchFamily="18" charset="0"/>
                          </a:endParaRPr>
                        </a:p>
                      </a:txBody>
                      <a:tcPr>
                        <a:lnL w="12700" cmpd="sng">
                          <a:solidFill>
                            <a:srgbClr val="4F81BD"/>
                          </a:solidFill>
                        </a:lnL>
                        <a:lnR w="12700" cmpd="sng">
                          <a:solidFill>
                            <a:srgbClr val="4F81BD"/>
                          </a:solidFill>
                        </a:lnR>
                        <a:lnT w="12700" cmpd="sng">
                          <a:solidFill>
                            <a:srgbClr val="4F81BD"/>
                          </a:solidFill>
                        </a:lnT>
                        <a:lnB w="12700" cmpd="sng">
                          <a:solidFill>
                            <a:srgbClr val="4F81BD"/>
                          </a:solidFill>
                        </a:lnB>
                        <a:lnTlToBr w="12700" cmpd="sng">
                          <a:noFill/>
                          <a:prstDash val="solid"/>
                        </a:lnTlToBr>
                        <a:lnBlToTr w="12700" cmpd="sng">
                          <a:noFill/>
                          <a:prstDash val="solid"/>
                        </a:lnBlToTr>
                        <a:solidFill>
                          <a:srgbClr val="4F81BD">
                            <a:tint val="20000"/>
                          </a:srgbClr>
                        </a:solidFill>
                      </a:tcPr>
                    </a:tc>
                    <a:extLst>
                      <a:ext uri="{0D108BD9-81ED-4DB2-BD59-A6C34878D82A}">
                        <a16:rowId xmlns:a16="http://schemas.microsoft.com/office/drawing/2014/main" val="829931908"/>
                      </a:ext>
                    </a:extLst>
                  </a:tr>
                  <a:tr h="385572">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800" b="0" dirty="0">
                              <a:latin typeface="Times New Roman" panose="02020603050405020304" pitchFamily="18" charset="0"/>
                              <a:cs typeface="Times New Roman" panose="02020603050405020304" pitchFamily="18" charset="0"/>
                            </a:rPr>
                            <a:t>2.32</a:t>
                          </a:r>
                          <a:endParaRPr kumimoji="1" lang="ja-JP" altLang="en-US" sz="1800" b="0" dirty="0">
                            <a:latin typeface="Times New Roman" panose="02020603050405020304" pitchFamily="18" charset="0"/>
                            <a:cs typeface="Times New Roman" panose="02020603050405020304" pitchFamily="18" charset="0"/>
                          </a:endParaRPr>
                        </a:p>
                      </a:txBody>
                      <a:tcPr>
                        <a:lnL w="12700" cmpd="sng">
                          <a:solidFill>
                            <a:srgbClr val="4F81BD"/>
                          </a:solidFill>
                        </a:lnL>
                        <a:lnR w="12700" cmpd="sng">
                          <a:solidFill>
                            <a:srgbClr val="4F81BD"/>
                          </a:solidFill>
                        </a:lnR>
                        <a:lnT w="12700" cmpd="sng">
                          <a:solidFill>
                            <a:srgbClr val="4F81BD"/>
                          </a:solidFill>
                        </a:lnT>
                        <a:lnB w="12700" cmpd="sng">
                          <a:solidFill>
                            <a:srgbClr val="4F81BD"/>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pPr algn="ctr"/>
                          <a:r>
                            <a:rPr kumimoji="1" lang="en-US" altLang="ja-JP" sz="1800" b="0" dirty="0">
                              <a:latin typeface="Times New Roman" panose="02020603050405020304" pitchFamily="18" charset="0"/>
                              <a:cs typeface="Times New Roman" panose="02020603050405020304" pitchFamily="18" charset="0"/>
                            </a:rPr>
                            <a:t>28.2 dB</a:t>
                          </a:r>
                          <a:endParaRPr kumimoji="1" lang="ja-JP" altLang="en-US" sz="1800" b="0" dirty="0">
                            <a:latin typeface="Times New Roman" panose="02020603050405020304" pitchFamily="18" charset="0"/>
                            <a:cs typeface="Times New Roman" panose="02020603050405020304" pitchFamily="18" charset="0"/>
                          </a:endParaRPr>
                        </a:p>
                      </a:txBody>
                      <a:tcPr>
                        <a:lnL w="12700" cmpd="sng">
                          <a:solidFill>
                            <a:srgbClr val="4F81BD"/>
                          </a:solidFill>
                        </a:lnL>
                        <a:lnR w="12700" cmpd="sng">
                          <a:solidFill>
                            <a:srgbClr val="4F81BD"/>
                          </a:solidFill>
                        </a:lnR>
                        <a:lnT w="12700" cmpd="sng">
                          <a:solidFill>
                            <a:srgbClr val="4F81BD"/>
                          </a:solidFill>
                        </a:lnT>
                        <a:lnB w="12700" cmpd="sng">
                          <a:solidFill>
                            <a:srgbClr val="4F81BD"/>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pPr algn="ctr"/>
                          <a:r>
                            <a:rPr kumimoji="1" lang="en-US" altLang="ja-JP" sz="1800" b="0" dirty="0">
                              <a:latin typeface="Times New Roman" panose="02020603050405020304" pitchFamily="18" charset="0"/>
                              <a:cs typeface="Times New Roman" panose="02020603050405020304" pitchFamily="18" charset="0"/>
                            </a:rPr>
                            <a:t>10 cm</a:t>
                          </a:r>
                          <a:endParaRPr kumimoji="1" lang="ja-JP" altLang="en-US" sz="1800" b="0" dirty="0">
                            <a:latin typeface="Times New Roman" panose="02020603050405020304" pitchFamily="18" charset="0"/>
                            <a:cs typeface="Times New Roman" panose="02020603050405020304" pitchFamily="18" charset="0"/>
                          </a:endParaRPr>
                        </a:p>
                      </a:txBody>
                      <a:tcPr>
                        <a:lnL w="12700" cmpd="sng">
                          <a:solidFill>
                            <a:srgbClr val="4F81BD"/>
                          </a:solidFill>
                        </a:lnL>
                        <a:lnR w="12700" cmpd="sng">
                          <a:solidFill>
                            <a:srgbClr val="4F81BD"/>
                          </a:solidFill>
                        </a:lnR>
                        <a:lnT w="12700" cmpd="sng">
                          <a:solidFill>
                            <a:srgbClr val="4F81BD"/>
                          </a:solidFill>
                        </a:lnT>
                        <a:lnB w="12700" cmpd="sng">
                          <a:solidFill>
                            <a:srgbClr val="4F81BD"/>
                          </a:solidFill>
                        </a:lnB>
                        <a:lnTlToBr w="12700" cmpd="sng">
                          <a:noFill/>
                          <a:prstDash val="solid"/>
                        </a:lnTlToBr>
                        <a:lnBlToTr w="12700" cmpd="sng">
                          <a:noFill/>
                          <a:prstDash val="solid"/>
                        </a:lnBlToTr>
                        <a:solidFill>
                          <a:srgbClr val="4F81BD">
                            <a:tint val="40000"/>
                          </a:srgbClr>
                        </a:solidFill>
                      </a:tcPr>
                    </a:tc>
                    <a:extLst>
                      <a:ext uri="{0D108BD9-81ED-4DB2-BD59-A6C34878D82A}">
                        <a16:rowId xmlns:a16="http://schemas.microsoft.com/office/drawing/2014/main" val="1365976125"/>
                      </a:ext>
                    </a:extLst>
                  </a:tr>
                </a:tbl>
              </a:graphicData>
            </a:graphic>
          </p:graphicFrame>
        </mc:Choice>
        <mc:Fallback>
          <p:graphicFrame>
            <p:nvGraphicFramePr>
              <p:cNvPr id="72" name="表 71">
                <a:extLst>
                  <a:ext uri="{FF2B5EF4-FFF2-40B4-BE49-F238E27FC236}">
                    <a16:creationId xmlns:a16="http://schemas.microsoft.com/office/drawing/2014/main" id="{203234C8-7BE3-7342-8AEC-84BB3988BB45}"/>
                  </a:ext>
                </a:extLst>
              </p:cNvPr>
              <p:cNvGraphicFramePr>
                <a:graphicFrameLocks noGrp="1"/>
              </p:cNvGraphicFramePr>
              <p:nvPr>
                <p:extLst>
                  <p:ext uri="{D42A27DB-BD31-4B8C-83A1-F6EECF244321}">
                    <p14:modId xmlns:p14="http://schemas.microsoft.com/office/powerpoint/2010/main" val="2028051961"/>
                  </p:ext>
                </p:extLst>
              </p:nvPr>
            </p:nvGraphicFramePr>
            <p:xfrm>
              <a:off x="374463" y="1897792"/>
              <a:ext cx="2646083" cy="771144"/>
            </p:xfrm>
            <a:graphic>
              <a:graphicData uri="http://schemas.openxmlformats.org/drawingml/2006/table">
                <a:tbl>
                  <a:tblPr firstRow="1" bandRow="1"/>
                  <a:tblGrid>
                    <a:gridCol w="657903">
                      <a:extLst>
                        <a:ext uri="{9D8B030D-6E8A-4147-A177-3AD203B41FA5}">
                          <a16:colId xmlns:a16="http://schemas.microsoft.com/office/drawing/2014/main" val="1756279645"/>
                        </a:ext>
                      </a:extLst>
                    </a:gridCol>
                    <a:gridCol w="1075096">
                      <a:extLst>
                        <a:ext uri="{9D8B030D-6E8A-4147-A177-3AD203B41FA5}">
                          <a16:colId xmlns:a16="http://schemas.microsoft.com/office/drawing/2014/main" val="1928526134"/>
                        </a:ext>
                      </a:extLst>
                    </a:gridCol>
                    <a:gridCol w="913084">
                      <a:extLst>
                        <a:ext uri="{9D8B030D-6E8A-4147-A177-3AD203B41FA5}">
                          <a16:colId xmlns:a16="http://schemas.microsoft.com/office/drawing/2014/main" val="2626244988"/>
                        </a:ext>
                      </a:extLst>
                    </a:gridCol>
                  </a:tblGrid>
                  <a:tr h="385572">
                    <a:tc>
                      <a:txBody>
                        <a:bodyPr/>
                        <a:lstStyle/>
                        <a:p>
                          <a:endParaRPr lang="ja-JP"/>
                        </a:p>
                      </a:txBody>
                      <a:tcPr>
                        <a:lnL w="12700" cmpd="sng">
                          <a:solidFill>
                            <a:srgbClr val="4F81BD"/>
                          </a:solidFill>
                        </a:lnL>
                        <a:lnR w="12700" cmpd="sng">
                          <a:solidFill>
                            <a:srgbClr val="4F81BD"/>
                          </a:solidFill>
                        </a:lnR>
                        <a:lnT w="12700" cmpd="sng">
                          <a:solidFill>
                            <a:srgbClr val="4F81BD"/>
                          </a:solidFill>
                        </a:lnT>
                        <a:lnB w="12700" cmpd="sng">
                          <a:solidFill>
                            <a:srgbClr val="4F81BD"/>
                          </a:solidFill>
                        </a:lnB>
                        <a:lnTlToBr w="12700" cmpd="sng">
                          <a:noFill/>
                          <a:prstDash val="solid"/>
                        </a:lnTlToBr>
                        <a:lnBlToTr w="12700" cmpd="sng">
                          <a:noFill/>
                          <a:prstDash val="solid"/>
                        </a:lnBlToTr>
                        <a:blipFill>
                          <a:blip r:embed="rId2"/>
                          <a:stretch>
                            <a:fillRect l="-1923" t="-3226" r="-305769" b="-116129"/>
                          </a:stretch>
                        </a:blipFill>
                      </a:tcPr>
                    </a:tc>
                    <a:tc>
                      <a:txBody>
                        <a:bodyPr/>
                        <a:lstStyle/>
                        <a:p>
                          <a:endParaRPr lang="ja-JP"/>
                        </a:p>
                      </a:txBody>
                      <a:tcPr>
                        <a:lnL w="12700" cmpd="sng">
                          <a:solidFill>
                            <a:srgbClr val="4F81BD"/>
                          </a:solidFill>
                        </a:lnL>
                        <a:lnR w="12700" cmpd="sng">
                          <a:solidFill>
                            <a:srgbClr val="4F81BD"/>
                          </a:solidFill>
                        </a:lnR>
                        <a:lnT w="12700" cmpd="sng">
                          <a:solidFill>
                            <a:srgbClr val="4F81BD"/>
                          </a:solidFill>
                        </a:lnT>
                        <a:lnB w="12700" cmpd="sng">
                          <a:solidFill>
                            <a:srgbClr val="4F81BD"/>
                          </a:solidFill>
                        </a:lnB>
                        <a:lnTlToBr w="12700" cmpd="sng">
                          <a:noFill/>
                          <a:prstDash val="solid"/>
                        </a:lnTlToBr>
                        <a:lnBlToTr w="12700" cmpd="sng">
                          <a:noFill/>
                          <a:prstDash val="solid"/>
                        </a:lnBlToTr>
                        <a:blipFill>
                          <a:blip r:embed="rId2"/>
                          <a:stretch>
                            <a:fillRect l="-62353" t="-3226" r="-87059" b="-116129"/>
                          </a:stretch>
                        </a:blipFill>
                      </a:tcPr>
                    </a:tc>
                    <a:tc>
                      <a:txBody>
                        <a:bodyPr/>
                        <a:lstStyle/>
                        <a:p>
                          <a:endParaRPr lang="ja-JP"/>
                        </a:p>
                      </a:txBody>
                      <a:tcPr>
                        <a:lnL w="12700" cmpd="sng">
                          <a:solidFill>
                            <a:srgbClr val="4F81BD"/>
                          </a:solidFill>
                        </a:lnL>
                        <a:lnR w="12700" cmpd="sng">
                          <a:solidFill>
                            <a:srgbClr val="4F81BD"/>
                          </a:solidFill>
                        </a:lnR>
                        <a:lnT w="12700" cmpd="sng">
                          <a:solidFill>
                            <a:srgbClr val="4F81BD"/>
                          </a:solidFill>
                        </a:lnT>
                        <a:lnB w="12700" cmpd="sng">
                          <a:solidFill>
                            <a:srgbClr val="4F81BD"/>
                          </a:solidFill>
                        </a:lnB>
                        <a:lnTlToBr w="12700" cmpd="sng">
                          <a:noFill/>
                          <a:prstDash val="solid"/>
                        </a:lnTlToBr>
                        <a:lnBlToTr w="12700" cmpd="sng">
                          <a:noFill/>
                          <a:prstDash val="solid"/>
                        </a:lnBlToTr>
                        <a:blipFill>
                          <a:blip r:embed="rId2"/>
                          <a:stretch>
                            <a:fillRect l="-191667" t="-3226" r="-2778" b="-116129"/>
                          </a:stretch>
                        </a:blipFill>
                      </a:tcPr>
                    </a:tc>
                    <a:extLst>
                      <a:ext uri="{0D108BD9-81ED-4DB2-BD59-A6C34878D82A}">
                        <a16:rowId xmlns:a16="http://schemas.microsoft.com/office/drawing/2014/main" val="829931908"/>
                      </a:ext>
                    </a:extLst>
                  </a:tr>
                  <a:tr h="385572">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800" b="0" dirty="0">
                              <a:latin typeface="Times New Roman" panose="02020603050405020304" pitchFamily="18" charset="0"/>
                              <a:cs typeface="Times New Roman" panose="02020603050405020304" pitchFamily="18" charset="0"/>
                            </a:rPr>
                            <a:t>2.32</a:t>
                          </a:r>
                          <a:endParaRPr kumimoji="1" lang="ja-JP" altLang="en-US" sz="1800" b="0" dirty="0">
                            <a:latin typeface="Times New Roman" panose="02020603050405020304" pitchFamily="18" charset="0"/>
                            <a:cs typeface="Times New Roman" panose="02020603050405020304" pitchFamily="18" charset="0"/>
                          </a:endParaRPr>
                        </a:p>
                      </a:txBody>
                      <a:tcPr>
                        <a:lnL w="12700" cmpd="sng">
                          <a:solidFill>
                            <a:srgbClr val="4F81BD"/>
                          </a:solidFill>
                        </a:lnL>
                        <a:lnR w="12700" cmpd="sng">
                          <a:solidFill>
                            <a:srgbClr val="4F81BD"/>
                          </a:solidFill>
                        </a:lnR>
                        <a:lnT w="12700" cmpd="sng">
                          <a:solidFill>
                            <a:srgbClr val="4F81BD"/>
                          </a:solidFill>
                        </a:lnT>
                        <a:lnB w="12700" cmpd="sng">
                          <a:solidFill>
                            <a:srgbClr val="4F81BD"/>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pPr algn="ctr"/>
                          <a:r>
                            <a:rPr kumimoji="1" lang="en-US" altLang="ja-JP" sz="1800" b="0" dirty="0">
                              <a:latin typeface="Times New Roman" panose="02020603050405020304" pitchFamily="18" charset="0"/>
                              <a:cs typeface="Times New Roman" panose="02020603050405020304" pitchFamily="18" charset="0"/>
                            </a:rPr>
                            <a:t>28.2 dB</a:t>
                          </a:r>
                          <a:endParaRPr kumimoji="1" lang="ja-JP" altLang="en-US" sz="1800" b="0" dirty="0">
                            <a:latin typeface="Times New Roman" panose="02020603050405020304" pitchFamily="18" charset="0"/>
                            <a:cs typeface="Times New Roman" panose="02020603050405020304" pitchFamily="18" charset="0"/>
                          </a:endParaRPr>
                        </a:p>
                      </a:txBody>
                      <a:tcPr>
                        <a:lnL w="12700" cmpd="sng">
                          <a:solidFill>
                            <a:srgbClr val="4F81BD"/>
                          </a:solidFill>
                        </a:lnL>
                        <a:lnR w="12700" cmpd="sng">
                          <a:solidFill>
                            <a:srgbClr val="4F81BD"/>
                          </a:solidFill>
                        </a:lnR>
                        <a:lnT w="12700" cmpd="sng">
                          <a:solidFill>
                            <a:srgbClr val="4F81BD"/>
                          </a:solidFill>
                        </a:lnT>
                        <a:lnB w="12700" cmpd="sng">
                          <a:solidFill>
                            <a:srgbClr val="4F81BD"/>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pPr algn="ctr"/>
                          <a:r>
                            <a:rPr kumimoji="1" lang="en-US" altLang="ja-JP" sz="1800" b="0" dirty="0">
                              <a:latin typeface="Times New Roman" panose="02020603050405020304" pitchFamily="18" charset="0"/>
                              <a:cs typeface="Times New Roman" panose="02020603050405020304" pitchFamily="18" charset="0"/>
                            </a:rPr>
                            <a:t>10 cm</a:t>
                          </a:r>
                          <a:endParaRPr kumimoji="1" lang="ja-JP" altLang="en-US" sz="1800" b="0" dirty="0">
                            <a:latin typeface="Times New Roman" panose="02020603050405020304" pitchFamily="18" charset="0"/>
                            <a:cs typeface="Times New Roman" panose="02020603050405020304" pitchFamily="18" charset="0"/>
                          </a:endParaRPr>
                        </a:p>
                      </a:txBody>
                      <a:tcPr>
                        <a:lnL w="12700" cmpd="sng">
                          <a:solidFill>
                            <a:srgbClr val="4F81BD"/>
                          </a:solidFill>
                        </a:lnL>
                        <a:lnR w="12700" cmpd="sng">
                          <a:solidFill>
                            <a:srgbClr val="4F81BD"/>
                          </a:solidFill>
                        </a:lnR>
                        <a:lnT w="12700" cmpd="sng">
                          <a:solidFill>
                            <a:srgbClr val="4F81BD"/>
                          </a:solidFill>
                        </a:lnT>
                        <a:lnB w="12700" cmpd="sng">
                          <a:solidFill>
                            <a:srgbClr val="4F81BD"/>
                          </a:solidFill>
                        </a:lnB>
                        <a:lnTlToBr w="12700" cmpd="sng">
                          <a:noFill/>
                          <a:prstDash val="solid"/>
                        </a:lnTlToBr>
                        <a:lnBlToTr w="12700" cmpd="sng">
                          <a:noFill/>
                          <a:prstDash val="solid"/>
                        </a:lnBlToTr>
                        <a:solidFill>
                          <a:srgbClr val="4F81BD">
                            <a:tint val="40000"/>
                          </a:srgbClr>
                        </a:solidFill>
                      </a:tcPr>
                    </a:tc>
                    <a:extLst>
                      <a:ext uri="{0D108BD9-81ED-4DB2-BD59-A6C34878D82A}">
                        <a16:rowId xmlns:a16="http://schemas.microsoft.com/office/drawing/2014/main" val="1365976125"/>
                      </a:ext>
                    </a:extLst>
                  </a:tr>
                </a:tbl>
              </a:graphicData>
            </a:graphic>
          </p:graphicFrame>
        </mc:Fallback>
      </mc:AlternateContent>
      <mc:AlternateContent xmlns:mc="http://schemas.openxmlformats.org/markup-compatibility/2006">
        <mc:Choice xmlns:a14="http://schemas.microsoft.com/office/drawing/2010/main" Requires="a14">
          <p:sp>
            <p:nvSpPr>
              <p:cNvPr id="73" name="テキスト ボックス 72">
                <a:extLst>
                  <a:ext uri="{FF2B5EF4-FFF2-40B4-BE49-F238E27FC236}">
                    <a16:creationId xmlns:a16="http://schemas.microsoft.com/office/drawing/2014/main" id="{AC445960-C96C-09A8-0A56-CC16B8E7DB06}"/>
                  </a:ext>
                </a:extLst>
              </p:cNvPr>
              <p:cNvSpPr txBox="1"/>
              <p:nvPr/>
            </p:nvSpPr>
            <p:spPr>
              <a:xfrm>
                <a:off x="0" y="3588675"/>
                <a:ext cx="3357698" cy="665310"/>
              </a:xfrm>
              <a:prstGeom prst="rect">
                <a:avLst/>
              </a:prstGeom>
              <a:noFill/>
            </p:spPr>
            <p:txBody>
              <a:bodyPr wrap="square" rtlCol="0">
                <a:spAutoFit/>
              </a:bodyPr>
              <a:lstStyle/>
              <a:p>
                <a:pPr defTabSz="457200" eaLnBrk="1" fontAlgn="auto" hangingPunct="1">
                  <a:spcBef>
                    <a:spcPts val="0"/>
                  </a:spcBef>
                  <a:spcAft>
                    <a:spcPts val="0"/>
                  </a:spcAft>
                </a:pPr>
                <a14:m>
                  <m:oMathPara xmlns:m="http://schemas.openxmlformats.org/officeDocument/2006/math">
                    <m:oMathParaPr>
                      <m:jc m:val="centerGroup"/>
                    </m:oMathParaPr>
                    <m:oMath xmlns:m="http://schemas.openxmlformats.org/officeDocument/2006/math">
                      <m:r>
                        <a:rPr kumimoji="1" lang="en-US" altLang="ja-JP" sz="1800" i="1" smtClean="0">
                          <a:solidFill>
                            <a:prstClr val="black"/>
                          </a:solidFill>
                          <a:latin typeface="Cambria Math" panose="02040503050406030204" pitchFamily="18" charset="0"/>
                        </a:rPr>
                        <m:t>𝑃𝐿</m:t>
                      </m:r>
                      <m:r>
                        <a:rPr kumimoji="1" lang="en-US" altLang="ja-JP" sz="1800" i="1" smtClean="0">
                          <a:solidFill>
                            <a:prstClr val="black"/>
                          </a:solidFill>
                          <a:latin typeface="Cambria Math" panose="02040503050406030204" pitchFamily="18" charset="0"/>
                        </a:rPr>
                        <m:t>=10</m:t>
                      </m:r>
                      <m:r>
                        <a:rPr kumimoji="1" lang="en-US" altLang="ja-JP" sz="1800" i="1" smtClean="0">
                          <a:solidFill>
                            <a:prstClr val="black"/>
                          </a:solidFill>
                          <a:latin typeface="Cambria Math" panose="02040503050406030204" pitchFamily="18" charset="0"/>
                        </a:rPr>
                        <m:t>𝑛</m:t>
                      </m:r>
                      <m:r>
                        <m:rPr>
                          <m:sty m:val="p"/>
                        </m:rPr>
                        <a:rPr kumimoji="1" lang="en-US" altLang="ja-JP" sz="1800">
                          <a:solidFill>
                            <a:prstClr val="black"/>
                          </a:solidFill>
                          <a:latin typeface="Cambria Math" panose="02040503050406030204" pitchFamily="18" charset="0"/>
                        </a:rPr>
                        <m:t>lo</m:t>
                      </m:r>
                      <m:sSub>
                        <m:sSubPr>
                          <m:ctrlPr>
                            <a:rPr kumimoji="1" lang="en-US" altLang="ja-JP" sz="1800" i="1">
                              <a:solidFill>
                                <a:prstClr val="black"/>
                              </a:solidFill>
                              <a:latin typeface="Cambria Math" panose="02040503050406030204" pitchFamily="18" charset="0"/>
                            </a:rPr>
                          </m:ctrlPr>
                        </m:sSubPr>
                        <m:e>
                          <m:r>
                            <m:rPr>
                              <m:sty m:val="p"/>
                            </m:rPr>
                            <a:rPr kumimoji="1" lang="en-US" altLang="ja-JP" sz="1800">
                              <a:solidFill>
                                <a:prstClr val="black"/>
                              </a:solidFill>
                              <a:latin typeface="Cambria Math" panose="02040503050406030204" pitchFamily="18" charset="0"/>
                            </a:rPr>
                            <m:t>g</m:t>
                          </m:r>
                        </m:e>
                        <m:sub>
                          <m:r>
                            <a:rPr kumimoji="1" lang="en-US" altLang="ja-JP" sz="1800">
                              <a:solidFill>
                                <a:prstClr val="black"/>
                              </a:solidFill>
                              <a:latin typeface="Cambria Math" panose="02040503050406030204" pitchFamily="18" charset="0"/>
                            </a:rPr>
                            <m:t>10</m:t>
                          </m:r>
                        </m:sub>
                      </m:sSub>
                      <m:f>
                        <m:fPr>
                          <m:ctrlPr>
                            <a:rPr kumimoji="1" lang="en-US" altLang="ja-JP" sz="1800" i="1">
                              <a:solidFill>
                                <a:prstClr val="black"/>
                              </a:solidFill>
                              <a:latin typeface="Cambria Math" panose="02040503050406030204" pitchFamily="18" charset="0"/>
                            </a:rPr>
                          </m:ctrlPr>
                        </m:fPr>
                        <m:num>
                          <m:r>
                            <a:rPr kumimoji="1" lang="en-US" altLang="ja-JP" sz="1800" i="1">
                              <a:solidFill>
                                <a:prstClr val="black"/>
                              </a:solidFill>
                              <a:latin typeface="Cambria Math" panose="02040503050406030204" pitchFamily="18" charset="0"/>
                            </a:rPr>
                            <m:t>𝑑</m:t>
                          </m:r>
                        </m:num>
                        <m:den>
                          <m:sSub>
                            <m:sSubPr>
                              <m:ctrlPr>
                                <a:rPr kumimoji="1" lang="en-US" altLang="ja-JP" sz="1800" i="1">
                                  <a:solidFill>
                                    <a:prstClr val="black"/>
                                  </a:solidFill>
                                  <a:latin typeface="Cambria Math" panose="02040503050406030204" pitchFamily="18" charset="0"/>
                                </a:rPr>
                              </m:ctrlPr>
                            </m:sSubPr>
                            <m:e>
                              <m:r>
                                <a:rPr kumimoji="1" lang="en-US" altLang="ja-JP" sz="1800" i="1">
                                  <a:solidFill>
                                    <a:prstClr val="black"/>
                                  </a:solidFill>
                                  <a:latin typeface="Cambria Math" panose="02040503050406030204" pitchFamily="18" charset="0"/>
                                </a:rPr>
                                <m:t>𝑑</m:t>
                              </m:r>
                            </m:e>
                            <m:sub>
                              <m:r>
                                <a:rPr kumimoji="1" lang="en-US" altLang="ja-JP" sz="1800" i="1">
                                  <a:solidFill>
                                    <a:prstClr val="black"/>
                                  </a:solidFill>
                                  <a:latin typeface="Cambria Math" panose="02040503050406030204" pitchFamily="18" charset="0"/>
                                </a:rPr>
                                <m:t>0</m:t>
                              </m:r>
                            </m:sub>
                          </m:sSub>
                        </m:den>
                      </m:f>
                      <m:r>
                        <a:rPr kumimoji="1" lang="en-US" altLang="ja-JP" sz="1800" i="1">
                          <a:solidFill>
                            <a:prstClr val="black"/>
                          </a:solidFill>
                          <a:latin typeface="Cambria Math" panose="02040503050406030204" pitchFamily="18" charset="0"/>
                        </a:rPr>
                        <m:t>+</m:t>
                      </m:r>
                      <m:r>
                        <a:rPr kumimoji="1" lang="en-US" altLang="ja-JP" sz="1800" i="1">
                          <a:solidFill>
                            <a:prstClr val="black"/>
                          </a:solidFill>
                          <a:latin typeface="Cambria Math" panose="02040503050406030204" pitchFamily="18" charset="0"/>
                        </a:rPr>
                        <m:t>𝑃</m:t>
                      </m:r>
                      <m:sSub>
                        <m:sSubPr>
                          <m:ctrlPr>
                            <a:rPr kumimoji="1" lang="en-US" altLang="ja-JP" sz="1800" i="1">
                              <a:solidFill>
                                <a:prstClr val="black"/>
                              </a:solidFill>
                              <a:latin typeface="Cambria Math" panose="02040503050406030204" pitchFamily="18" charset="0"/>
                            </a:rPr>
                          </m:ctrlPr>
                        </m:sSubPr>
                        <m:e>
                          <m:r>
                            <a:rPr kumimoji="1" lang="en-US" altLang="ja-JP" sz="1800" i="1">
                              <a:solidFill>
                                <a:prstClr val="black"/>
                              </a:solidFill>
                              <a:latin typeface="Cambria Math" panose="02040503050406030204" pitchFamily="18" charset="0"/>
                            </a:rPr>
                            <m:t>𝐿</m:t>
                          </m:r>
                        </m:e>
                        <m:sub>
                          <m:r>
                            <a:rPr kumimoji="1" lang="en-US" altLang="ja-JP" sz="1800" i="1">
                              <a:solidFill>
                                <a:prstClr val="black"/>
                              </a:solidFill>
                              <a:latin typeface="Cambria Math" panose="02040503050406030204" pitchFamily="18" charset="0"/>
                            </a:rPr>
                            <m:t>0</m:t>
                          </m:r>
                        </m:sub>
                      </m:sSub>
                      <m:r>
                        <a:rPr kumimoji="1" lang="en-US" altLang="ja-JP" sz="1800" b="0" i="1" smtClean="0">
                          <a:solidFill>
                            <a:prstClr val="black"/>
                          </a:solidFill>
                          <a:latin typeface="Cambria Math" panose="02040503050406030204" pitchFamily="18" charset="0"/>
                        </a:rPr>
                        <m:t>+</m:t>
                      </m:r>
                      <m:r>
                        <a:rPr kumimoji="1" lang="en-US" altLang="ja-JP" sz="1800" b="0" i="1" smtClean="0">
                          <a:solidFill>
                            <a:prstClr val="black"/>
                          </a:solidFill>
                          <a:latin typeface="Cambria Math" panose="02040503050406030204" pitchFamily="18" charset="0"/>
                        </a:rPr>
                        <m:t>𝑃</m:t>
                      </m:r>
                      <m:sSub>
                        <m:sSubPr>
                          <m:ctrlPr>
                            <a:rPr kumimoji="1" lang="en-US" altLang="ja-JP" sz="1800" b="0" i="1" smtClean="0">
                              <a:solidFill>
                                <a:prstClr val="black"/>
                              </a:solidFill>
                              <a:latin typeface="Cambria Math" panose="02040503050406030204" pitchFamily="18" charset="0"/>
                            </a:rPr>
                          </m:ctrlPr>
                        </m:sSubPr>
                        <m:e>
                          <m:r>
                            <a:rPr kumimoji="1" lang="en-US" altLang="ja-JP" sz="1800" b="0" i="1" smtClean="0">
                              <a:solidFill>
                                <a:prstClr val="black"/>
                              </a:solidFill>
                              <a:latin typeface="Cambria Math" panose="02040503050406030204" pitchFamily="18" charset="0"/>
                            </a:rPr>
                            <m:t>𝐿</m:t>
                          </m:r>
                        </m:e>
                        <m:sub>
                          <m:r>
                            <a:rPr kumimoji="1" lang="en-US" altLang="ja-JP" sz="1800" b="0" i="1" smtClean="0">
                              <a:solidFill>
                                <a:prstClr val="black"/>
                              </a:solidFill>
                              <a:latin typeface="Cambria Math" panose="02040503050406030204" pitchFamily="18" charset="0"/>
                            </a:rPr>
                            <m:t>𝑆</m:t>
                          </m:r>
                        </m:sub>
                      </m:sSub>
                    </m:oMath>
                  </m:oMathPara>
                </a14:m>
                <a:endParaRPr kumimoji="1" lang="en-US" altLang="ja-JP" sz="1800" dirty="0">
                  <a:solidFill>
                    <a:prstClr val="black"/>
                  </a:solidFill>
                  <a:latin typeface="Calibri"/>
                  <a:ea typeface="ＭＳ Ｐゴシック" panose="020B0600070205080204" pitchFamily="34" charset="-128"/>
                </a:endParaRPr>
              </a:p>
            </p:txBody>
          </p:sp>
        </mc:Choice>
        <mc:Fallback>
          <p:sp>
            <p:nvSpPr>
              <p:cNvPr id="73" name="テキスト ボックス 72">
                <a:extLst>
                  <a:ext uri="{FF2B5EF4-FFF2-40B4-BE49-F238E27FC236}">
                    <a16:creationId xmlns:a16="http://schemas.microsoft.com/office/drawing/2014/main" id="{AC445960-C96C-09A8-0A56-CC16B8E7DB06}"/>
                  </a:ext>
                </a:extLst>
              </p:cNvPr>
              <p:cNvSpPr txBox="1">
                <a:spLocks noRot="1" noChangeAspect="1" noMove="1" noResize="1" noEditPoints="1" noAdjustHandles="1" noChangeArrowheads="1" noChangeShapeType="1" noTextEdit="1"/>
              </p:cNvSpPr>
              <p:nvPr/>
            </p:nvSpPr>
            <p:spPr>
              <a:xfrm>
                <a:off x="0" y="3588675"/>
                <a:ext cx="3357698" cy="665310"/>
              </a:xfrm>
              <a:prstGeom prst="rect">
                <a:avLst/>
              </a:prstGeom>
              <a:blipFill>
                <a:blip r:embed="rId3"/>
                <a:stretch>
                  <a:fillRect/>
                </a:stretch>
              </a:blipFill>
            </p:spPr>
            <p:txBody>
              <a:bodyPr/>
              <a:lstStyle/>
              <a:p>
                <a:r>
                  <a:rPr lang="ja-JP" altLang="en-US">
                    <a:noFill/>
                  </a:rPr>
                  <a:t> </a:t>
                </a:r>
              </a:p>
            </p:txBody>
          </p:sp>
        </mc:Fallback>
      </mc:AlternateContent>
      <p:sp>
        <p:nvSpPr>
          <p:cNvPr id="75" name="テキスト ボックス 74">
            <a:extLst>
              <a:ext uri="{FF2B5EF4-FFF2-40B4-BE49-F238E27FC236}">
                <a16:creationId xmlns:a16="http://schemas.microsoft.com/office/drawing/2014/main" id="{DB3400CF-B350-A800-AA45-17858BD96AD8}"/>
              </a:ext>
            </a:extLst>
          </p:cNvPr>
          <p:cNvSpPr txBox="1"/>
          <p:nvPr/>
        </p:nvSpPr>
        <p:spPr>
          <a:xfrm>
            <a:off x="8987465" y="998750"/>
            <a:ext cx="65" cy="276999"/>
          </a:xfrm>
          <a:prstGeom prst="rect">
            <a:avLst/>
          </a:prstGeom>
          <a:noFill/>
        </p:spPr>
        <p:txBody>
          <a:bodyPr wrap="none" lIns="0" tIns="0" rIns="0" bIns="0" rtlCol="0">
            <a:spAutoFit/>
          </a:bodyPr>
          <a:lstStyle/>
          <a:p>
            <a:pPr defTabSz="457200" eaLnBrk="1" fontAlgn="auto" hangingPunct="1">
              <a:spcBef>
                <a:spcPts val="0"/>
              </a:spcBef>
              <a:spcAft>
                <a:spcPts val="0"/>
              </a:spcAft>
            </a:pPr>
            <a:endParaRPr kumimoji="1" lang="ja-JP" altLang="en-US" sz="1800" dirty="0">
              <a:solidFill>
                <a:prstClr val="black"/>
              </a:solidFill>
              <a:latin typeface="Times New Roman"/>
              <a:ea typeface="ＭＳ Ｐゴシック" panose="020B0600070205080204" pitchFamily="34" charset="-128"/>
            </a:endParaRPr>
          </a:p>
        </p:txBody>
      </p:sp>
      <p:graphicFrame>
        <p:nvGraphicFramePr>
          <p:cNvPr id="77" name="表 76">
            <a:extLst>
              <a:ext uri="{FF2B5EF4-FFF2-40B4-BE49-F238E27FC236}">
                <a16:creationId xmlns:a16="http://schemas.microsoft.com/office/drawing/2014/main" id="{CDA134D1-E106-DDBF-682D-AFC9EF09F94D}"/>
              </a:ext>
            </a:extLst>
          </p:cNvPr>
          <p:cNvGraphicFramePr>
            <a:graphicFrameLocks noGrp="1"/>
          </p:cNvGraphicFramePr>
          <p:nvPr>
            <p:extLst>
              <p:ext uri="{D42A27DB-BD31-4B8C-83A1-F6EECF244321}">
                <p14:modId xmlns:p14="http://schemas.microsoft.com/office/powerpoint/2010/main" val="1686492033"/>
              </p:ext>
            </p:extLst>
          </p:nvPr>
        </p:nvGraphicFramePr>
        <p:xfrm>
          <a:off x="3342890" y="3247945"/>
          <a:ext cx="5415263" cy="813275"/>
        </p:xfrm>
        <a:graphic>
          <a:graphicData uri="http://schemas.openxmlformats.org/drawingml/2006/table">
            <a:tbl>
              <a:tblPr firstRow="1" bandRow="1"/>
              <a:tblGrid>
                <a:gridCol w="773609">
                  <a:extLst>
                    <a:ext uri="{9D8B030D-6E8A-4147-A177-3AD203B41FA5}">
                      <a16:colId xmlns:a16="http://schemas.microsoft.com/office/drawing/2014/main" val="2514227498"/>
                    </a:ext>
                  </a:extLst>
                </a:gridCol>
                <a:gridCol w="773609">
                  <a:extLst>
                    <a:ext uri="{9D8B030D-6E8A-4147-A177-3AD203B41FA5}">
                      <a16:colId xmlns:a16="http://schemas.microsoft.com/office/drawing/2014/main" val="1959491374"/>
                    </a:ext>
                  </a:extLst>
                </a:gridCol>
                <a:gridCol w="773609">
                  <a:extLst>
                    <a:ext uri="{9D8B030D-6E8A-4147-A177-3AD203B41FA5}">
                      <a16:colId xmlns:a16="http://schemas.microsoft.com/office/drawing/2014/main" val="4228367038"/>
                    </a:ext>
                  </a:extLst>
                </a:gridCol>
                <a:gridCol w="773609">
                  <a:extLst>
                    <a:ext uri="{9D8B030D-6E8A-4147-A177-3AD203B41FA5}">
                      <a16:colId xmlns:a16="http://schemas.microsoft.com/office/drawing/2014/main" val="2292858122"/>
                    </a:ext>
                  </a:extLst>
                </a:gridCol>
                <a:gridCol w="773609">
                  <a:extLst>
                    <a:ext uri="{9D8B030D-6E8A-4147-A177-3AD203B41FA5}">
                      <a16:colId xmlns:a16="http://schemas.microsoft.com/office/drawing/2014/main" val="441289783"/>
                    </a:ext>
                  </a:extLst>
                </a:gridCol>
                <a:gridCol w="773609">
                  <a:extLst>
                    <a:ext uri="{9D8B030D-6E8A-4147-A177-3AD203B41FA5}">
                      <a16:colId xmlns:a16="http://schemas.microsoft.com/office/drawing/2014/main" val="3653449840"/>
                    </a:ext>
                  </a:extLst>
                </a:gridCol>
                <a:gridCol w="773609">
                  <a:extLst>
                    <a:ext uri="{9D8B030D-6E8A-4147-A177-3AD203B41FA5}">
                      <a16:colId xmlns:a16="http://schemas.microsoft.com/office/drawing/2014/main" val="4150883721"/>
                    </a:ext>
                  </a:extLst>
                </a:gridCol>
              </a:tblGrid>
              <a:tr h="272572">
                <a:tc>
                  <a:txBody>
                    <a:bodyPr/>
                    <a:lstStyle>
                      <a:lvl1pPr marL="0" algn="l" defTabSz="914400" rtl="0" eaLnBrk="1" latinLnBrk="0" hangingPunct="1">
                        <a:defRPr kumimoji="1" sz="1800" b="1" kern="1200">
                          <a:solidFill>
                            <a:schemeClr val="dk1"/>
                          </a:solidFill>
                          <a:latin typeface="Calibri"/>
                        </a:defRPr>
                      </a:lvl1pPr>
                      <a:lvl2pPr marL="457200" algn="l" defTabSz="914400" rtl="0" eaLnBrk="1" latinLnBrk="0" hangingPunct="1">
                        <a:defRPr kumimoji="1" sz="1800" b="1" kern="1200">
                          <a:solidFill>
                            <a:schemeClr val="dk1"/>
                          </a:solidFill>
                          <a:latin typeface="Calibri"/>
                        </a:defRPr>
                      </a:lvl2pPr>
                      <a:lvl3pPr marL="914400" algn="l" defTabSz="914400" rtl="0" eaLnBrk="1" latinLnBrk="0" hangingPunct="1">
                        <a:defRPr kumimoji="1" sz="1800" b="1" kern="1200">
                          <a:solidFill>
                            <a:schemeClr val="dk1"/>
                          </a:solidFill>
                          <a:latin typeface="Calibri"/>
                        </a:defRPr>
                      </a:lvl3pPr>
                      <a:lvl4pPr marL="1371600" algn="l" defTabSz="914400" rtl="0" eaLnBrk="1" latinLnBrk="0" hangingPunct="1">
                        <a:defRPr kumimoji="1" sz="1800" b="1" kern="1200">
                          <a:solidFill>
                            <a:schemeClr val="dk1"/>
                          </a:solidFill>
                          <a:latin typeface="Calibri"/>
                        </a:defRPr>
                      </a:lvl4pPr>
                      <a:lvl5pPr marL="1828800" algn="l" defTabSz="914400" rtl="0" eaLnBrk="1" latinLnBrk="0" hangingPunct="1">
                        <a:defRPr kumimoji="1" sz="1800" b="1" kern="1200">
                          <a:solidFill>
                            <a:schemeClr val="dk1"/>
                          </a:solidFill>
                          <a:latin typeface="Calibri"/>
                        </a:defRPr>
                      </a:lvl5pPr>
                      <a:lvl6pPr marL="2286000" algn="l" defTabSz="914400" rtl="0" eaLnBrk="1" latinLnBrk="0" hangingPunct="1">
                        <a:defRPr kumimoji="1" sz="1800" b="1" kern="1200">
                          <a:solidFill>
                            <a:schemeClr val="dk1"/>
                          </a:solidFill>
                          <a:latin typeface="Calibri"/>
                        </a:defRPr>
                      </a:lvl6pPr>
                      <a:lvl7pPr marL="2743200" algn="l" defTabSz="914400" rtl="0" eaLnBrk="1" latinLnBrk="0" hangingPunct="1">
                        <a:defRPr kumimoji="1" sz="1800" b="1" kern="1200">
                          <a:solidFill>
                            <a:schemeClr val="dk1"/>
                          </a:solidFill>
                          <a:latin typeface="Calibri"/>
                        </a:defRPr>
                      </a:lvl7pPr>
                      <a:lvl8pPr marL="3200400" algn="l" defTabSz="914400" rtl="0" eaLnBrk="1" latinLnBrk="0" hangingPunct="1">
                        <a:defRPr kumimoji="1" sz="1800" b="1" kern="1200">
                          <a:solidFill>
                            <a:schemeClr val="dk1"/>
                          </a:solidFill>
                          <a:latin typeface="Calibri"/>
                        </a:defRPr>
                      </a:lvl8pPr>
                      <a:lvl9pPr marL="3657600" algn="l" defTabSz="914400" rtl="0" eaLnBrk="1" latinLnBrk="0" hangingPunct="1">
                        <a:defRPr kumimoji="1" sz="1800" b="1" kern="1200">
                          <a:solidFill>
                            <a:schemeClr val="dk1"/>
                          </a:solidFill>
                          <a:latin typeface="Calibri"/>
                        </a:defRPr>
                      </a:lvl9pPr>
                    </a:lstStyle>
                    <a:p>
                      <a:pPr algn="ctr" fontAlgn="ctr"/>
                      <a:endParaRPr lang="en-US" altLang="ja-JP" sz="1600" b="0" i="0" u="none" strike="noStrike" dirty="0">
                        <a:solidFill>
                          <a:srgbClr val="000000"/>
                        </a:solidFill>
                        <a:effectLst/>
                        <a:latin typeface="Times New Roman" panose="02020603050405020304" pitchFamily="18" charset="0"/>
                        <a:ea typeface="游ゴシック" panose="020B0400000000000000" pitchFamily="50" charset="-128"/>
                        <a:cs typeface="Times New Roman" panose="02020603050405020304" pitchFamily="18" charset="0"/>
                      </a:endParaRPr>
                    </a:p>
                  </a:txBody>
                  <a:tcPr marL="9525" marR="9525" marT="9525" marB="0" anchor="ctr">
                    <a:lnL w="12700" cmpd="sng">
                      <a:solidFill>
                        <a:srgbClr val="4F81BD"/>
                      </a:solidFill>
                    </a:lnL>
                    <a:lnR w="12700" cmpd="sng">
                      <a:solidFill>
                        <a:srgbClr val="4F81BD"/>
                      </a:solidFill>
                    </a:lnR>
                    <a:lnT w="12700" cmpd="sng">
                      <a:solidFill>
                        <a:srgbClr val="4F81BD"/>
                      </a:solidFill>
                    </a:lnT>
                    <a:lnB w="12700" cmpd="sng">
                      <a:solidFill>
                        <a:srgbClr val="4F81BD"/>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kumimoji="1" sz="1800" b="1" kern="1200">
                          <a:solidFill>
                            <a:schemeClr val="dk1"/>
                          </a:solidFill>
                          <a:latin typeface="Calibri"/>
                        </a:defRPr>
                      </a:lvl1pPr>
                      <a:lvl2pPr marL="457200" algn="l" defTabSz="914400" rtl="0" eaLnBrk="1" latinLnBrk="0" hangingPunct="1">
                        <a:defRPr kumimoji="1" sz="1800" b="1" kern="1200">
                          <a:solidFill>
                            <a:schemeClr val="dk1"/>
                          </a:solidFill>
                          <a:latin typeface="Calibri"/>
                        </a:defRPr>
                      </a:lvl2pPr>
                      <a:lvl3pPr marL="914400" algn="l" defTabSz="914400" rtl="0" eaLnBrk="1" latinLnBrk="0" hangingPunct="1">
                        <a:defRPr kumimoji="1" sz="1800" b="1" kern="1200">
                          <a:solidFill>
                            <a:schemeClr val="dk1"/>
                          </a:solidFill>
                          <a:latin typeface="Calibri"/>
                        </a:defRPr>
                      </a:lvl3pPr>
                      <a:lvl4pPr marL="1371600" algn="l" defTabSz="914400" rtl="0" eaLnBrk="1" latinLnBrk="0" hangingPunct="1">
                        <a:defRPr kumimoji="1" sz="1800" b="1" kern="1200">
                          <a:solidFill>
                            <a:schemeClr val="dk1"/>
                          </a:solidFill>
                          <a:latin typeface="Calibri"/>
                        </a:defRPr>
                      </a:lvl4pPr>
                      <a:lvl5pPr marL="1828800" algn="l" defTabSz="914400" rtl="0" eaLnBrk="1" latinLnBrk="0" hangingPunct="1">
                        <a:defRPr kumimoji="1" sz="1800" b="1" kern="1200">
                          <a:solidFill>
                            <a:schemeClr val="dk1"/>
                          </a:solidFill>
                          <a:latin typeface="Calibri"/>
                        </a:defRPr>
                      </a:lvl5pPr>
                      <a:lvl6pPr marL="2286000" algn="l" defTabSz="914400" rtl="0" eaLnBrk="1" latinLnBrk="0" hangingPunct="1">
                        <a:defRPr kumimoji="1" sz="1800" b="1" kern="1200">
                          <a:solidFill>
                            <a:schemeClr val="dk1"/>
                          </a:solidFill>
                          <a:latin typeface="Calibri"/>
                        </a:defRPr>
                      </a:lvl6pPr>
                      <a:lvl7pPr marL="2743200" algn="l" defTabSz="914400" rtl="0" eaLnBrk="1" latinLnBrk="0" hangingPunct="1">
                        <a:defRPr kumimoji="1" sz="1800" b="1" kern="1200">
                          <a:solidFill>
                            <a:schemeClr val="dk1"/>
                          </a:solidFill>
                          <a:latin typeface="Calibri"/>
                        </a:defRPr>
                      </a:lvl7pPr>
                      <a:lvl8pPr marL="3200400" algn="l" defTabSz="914400" rtl="0" eaLnBrk="1" latinLnBrk="0" hangingPunct="1">
                        <a:defRPr kumimoji="1" sz="1800" b="1" kern="1200">
                          <a:solidFill>
                            <a:schemeClr val="dk1"/>
                          </a:solidFill>
                          <a:latin typeface="Calibri"/>
                        </a:defRPr>
                      </a:lvl8pPr>
                      <a:lvl9pPr marL="3657600" algn="l" defTabSz="914400" rtl="0" eaLnBrk="1" latinLnBrk="0" hangingPunct="1">
                        <a:defRPr kumimoji="1" sz="1800" b="1" kern="1200">
                          <a:solidFill>
                            <a:schemeClr val="dk1"/>
                          </a:solidFill>
                          <a:latin typeface="Calibri"/>
                        </a:defRPr>
                      </a:lvl9pPr>
                    </a:lstStyle>
                    <a:p>
                      <a:pPr algn="ctr" fontAlgn="ctr"/>
                      <a:r>
                        <a:rPr lang="en-US" altLang="ja-JP" sz="1600" b="0" i="0" u="none" strike="noStrike" dirty="0">
                          <a:solidFill>
                            <a:srgbClr val="000000"/>
                          </a:solidFill>
                          <a:effectLst/>
                          <a:latin typeface="Times New Roman" panose="02020603050405020304" pitchFamily="18" charset="0"/>
                          <a:ea typeface="游ゴシック" panose="020B0400000000000000" pitchFamily="50" charset="-128"/>
                          <a:cs typeface="Times New Roman" panose="02020603050405020304" pitchFamily="18" charset="0"/>
                        </a:rPr>
                        <a:t>Head</a:t>
                      </a:r>
                    </a:p>
                  </a:txBody>
                  <a:tcPr marL="9525" marR="9525" marT="9525" marB="0" anchor="ctr">
                    <a:lnL w="12700" cmpd="sng">
                      <a:solidFill>
                        <a:srgbClr val="4F81BD"/>
                      </a:solidFill>
                    </a:lnL>
                    <a:lnR w="12700" cmpd="sng">
                      <a:solidFill>
                        <a:srgbClr val="4F81BD"/>
                      </a:solidFill>
                    </a:lnR>
                    <a:lnT w="12700" cmpd="sng">
                      <a:solidFill>
                        <a:srgbClr val="4F81BD"/>
                      </a:solidFill>
                    </a:lnT>
                    <a:lnB w="12700" cmpd="sng">
                      <a:solidFill>
                        <a:srgbClr val="4F81BD"/>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kumimoji="1" sz="1800" b="1" kern="1200">
                          <a:solidFill>
                            <a:schemeClr val="dk1"/>
                          </a:solidFill>
                          <a:latin typeface="Calibri"/>
                        </a:defRPr>
                      </a:lvl1pPr>
                      <a:lvl2pPr marL="457200" algn="l" defTabSz="914400" rtl="0" eaLnBrk="1" latinLnBrk="0" hangingPunct="1">
                        <a:defRPr kumimoji="1" sz="1800" b="1" kern="1200">
                          <a:solidFill>
                            <a:schemeClr val="dk1"/>
                          </a:solidFill>
                          <a:latin typeface="Calibri"/>
                        </a:defRPr>
                      </a:lvl2pPr>
                      <a:lvl3pPr marL="914400" algn="l" defTabSz="914400" rtl="0" eaLnBrk="1" latinLnBrk="0" hangingPunct="1">
                        <a:defRPr kumimoji="1" sz="1800" b="1" kern="1200">
                          <a:solidFill>
                            <a:schemeClr val="dk1"/>
                          </a:solidFill>
                          <a:latin typeface="Calibri"/>
                        </a:defRPr>
                      </a:lvl3pPr>
                      <a:lvl4pPr marL="1371600" algn="l" defTabSz="914400" rtl="0" eaLnBrk="1" latinLnBrk="0" hangingPunct="1">
                        <a:defRPr kumimoji="1" sz="1800" b="1" kern="1200">
                          <a:solidFill>
                            <a:schemeClr val="dk1"/>
                          </a:solidFill>
                          <a:latin typeface="Calibri"/>
                        </a:defRPr>
                      </a:lvl4pPr>
                      <a:lvl5pPr marL="1828800" algn="l" defTabSz="914400" rtl="0" eaLnBrk="1" latinLnBrk="0" hangingPunct="1">
                        <a:defRPr kumimoji="1" sz="1800" b="1" kern="1200">
                          <a:solidFill>
                            <a:schemeClr val="dk1"/>
                          </a:solidFill>
                          <a:latin typeface="Calibri"/>
                        </a:defRPr>
                      </a:lvl5pPr>
                      <a:lvl6pPr marL="2286000" algn="l" defTabSz="914400" rtl="0" eaLnBrk="1" latinLnBrk="0" hangingPunct="1">
                        <a:defRPr kumimoji="1" sz="1800" b="1" kern="1200">
                          <a:solidFill>
                            <a:schemeClr val="dk1"/>
                          </a:solidFill>
                          <a:latin typeface="Calibri"/>
                        </a:defRPr>
                      </a:lvl6pPr>
                      <a:lvl7pPr marL="2743200" algn="l" defTabSz="914400" rtl="0" eaLnBrk="1" latinLnBrk="0" hangingPunct="1">
                        <a:defRPr kumimoji="1" sz="1800" b="1" kern="1200">
                          <a:solidFill>
                            <a:schemeClr val="dk1"/>
                          </a:solidFill>
                          <a:latin typeface="Calibri"/>
                        </a:defRPr>
                      </a:lvl7pPr>
                      <a:lvl8pPr marL="3200400" algn="l" defTabSz="914400" rtl="0" eaLnBrk="1" latinLnBrk="0" hangingPunct="1">
                        <a:defRPr kumimoji="1" sz="1800" b="1" kern="1200">
                          <a:solidFill>
                            <a:schemeClr val="dk1"/>
                          </a:solidFill>
                          <a:latin typeface="Calibri"/>
                        </a:defRPr>
                      </a:lvl8pPr>
                      <a:lvl9pPr marL="3657600" algn="l" defTabSz="914400" rtl="0" eaLnBrk="1" latinLnBrk="0" hangingPunct="1">
                        <a:defRPr kumimoji="1" sz="1800" b="1" kern="1200">
                          <a:solidFill>
                            <a:schemeClr val="dk1"/>
                          </a:solidFill>
                          <a:latin typeface="Calibri"/>
                        </a:defRPr>
                      </a:lvl9pPr>
                    </a:lstStyle>
                    <a:p>
                      <a:pPr algn="ctr" fontAlgn="ctr"/>
                      <a:r>
                        <a:rPr lang="en-US" altLang="ja-JP" sz="1600" b="0" i="0" u="none" strike="noStrike" dirty="0">
                          <a:solidFill>
                            <a:srgbClr val="000000"/>
                          </a:solidFill>
                          <a:effectLst/>
                          <a:latin typeface="Times New Roman" panose="02020603050405020304" pitchFamily="18" charset="0"/>
                          <a:ea typeface="游ゴシック" panose="020B0400000000000000" pitchFamily="50" charset="-128"/>
                          <a:cs typeface="Times New Roman" panose="02020603050405020304" pitchFamily="18" charset="0"/>
                        </a:rPr>
                        <a:t>Chest</a:t>
                      </a:r>
                    </a:p>
                  </a:txBody>
                  <a:tcPr marL="9525" marR="9525" marT="9525" marB="0" anchor="ctr">
                    <a:lnL w="12700" cmpd="sng">
                      <a:solidFill>
                        <a:srgbClr val="4F81BD"/>
                      </a:solidFill>
                    </a:lnL>
                    <a:lnR w="12700" cmpd="sng">
                      <a:solidFill>
                        <a:srgbClr val="4F81BD"/>
                      </a:solidFill>
                    </a:lnR>
                    <a:lnT w="12700" cmpd="sng">
                      <a:solidFill>
                        <a:srgbClr val="4F81BD"/>
                      </a:solidFill>
                    </a:lnT>
                    <a:lnB w="12700" cmpd="sng">
                      <a:solidFill>
                        <a:srgbClr val="4F81BD"/>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kumimoji="1" sz="1800" b="1" kern="1200">
                          <a:solidFill>
                            <a:schemeClr val="dk1"/>
                          </a:solidFill>
                          <a:latin typeface="Calibri"/>
                        </a:defRPr>
                      </a:lvl1pPr>
                      <a:lvl2pPr marL="457200" algn="l" defTabSz="914400" rtl="0" eaLnBrk="1" latinLnBrk="0" hangingPunct="1">
                        <a:defRPr kumimoji="1" sz="1800" b="1" kern="1200">
                          <a:solidFill>
                            <a:schemeClr val="dk1"/>
                          </a:solidFill>
                          <a:latin typeface="Calibri"/>
                        </a:defRPr>
                      </a:lvl2pPr>
                      <a:lvl3pPr marL="914400" algn="l" defTabSz="914400" rtl="0" eaLnBrk="1" latinLnBrk="0" hangingPunct="1">
                        <a:defRPr kumimoji="1" sz="1800" b="1" kern="1200">
                          <a:solidFill>
                            <a:schemeClr val="dk1"/>
                          </a:solidFill>
                          <a:latin typeface="Calibri"/>
                        </a:defRPr>
                      </a:lvl3pPr>
                      <a:lvl4pPr marL="1371600" algn="l" defTabSz="914400" rtl="0" eaLnBrk="1" latinLnBrk="0" hangingPunct="1">
                        <a:defRPr kumimoji="1" sz="1800" b="1" kern="1200">
                          <a:solidFill>
                            <a:schemeClr val="dk1"/>
                          </a:solidFill>
                          <a:latin typeface="Calibri"/>
                        </a:defRPr>
                      </a:lvl4pPr>
                      <a:lvl5pPr marL="1828800" algn="l" defTabSz="914400" rtl="0" eaLnBrk="1" latinLnBrk="0" hangingPunct="1">
                        <a:defRPr kumimoji="1" sz="1800" b="1" kern="1200">
                          <a:solidFill>
                            <a:schemeClr val="dk1"/>
                          </a:solidFill>
                          <a:latin typeface="Calibri"/>
                        </a:defRPr>
                      </a:lvl5pPr>
                      <a:lvl6pPr marL="2286000" algn="l" defTabSz="914400" rtl="0" eaLnBrk="1" latinLnBrk="0" hangingPunct="1">
                        <a:defRPr kumimoji="1" sz="1800" b="1" kern="1200">
                          <a:solidFill>
                            <a:schemeClr val="dk1"/>
                          </a:solidFill>
                          <a:latin typeface="Calibri"/>
                        </a:defRPr>
                      </a:lvl6pPr>
                      <a:lvl7pPr marL="2743200" algn="l" defTabSz="914400" rtl="0" eaLnBrk="1" latinLnBrk="0" hangingPunct="1">
                        <a:defRPr kumimoji="1" sz="1800" b="1" kern="1200">
                          <a:solidFill>
                            <a:schemeClr val="dk1"/>
                          </a:solidFill>
                          <a:latin typeface="Calibri"/>
                        </a:defRPr>
                      </a:lvl7pPr>
                      <a:lvl8pPr marL="3200400" algn="l" defTabSz="914400" rtl="0" eaLnBrk="1" latinLnBrk="0" hangingPunct="1">
                        <a:defRPr kumimoji="1" sz="1800" b="1" kern="1200">
                          <a:solidFill>
                            <a:schemeClr val="dk1"/>
                          </a:solidFill>
                          <a:latin typeface="Calibri"/>
                        </a:defRPr>
                      </a:lvl8pPr>
                      <a:lvl9pPr marL="3657600" algn="l" defTabSz="914400" rtl="0" eaLnBrk="1" latinLnBrk="0" hangingPunct="1">
                        <a:defRPr kumimoji="1" sz="1800" b="1" kern="1200">
                          <a:solidFill>
                            <a:schemeClr val="dk1"/>
                          </a:solidFill>
                          <a:latin typeface="Calibri"/>
                        </a:defRPr>
                      </a:lvl9pPr>
                    </a:lstStyle>
                    <a:p>
                      <a:pPr algn="ctr" fontAlgn="ctr"/>
                      <a:r>
                        <a:rPr lang="en-US" altLang="ja-JP" sz="1600" b="0" i="0" u="none" strike="noStrike" dirty="0">
                          <a:solidFill>
                            <a:srgbClr val="000000"/>
                          </a:solidFill>
                          <a:effectLst/>
                          <a:latin typeface="Times New Roman" panose="02020603050405020304" pitchFamily="18" charset="0"/>
                          <a:ea typeface="游ゴシック" panose="020B0400000000000000" pitchFamily="50" charset="-128"/>
                          <a:cs typeface="Times New Roman" panose="02020603050405020304" pitchFamily="18" charset="0"/>
                        </a:rPr>
                        <a:t>Arm</a:t>
                      </a:r>
                    </a:p>
                  </a:txBody>
                  <a:tcPr marL="9525" marR="9525" marT="9525" marB="0" anchor="ctr">
                    <a:lnL w="12700" cmpd="sng">
                      <a:solidFill>
                        <a:srgbClr val="4F81BD"/>
                      </a:solidFill>
                    </a:lnL>
                    <a:lnR w="12700" cmpd="sng">
                      <a:solidFill>
                        <a:srgbClr val="4F81BD"/>
                      </a:solidFill>
                    </a:lnR>
                    <a:lnT w="12700" cmpd="sng">
                      <a:solidFill>
                        <a:srgbClr val="4F81BD"/>
                      </a:solidFill>
                    </a:lnT>
                    <a:lnB w="12700" cmpd="sng">
                      <a:solidFill>
                        <a:srgbClr val="4F81BD"/>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kumimoji="1" sz="1800" b="1" kern="1200">
                          <a:solidFill>
                            <a:schemeClr val="dk1"/>
                          </a:solidFill>
                          <a:latin typeface="Calibri"/>
                        </a:defRPr>
                      </a:lvl1pPr>
                      <a:lvl2pPr marL="457200" algn="l" defTabSz="914400" rtl="0" eaLnBrk="1" latinLnBrk="0" hangingPunct="1">
                        <a:defRPr kumimoji="1" sz="1800" b="1" kern="1200">
                          <a:solidFill>
                            <a:schemeClr val="dk1"/>
                          </a:solidFill>
                          <a:latin typeface="Calibri"/>
                        </a:defRPr>
                      </a:lvl2pPr>
                      <a:lvl3pPr marL="914400" algn="l" defTabSz="914400" rtl="0" eaLnBrk="1" latinLnBrk="0" hangingPunct="1">
                        <a:defRPr kumimoji="1" sz="1800" b="1" kern="1200">
                          <a:solidFill>
                            <a:schemeClr val="dk1"/>
                          </a:solidFill>
                          <a:latin typeface="Calibri"/>
                        </a:defRPr>
                      </a:lvl3pPr>
                      <a:lvl4pPr marL="1371600" algn="l" defTabSz="914400" rtl="0" eaLnBrk="1" latinLnBrk="0" hangingPunct="1">
                        <a:defRPr kumimoji="1" sz="1800" b="1" kern="1200">
                          <a:solidFill>
                            <a:schemeClr val="dk1"/>
                          </a:solidFill>
                          <a:latin typeface="Calibri"/>
                        </a:defRPr>
                      </a:lvl4pPr>
                      <a:lvl5pPr marL="1828800" algn="l" defTabSz="914400" rtl="0" eaLnBrk="1" latinLnBrk="0" hangingPunct="1">
                        <a:defRPr kumimoji="1" sz="1800" b="1" kern="1200">
                          <a:solidFill>
                            <a:schemeClr val="dk1"/>
                          </a:solidFill>
                          <a:latin typeface="Calibri"/>
                        </a:defRPr>
                      </a:lvl5pPr>
                      <a:lvl6pPr marL="2286000" algn="l" defTabSz="914400" rtl="0" eaLnBrk="1" latinLnBrk="0" hangingPunct="1">
                        <a:defRPr kumimoji="1" sz="1800" b="1" kern="1200">
                          <a:solidFill>
                            <a:schemeClr val="dk1"/>
                          </a:solidFill>
                          <a:latin typeface="Calibri"/>
                        </a:defRPr>
                      </a:lvl6pPr>
                      <a:lvl7pPr marL="2743200" algn="l" defTabSz="914400" rtl="0" eaLnBrk="1" latinLnBrk="0" hangingPunct="1">
                        <a:defRPr kumimoji="1" sz="1800" b="1" kern="1200">
                          <a:solidFill>
                            <a:schemeClr val="dk1"/>
                          </a:solidFill>
                          <a:latin typeface="Calibri"/>
                        </a:defRPr>
                      </a:lvl7pPr>
                      <a:lvl8pPr marL="3200400" algn="l" defTabSz="914400" rtl="0" eaLnBrk="1" latinLnBrk="0" hangingPunct="1">
                        <a:defRPr kumimoji="1" sz="1800" b="1" kern="1200">
                          <a:solidFill>
                            <a:schemeClr val="dk1"/>
                          </a:solidFill>
                          <a:latin typeface="Calibri"/>
                        </a:defRPr>
                      </a:lvl8pPr>
                      <a:lvl9pPr marL="3657600" algn="l" defTabSz="914400" rtl="0" eaLnBrk="1" latinLnBrk="0" hangingPunct="1">
                        <a:defRPr kumimoji="1" sz="1800" b="1" kern="1200">
                          <a:solidFill>
                            <a:schemeClr val="dk1"/>
                          </a:solidFill>
                          <a:latin typeface="Calibri"/>
                        </a:defRPr>
                      </a:lvl9pPr>
                    </a:lstStyle>
                    <a:p>
                      <a:pPr algn="ctr" fontAlgn="ctr"/>
                      <a:r>
                        <a:rPr lang="en-US" altLang="ja-JP" sz="1600" b="0" i="0" u="none" strike="noStrike" dirty="0">
                          <a:solidFill>
                            <a:srgbClr val="000000"/>
                          </a:solidFill>
                          <a:effectLst/>
                          <a:latin typeface="Times New Roman" panose="02020603050405020304" pitchFamily="18" charset="0"/>
                          <a:ea typeface="游ゴシック" panose="020B0400000000000000" pitchFamily="50" charset="-128"/>
                          <a:cs typeface="Times New Roman" panose="02020603050405020304" pitchFamily="18" charset="0"/>
                        </a:rPr>
                        <a:t>Wrist</a:t>
                      </a:r>
                    </a:p>
                  </a:txBody>
                  <a:tcPr marL="9525" marR="9525" marT="9525" marB="0" anchor="ctr">
                    <a:lnL w="12700" cmpd="sng">
                      <a:solidFill>
                        <a:srgbClr val="4F81BD"/>
                      </a:solidFill>
                    </a:lnL>
                    <a:lnR w="12700" cmpd="sng">
                      <a:solidFill>
                        <a:srgbClr val="4F81BD"/>
                      </a:solidFill>
                    </a:lnR>
                    <a:lnT w="12700" cmpd="sng">
                      <a:solidFill>
                        <a:srgbClr val="4F81BD"/>
                      </a:solidFill>
                    </a:lnT>
                    <a:lnB w="12700" cmpd="sng">
                      <a:solidFill>
                        <a:srgbClr val="4F81BD"/>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kumimoji="1" sz="1800" b="1" kern="1200">
                          <a:solidFill>
                            <a:schemeClr val="dk1"/>
                          </a:solidFill>
                          <a:latin typeface="Calibri"/>
                        </a:defRPr>
                      </a:lvl1pPr>
                      <a:lvl2pPr marL="457200" algn="l" defTabSz="914400" rtl="0" eaLnBrk="1" latinLnBrk="0" hangingPunct="1">
                        <a:defRPr kumimoji="1" sz="1800" b="1" kern="1200">
                          <a:solidFill>
                            <a:schemeClr val="dk1"/>
                          </a:solidFill>
                          <a:latin typeface="Calibri"/>
                        </a:defRPr>
                      </a:lvl2pPr>
                      <a:lvl3pPr marL="914400" algn="l" defTabSz="914400" rtl="0" eaLnBrk="1" latinLnBrk="0" hangingPunct="1">
                        <a:defRPr kumimoji="1" sz="1800" b="1" kern="1200">
                          <a:solidFill>
                            <a:schemeClr val="dk1"/>
                          </a:solidFill>
                          <a:latin typeface="Calibri"/>
                        </a:defRPr>
                      </a:lvl3pPr>
                      <a:lvl4pPr marL="1371600" algn="l" defTabSz="914400" rtl="0" eaLnBrk="1" latinLnBrk="0" hangingPunct="1">
                        <a:defRPr kumimoji="1" sz="1800" b="1" kern="1200">
                          <a:solidFill>
                            <a:schemeClr val="dk1"/>
                          </a:solidFill>
                          <a:latin typeface="Calibri"/>
                        </a:defRPr>
                      </a:lvl4pPr>
                      <a:lvl5pPr marL="1828800" algn="l" defTabSz="914400" rtl="0" eaLnBrk="1" latinLnBrk="0" hangingPunct="1">
                        <a:defRPr kumimoji="1" sz="1800" b="1" kern="1200">
                          <a:solidFill>
                            <a:schemeClr val="dk1"/>
                          </a:solidFill>
                          <a:latin typeface="Calibri"/>
                        </a:defRPr>
                      </a:lvl5pPr>
                      <a:lvl6pPr marL="2286000" algn="l" defTabSz="914400" rtl="0" eaLnBrk="1" latinLnBrk="0" hangingPunct="1">
                        <a:defRPr kumimoji="1" sz="1800" b="1" kern="1200">
                          <a:solidFill>
                            <a:schemeClr val="dk1"/>
                          </a:solidFill>
                          <a:latin typeface="Calibri"/>
                        </a:defRPr>
                      </a:lvl6pPr>
                      <a:lvl7pPr marL="2743200" algn="l" defTabSz="914400" rtl="0" eaLnBrk="1" latinLnBrk="0" hangingPunct="1">
                        <a:defRPr kumimoji="1" sz="1800" b="1" kern="1200">
                          <a:solidFill>
                            <a:schemeClr val="dk1"/>
                          </a:solidFill>
                          <a:latin typeface="Calibri"/>
                        </a:defRPr>
                      </a:lvl7pPr>
                      <a:lvl8pPr marL="3200400" algn="l" defTabSz="914400" rtl="0" eaLnBrk="1" latinLnBrk="0" hangingPunct="1">
                        <a:defRPr kumimoji="1" sz="1800" b="1" kern="1200">
                          <a:solidFill>
                            <a:schemeClr val="dk1"/>
                          </a:solidFill>
                          <a:latin typeface="Calibri"/>
                        </a:defRPr>
                      </a:lvl8pPr>
                      <a:lvl9pPr marL="3657600" algn="l" defTabSz="914400" rtl="0" eaLnBrk="1" latinLnBrk="0" hangingPunct="1">
                        <a:defRPr kumimoji="1" sz="1800" b="1" kern="1200">
                          <a:solidFill>
                            <a:schemeClr val="dk1"/>
                          </a:solidFill>
                          <a:latin typeface="Calibri"/>
                        </a:defRPr>
                      </a:lvl9pPr>
                    </a:lstStyle>
                    <a:p>
                      <a:pPr algn="ctr" fontAlgn="ctr"/>
                      <a:r>
                        <a:rPr lang="en-US" altLang="ja-JP" sz="1600" b="0" i="0" u="none" strike="noStrike" dirty="0">
                          <a:solidFill>
                            <a:srgbClr val="000000"/>
                          </a:solidFill>
                          <a:effectLst/>
                          <a:latin typeface="Times New Roman" panose="02020603050405020304" pitchFamily="18" charset="0"/>
                          <a:ea typeface="游ゴシック" panose="020B0400000000000000" pitchFamily="50" charset="-128"/>
                          <a:cs typeface="Times New Roman" panose="02020603050405020304" pitchFamily="18" charset="0"/>
                        </a:rPr>
                        <a:t>Thigh</a:t>
                      </a:r>
                    </a:p>
                  </a:txBody>
                  <a:tcPr marL="9525" marR="9525" marT="9525" marB="0" anchor="ctr">
                    <a:lnL w="12700" cmpd="sng">
                      <a:solidFill>
                        <a:srgbClr val="4F81BD"/>
                      </a:solidFill>
                    </a:lnL>
                    <a:lnR w="12700" cmpd="sng">
                      <a:solidFill>
                        <a:srgbClr val="4F81BD"/>
                      </a:solidFill>
                    </a:lnR>
                    <a:lnT w="12700" cmpd="sng">
                      <a:solidFill>
                        <a:srgbClr val="4F81BD"/>
                      </a:solidFill>
                    </a:lnT>
                    <a:lnB w="12700" cmpd="sng">
                      <a:solidFill>
                        <a:srgbClr val="4F81BD"/>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kumimoji="1" sz="1800" b="1" kern="1200">
                          <a:solidFill>
                            <a:schemeClr val="dk1"/>
                          </a:solidFill>
                          <a:latin typeface="Calibri"/>
                        </a:defRPr>
                      </a:lvl1pPr>
                      <a:lvl2pPr marL="457200" algn="l" defTabSz="914400" rtl="0" eaLnBrk="1" latinLnBrk="0" hangingPunct="1">
                        <a:defRPr kumimoji="1" sz="1800" b="1" kern="1200">
                          <a:solidFill>
                            <a:schemeClr val="dk1"/>
                          </a:solidFill>
                          <a:latin typeface="Calibri"/>
                        </a:defRPr>
                      </a:lvl2pPr>
                      <a:lvl3pPr marL="914400" algn="l" defTabSz="914400" rtl="0" eaLnBrk="1" latinLnBrk="0" hangingPunct="1">
                        <a:defRPr kumimoji="1" sz="1800" b="1" kern="1200">
                          <a:solidFill>
                            <a:schemeClr val="dk1"/>
                          </a:solidFill>
                          <a:latin typeface="Calibri"/>
                        </a:defRPr>
                      </a:lvl3pPr>
                      <a:lvl4pPr marL="1371600" algn="l" defTabSz="914400" rtl="0" eaLnBrk="1" latinLnBrk="0" hangingPunct="1">
                        <a:defRPr kumimoji="1" sz="1800" b="1" kern="1200">
                          <a:solidFill>
                            <a:schemeClr val="dk1"/>
                          </a:solidFill>
                          <a:latin typeface="Calibri"/>
                        </a:defRPr>
                      </a:lvl4pPr>
                      <a:lvl5pPr marL="1828800" algn="l" defTabSz="914400" rtl="0" eaLnBrk="1" latinLnBrk="0" hangingPunct="1">
                        <a:defRPr kumimoji="1" sz="1800" b="1" kern="1200">
                          <a:solidFill>
                            <a:schemeClr val="dk1"/>
                          </a:solidFill>
                          <a:latin typeface="Calibri"/>
                        </a:defRPr>
                      </a:lvl5pPr>
                      <a:lvl6pPr marL="2286000" algn="l" defTabSz="914400" rtl="0" eaLnBrk="1" latinLnBrk="0" hangingPunct="1">
                        <a:defRPr kumimoji="1" sz="1800" b="1" kern="1200">
                          <a:solidFill>
                            <a:schemeClr val="dk1"/>
                          </a:solidFill>
                          <a:latin typeface="Calibri"/>
                        </a:defRPr>
                      </a:lvl6pPr>
                      <a:lvl7pPr marL="2743200" algn="l" defTabSz="914400" rtl="0" eaLnBrk="1" latinLnBrk="0" hangingPunct="1">
                        <a:defRPr kumimoji="1" sz="1800" b="1" kern="1200">
                          <a:solidFill>
                            <a:schemeClr val="dk1"/>
                          </a:solidFill>
                          <a:latin typeface="Calibri"/>
                        </a:defRPr>
                      </a:lvl7pPr>
                      <a:lvl8pPr marL="3200400" algn="l" defTabSz="914400" rtl="0" eaLnBrk="1" latinLnBrk="0" hangingPunct="1">
                        <a:defRPr kumimoji="1" sz="1800" b="1" kern="1200">
                          <a:solidFill>
                            <a:schemeClr val="dk1"/>
                          </a:solidFill>
                          <a:latin typeface="Calibri"/>
                        </a:defRPr>
                      </a:lvl8pPr>
                      <a:lvl9pPr marL="3657600" algn="l" defTabSz="914400" rtl="0" eaLnBrk="1" latinLnBrk="0" hangingPunct="1">
                        <a:defRPr kumimoji="1" sz="1800" b="1" kern="1200">
                          <a:solidFill>
                            <a:schemeClr val="dk1"/>
                          </a:solidFill>
                          <a:latin typeface="Calibri"/>
                        </a:defRPr>
                      </a:lvl9pPr>
                    </a:lstStyle>
                    <a:p>
                      <a:pPr algn="ctr" fontAlgn="ctr"/>
                      <a:r>
                        <a:rPr lang="en-US" altLang="ja-JP" sz="1600" b="0" i="0" u="none" strike="noStrike" dirty="0">
                          <a:solidFill>
                            <a:srgbClr val="000000"/>
                          </a:solidFill>
                          <a:effectLst/>
                          <a:latin typeface="Times New Roman" panose="02020603050405020304" pitchFamily="18" charset="0"/>
                          <a:ea typeface="游ゴシック" panose="020B0400000000000000" pitchFamily="50" charset="-128"/>
                          <a:cs typeface="Times New Roman" panose="02020603050405020304" pitchFamily="18" charset="0"/>
                        </a:rPr>
                        <a:t>Ankle</a:t>
                      </a:r>
                    </a:p>
                  </a:txBody>
                  <a:tcPr marL="9525" marR="9525" marT="9525" marB="0" anchor="ctr">
                    <a:lnL w="12700" cmpd="sng">
                      <a:solidFill>
                        <a:srgbClr val="4F81BD"/>
                      </a:solidFill>
                    </a:lnL>
                    <a:lnR w="12700" cmpd="sng">
                      <a:solidFill>
                        <a:srgbClr val="4F81BD"/>
                      </a:solidFill>
                    </a:lnR>
                    <a:lnT w="12700" cmpd="sng">
                      <a:solidFill>
                        <a:srgbClr val="4F81BD"/>
                      </a:solidFill>
                    </a:lnT>
                    <a:lnB w="12700" cmpd="sng">
                      <a:solidFill>
                        <a:srgbClr val="4F81BD"/>
                      </a:solidFill>
                    </a:lnB>
                    <a:lnTlToBr w="12700" cmpd="sng">
                      <a:noFill/>
                      <a:prstDash val="solid"/>
                    </a:lnTlToBr>
                    <a:lnBlToTr w="12700" cmpd="sng">
                      <a:noFill/>
                      <a:prstDash val="solid"/>
                    </a:lnBlToTr>
                    <a:solidFill>
                      <a:srgbClr val="4F81BD">
                        <a:tint val="20000"/>
                      </a:srgbClr>
                    </a:solidFill>
                  </a:tcPr>
                </a:tc>
                <a:extLst>
                  <a:ext uri="{0D108BD9-81ED-4DB2-BD59-A6C34878D82A}">
                    <a16:rowId xmlns:a16="http://schemas.microsoft.com/office/drawing/2014/main" val="3234913686"/>
                  </a:ext>
                </a:extLst>
              </a:tr>
              <a:tr h="272572">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pPr algn="ctr" fontAlgn="ctr"/>
                      <a:r>
                        <a:rPr lang="en-US" altLang="ja-JP" sz="1600" b="0" i="0" u="none" strike="noStrike" dirty="0">
                          <a:solidFill>
                            <a:srgbClr val="000000"/>
                          </a:solidFill>
                          <a:effectLst/>
                          <a:latin typeface="Times New Roman" panose="02020603050405020304" pitchFamily="18" charset="0"/>
                          <a:ea typeface="游ゴシック" panose="020B0400000000000000" pitchFamily="50" charset="-128"/>
                          <a:cs typeface="Times New Roman" panose="02020603050405020304" pitchFamily="18" charset="0"/>
                        </a:rPr>
                        <a:t>BAN1</a:t>
                      </a:r>
                    </a:p>
                  </a:txBody>
                  <a:tcPr marL="9525" marR="9525" marT="9525" marB="0" anchor="ctr">
                    <a:lnL w="12700" cmpd="sng">
                      <a:solidFill>
                        <a:srgbClr val="4F81BD"/>
                      </a:solidFill>
                    </a:lnL>
                    <a:lnR w="12700" cmpd="sng">
                      <a:solidFill>
                        <a:srgbClr val="4F81BD"/>
                      </a:solidFill>
                    </a:lnR>
                    <a:lnT w="12700" cmpd="sng">
                      <a:solidFill>
                        <a:srgbClr val="4F81BD"/>
                      </a:solidFill>
                    </a:lnT>
                    <a:lnB w="12700" cmpd="sng">
                      <a:solidFill>
                        <a:srgbClr val="4F81BD"/>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pPr algn="ctr" fontAlgn="ctr"/>
                      <a:r>
                        <a:rPr lang="en-US" altLang="ja-JP" sz="1600" b="0" i="0" u="none" strike="noStrike" dirty="0">
                          <a:solidFill>
                            <a:srgbClr val="000000"/>
                          </a:solidFill>
                          <a:effectLst/>
                          <a:latin typeface="Times New Roman" panose="02020603050405020304" pitchFamily="18" charset="0"/>
                          <a:ea typeface="游ゴシック" panose="020B0400000000000000" pitchFamily="50" charset="-128"/>
                          <a:cs typeface="Times New Roman" panose="02020603050405020304" pitchFamily="18" charset="0"/>
                        </a:rPr>
                        <a:t>82</a:t>
                      </a:r>
                    </a:p>
                  </a:txBody>
                  <a:tcPr marL="9525" marR="9525" marT="9525" marB="0" anchor="ctr">
                    <a:lnL w="12700" cmpd="sng">
                      <a:solidFill>
                        <a:srgbClr val="4F81BD"/>
                      </a:solidFill>
                    </a:lnL>
                    <a:lnR w="12700" cmpd="sng">
                      <a:solidFill>
                        <a:srgbClr val="4F81BD"/>
                      </a:solidFill>
                    </a:lnR>
                    <a:lnT w="12700" cmpd="sng">
                      <a:solidFill>
                        <a:srgbClr val="4F81BD"/>
                      </a:solidFill>
                    </a:lnT>
                    <a:lnB w="12700" cmpd="sng">
                      <a:solidFill>
                        <a:srgbClr val="4F81BD"/>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pPr algn="ctr" fontAlgn="ctr"/>
                      <a:r>
                        <a:rPr lang="en-US" altLang="ja-JP" sz="1600" b="0" i="0" u="none" strike="noStrike" dirty="0">
                          <a:solidFill>
                            <a:srgbClr val="000000"/>
                          </a:solidFill>
                          <a:effectLst/>
                          <a:latin typeface="Times New Roman" panose="02020603050405020304" pitchFamily="18" charset="0"/>
                          <a:ea typeface="游ゴシック" panose="020B0400000000000000" pitchFamily="50" charset="-128"/>
                          <a:cs typeface="Times New Roman" panose="02020603050405020304" pitchFamily="18" charset="0"/>
                        </a:rPr>
                        <a:t>47</a:t>
                      </a:r>
                    </a:p>
                  </a:txBody>
                  <a:tcPr marL="9525" marR="9525" marT="9525" marB="0" anchor="ctr">
                    <a:lnL w="12700" cmpd="sng">
                      <a:solidFill>
                        <a:srgbClr val="4F81BD"/>
                      </a:solidFill>
                    </a:lnL>
                    <a:lnR w="12700" cmpd="sng">
                      <a:solidFill>
                        <a:srgbClr val="4F81BD"/>
                      </a:solidFill>
                    </a:lnR>
                    <a:lnT w="12700" cmpd="sng">
                      <a:solidFill>
                        <a:srgbClr val="4F81BD"/>
                      </a:solidFill>
                    </a:lnT>
                    <a:lnB w="12700" cmpd="sng">
                      <a:solidFill>
                        <a:srgbClr val="4F81BD"/>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pPr algn="ctr" fontAlgn="ctr"/>
                      <a:r>
                        <a:rPr lang="en-US" altLang="ja-JP" sz="1600" b="0" i="0" u="none" strike="noStrike" dirty="0">
                          <a:solidFill>
                            <a:srgbClr val="000000"/>
                          </a:solidFill>
                          <a:effectLst/>
                          <a:latin typeface="Times New Roman" panose="02020603050405020304" pitchFamily="18" charset="0"/>
                          <a:ea typeface="游ゴシック" panose="020B0400000000000000" pitchFamily="50" charset="-128"/>
                          <a:cs typeface="Times New Roman" panose="02020603050405020304" pitchFamily="18" charset="0"/>
                        </a:rPr>
                        <a:t>47</a:t>
                      </a:r>
                    </a:p>
                  </a:txBody>
                  <a:tcPr marL="9525" marR="9525" marT="9525" marB="0" anchor="ctr">
                    <a:lnL w="12700" cmpd="sng">
                      <a:solidFill>
                        <a:srgbClr val="4F81BD"/>
                      </a:solidFill>
                    </a:lnL>
                    <a:lnR w="12700" cmpd="sng">
                      <a:solidFill>
                        <a:srgbClr val="4F81BD"/>
                      </a:solidFill>
                    </a:lnR>
                    <a:lnT w="12700" cmpd="sng">
                      <a:solidFill>
                        <a:srgbClr val="4F81BD"/>
                      </a:solidFill>
                    </a:lnT>
                    <a:lnB w="12700" cmpd="sng">
                      <a:solidFill>
                        <a:srgbClr val="4F81BD"/>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pPr algn="ctr" fontAlgn="ctr"/>
                      <a:r>
                        <a:rPr lang="en-US" altLang="ja-JP" sz="1600" b="0" i="0" u="none" strike="noStrike" dirty="0">
                          <a:solidFill>
                            <a:srgbClr val="000000"/>
                          </a:solidFill>
                          <a:effectLst/>
                          <a:latin typeface="Times New Roman" panose="02020603050405020304" pitchFamily="18" charset="0"/>
                          <a:ea typeface="游ゴシック" panose="020B0400000000000000" pitchFamily="50" charset="-128"/>
                          <a:cs typeface="Times New Roman" panose="02020603050405020304" pitchFamily="18" charset="0"/>
                        </a:rPr>
                        <a:t>35</a:t>
                      </a:r>
                    </a:p>
                  </a:txBody>
                  <a:tcPr marL="9525" marR="9525" marT="9525" marB="0" anchor="ctr">
                    <a:lnL w="12700" cmpd="sng">
                      <a:solidFill>
                        <a:srgbClr val="4F81BD"/>
                      </a:solidFill>
                    </a:lnL>
                    <a:lnR w="12700" cmpd="sng">
                      <a:solidFill>
                        <a:srgbClr val="4F81BD"/>
                      </a:solidFill>
                    </a:lnR>
                    <a:lnT w="12700" cmpd="sng">
                      <a:solidFill>
                        <a:srgbClr val="4F81BD"/>
                      </a:solidFill>
                    </a:lnT>
                    <a:lnB w="12700" cmpd="sng">
                      <a:solidFill>
                        <a:srgbClr val="4F81BD"/>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pPr algn="ctr" fontAlgn="ctr"/>
                      <a:r>
                        <a:rPr lang="en-US" altLang="ja-JP" sz="1600" b="0" i="0" u="none" strike="noStrike" dirty="0">
                          <a:solidFill>
                            <a:srgbClr val="000000"/>
                          </a:solidFill>
                          <a:effectLst/>
                          <a:latin typeface="Times New Roman" panose="02020603050405020304" pitchFamily="18" charset="0"/>
                          <a:ea typeface="游ゴシック" panose="020B0400000000000000" pitchFamily="50" charset="-128"/>
                          <a:cs typeface="Times New Roman" panose="02020603050405020304" pitchFamily="18" charset="0"/>
                        </a:rPr>
                        <a:t>41</a:t>
                      </a:r>
                    </a:p>
                  </a:txBody>
                  <a:tcPr marL="9525" marR="9525" marT="9525" marB="0" anchor="ctr">
                    <a:lnL w="12700" cmpd="sng">
                      <a:solidFill>
                        <a:srgbClr val="4F81BD"/>
                      </a:solidFill>
                    </a:lnL>
                    <a:lnR w="12700" cmpd="sng">
                      <a:solidFill>
                        <a:srgbClr val="4F81BD"/>
                      </a:solidFill>
                    </a:lnR>
                    <a:lnT w="12700" cmpd="sng">
                      <a:solidFill>
                        <a:srgbClr val="4F81BD"/>
                      </a:solidFill>
                    </a:lnT>
                    <a:lnB w="12700" cmpd="sng">
                      <a:solidFill>
                        <a:srgbClr val="4F81BD"/>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pPr algn="ctr" fontAlgn="ctr"/>
                      <a:r>
                        <a:rPr lang="en-US" altLang="ja-JP" sz="1600" b="0" i="0" u="none" strike="noStrike" dirty="0">
                          <a:solidFill>
                            <a:srgbClr val="000000"/>
                          </a:solidFill>
                          <a:effectLst/>
                          <a:latin typeface="Times New Roman" panose="02020603050405020304" pitchFamily="18" charset="0"/>
                          <a:ea typeface="游ゴシック" panose="020B0400000000000000" pitchFamily="50" charset="-128"/>
                          <a:cs typeface="Times New Roman" panose="02020603050405020304" pitchFamily="18" charset="0"/>
                        </a:rPr>
                        <a:t>82</a:t>
                      </a:r>
                    </a:p>
                  </a:txBody>
                  <a:tcPr marL="9525" marR="9525" marT="9525" marB="0" anchor="ctr">
                    <a:lnL w="12700" cmpd="sng">
                      <a:solidFill>
                        <a:srgbClr val="4F81BD"/>
                      </a:solidFill>
                    </a:lnL>
                    <a:lnR w="12700" cmpd="sng">
                      <a:solidFill>
                        <a:srgbClr val="4F81BD"/>
                      </a:solidFill>
                    </a:lnR>
                    <a:lnT w="12700" cmpd="sng">
                      <a:solidFill>
                        <a:srgbClr val="4F81BD"/>
                      </a:solidFill>
                    </a:lnT>
                    <a:lnB w="12700" cmpd="sng">
                      <a:solidFill>
                        <a:srgbClr val="4F81BD"/>
                      </a:solidFill>
                    </a:lnB>
                    <a:lnTlToBr w="12700" cmpd="sng">
                      <a:noFill/>
                      <a:prstDash val="solid"/>
                    </a:lnTlToBr>
                    <a:lnBlToTr w="12700" cmpd="sng">
                      <a:noFill/>
                      <a:prstDash val="solid"/>
                    </a:lnBlToTr>
                    <a:solidFill>
                      <a:srgbClr val="4F81BD">
                        <a:tint val="40000"/>
                      </a:srgbClr>
                    </a:solidFill>
                  </a:tcPr>
                </a:tc>
                <a:extLst>
                  <a:ext uri="{0D108BD9-81ED-4DB2-BD59-A6C34878D82A}">
                    <a16:rowId xmlns:a16="http://schemas.microsoft.com/office/drawing/2014/main" val="1946407908"/>
                  </a:ext>
                </a:extLst>
              </a:tr>
              <a:tr h="268131">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pPr algn="ctr" fontAlgn="ctr"/>
                      <a:r>
                        <a:rPr lang="en-US" altLang="ja-JP" sz="1600" b="0" i="0" u="none" strike="noStrike" dirty="0">
                          <a:solidFill>
                            <a:srgbClr val="000000"/>
                          </a:solidFill>
                          <a:effectLst/>
                          <a:latin typeface="Times New Roman" panose="02020603050405020304" pitchFamily="18" charset="0"/>
                          <a:ea typeface="游ゴシック" panose="020B0400000000000000" pitchFamily="50" charset="-128"/>
                          <a:cs typeface="Times New Roman" panose="02020603050405020304" pitchFamily="18" charset="0"/>
                        </a:rPr>
                        <a:t>BAN2</a:t>
                      </a:r>
                    </a:p>
                  </a:txBody>
                  <a:tcPr marL="9525" marR="9525" marT="9525" marB="0" anchor="ctr">
                    <a:lnL w="12700" cmpd="sng">
                      <a:solidFill>
                        <a:srgbClr val="4F81BD"/>
                      </a:solidFill>
                    </a:lnL>
                    <a:lnR w="12700" cmpd="sng">
                      <a:solidFill>
                        <a:srgbClr val="4F81BD"/>
                      </a:solidFill>
                    </a:lnR>
                    <a:lnT w="12700" cmpd="sng">
                      <a:solidFill>
                        <a:srgbClr val="4F81BD"/>
                      </a:solidFill>
                    </a:lnT>
                    <a:lnB w="12700" cmpd="sng">
                      <a:solidFill>
                        <a:srgbClr val="4F81BD"/>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pPr algn="ctr" fontAlgn="ctr"/>
                      <a:r>
                        <a:rPr lang="en-US" altLang="ja-JP" sz="1600" b="0" i="0" u="none" strike="noStrike" dirty="0">
                          <a:solidFill>
                            <a:srgbClr val="000000"/>
                          </a:solidFill>
                          <a:effectLst/>
                          <a:latin typeface="Times New Roman" panose="02020603050405020304" pitchFamily="18" charset="0"/>
                          <a:ea typeface="游ゴシック" panose="020B0400000000000000" pitchFamily="50" charset="-128"/>
                          <a:cs typeface="Times New Roman" panose="02020603050405020304" pitchFamily="18" charset="0"/>
                        </a:rPr>
                        <a:t>96</a:t>
                      </a:r>
                    </a:p>
                  </a:txBody>
                  <a:tcPr marL="9525" marR="9525" marT="9525" marB="0" anchor="ctr">
                    <a:lnL w="12700" cmpd="sng">
                      <a:solidFill>
                        <a:srgbClr val="4F81BD"/>
                      </a:solidFill>
                    </a:lnL>
                    <a:lnR w="12700" cmpd="sng">
                      <a:solidFill>
                        <a:srgbClr val="4F81BD"/>
                      </a:solidFill>
                    </a:lnR>
                    <a:lnT w="12700" cmpd="sng">
                      <a:solidFill>
                        <a:srgbClr val="4F81BD"/>
                      </a:solidFill>
                    </a:lnT>
                    <a:lnB w="12700" cmpd="sng">
                      <a:solidFill>
                        <a:srgbClr val="4F81BD"/>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pPr algn="ctr" fontAlgn="ctr"/>
                      <a:r>
                        <a:rPr lang="en-US" altLang="ja-JP" sz="1600" b="0" i="0" u="none" strike="noStrike" dirty="0">
                          <a:solidFill>
                            <a:srgbClr val="000000"/>
                          </a:solidFill>
                          <a:effectLst/>
                          <a:latin typeface="Times New Roman" panose="02020603050405020304" pitchFamily="18" charset="0"/>
                          <a:ea typeface="游ゴシック" panose="020B0400000000000000" pitchFamily="50" charset="-128"/>
                          <a:cs typeface="Times New Roman" panose="02020603050405020304" pitchFamily="18" charset="0"/>
                        </a:rPr>
                        <a:t>68</a:t>
                      </a:r>
                    </a:p>
                  </a:txBody>
                  <a:tcPr marL="9525" marR="9525" marT="9525" marB="0" anchor="ctr">
                    <a:lnL w="12700" cmpd="sng">
                      <a:solidFill>
                        <a:srgbClr val="4F81BD"/>
                      </a:solidFill>
                    </a:lnL>
                    <a:lnR w="12700" cmpd="sng">
                      <a:solidFill>
                        <a:srgbClr val="4F81BD"/>
                      </a:solidFill>
                    </a:lnR>
                    <a:lnT w="12700" cmpd="sng">
                      <a:solidFill>
                        <a:srgbClr val="4F81BD"/>
                      </a:solidFill>
                    </a:lnT>
                    <a:lnB w="12700" cmpd="sng">
                      <a:solidFill>
                        <a:srgbClr val="4F81BD"/>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pPr algn="ctr" fontAlgn="ctr"/>
                      <a:r>
                        <a:rPr lang="en-US" altLang="ja-JP" sz="1600" b="0" i="0" u="none" strike="noStrike" dirty="0">
                          <a:solidFill>
                            <a:srgbClr val="000000"/>
                          </a:solidFill>
                          <a:effectLst/>
                          <a:latin typeface="Times New Roman" panose="02020603050405020304" pitchFamily="18" charset="0"/>
                          <a:ea typeface="游ゴシック" panose="020B0400000000000000" pitchFamily="50" charset="-128"/>
                          <a:cs typeface="Times New Roman" panose="02020603050405020304" pitchFamily="18" charset="0"/>
                        </a:rPr>
                        <a:t>76</a:t>
                      </a:r>
                    </a:p>
                  </a:txBody>
                  <a:tcPr marL="9525" marR="9525" marT="9525" marB="0" anchor="ctr">
                    <a:lnL w="12700" cmpd="sng">
                      <a:solidFill>
                        <a:srgbClr val="4F81BD"/>
                      </a:solidFill>
                    </a:lnL>
                    <a:lnR w="12700" cmpd="sng">
                      <a:solidFill>
                        <a:srgbClr val="4F81BD"/>
                      </a:solidFill>
                    </a:lnR>
                    <a:lnT w="12700" cmpd="sng">
                      <a:solidFill>
                        <a:srgbClr val="4F81BD"/>
                      </a:solidFill>
                    </a:lnT>
                    <a:lnB w="12700" cmpd="sng">
                      <a:solidFill>
                        <a:srgbClr val="4F81BD"/>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pPr algn="ctr" fontAlgn="ctr"/>
                      <a:r>
                        <a:rPr lang="en-US" altLang="ja-JP" sz="1600" b="0" i="0" u="none" strike="noStrike" dirty="0">
                          <a:solidFill>
                            <a:srgbClr val="000000"/>
                          </a:solidFill>
                          <a:effectLst/>
                          <a:latin typeface="Times New Roman" panose="02020603050405020304" pitchFamily="18" charset="0"/>
                          <a:ea typeface="游ゴシック" panose="020B0400000000000000" pitchFamily="50" charset="-128"/>
                          <a:cs typeface="Times New Roman" panose="02020603050405020304" pitchFamily="18" charset="0"/>
                        </a:rPr>
                        <a:t>70</a:t>
                      </a:r>
                    </a:p>
                  </a:txBody>
                  <a:tcPr marL="9525" marR="9525" marT="9525" marB="0" anchor="ctr">
                    <a:lnL w="12700" cmpd="sng">
                      <a:solidFill>
                        <a:srgbClr val="4F81BD"/>
                      </a:solidFill>
                    </a:lnL>
                    <a:lnR w="12700" cmpd="sng">
                      <a:solidFill>
                        <a:srgbClr val="4F81BD"/>
                      </a:solidFill>
                    </a:lnR>
                    <a:lnT w="12700" cmpd="sng">
                      <a:solidFill>
                        <a:srgbClr val="4F81BD"/>
                      </a:solidFill>
                    </a:lnT>
                    <a:lnB w="12700" cmpd="sng">
                      <a:solidFill>
                        <a:srgbClr val="4F81BD"/>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pPr algn="ctr" fontAlgn="ctr"/>
                      <a:r>
                        <a:rPr lang="en-US" altLang="ja-JP" sz="1600" b="0" i="0" u="none" strike="noStrike" dirty="0">
                          <a:solidFill>
                            <a:srgbClr val="000000"/>
                          </a:solidFill>
                          <a:effectLst/>
                          <a:latin typeface="Times New Roman" panose="02020603050405020304" pitchFamily="18" charset="0"/>
                          <a:ea typeface="游ゴシック" panose="020B0400000000000000" pitchFamily="50" charset="-128"/>
                          <a:cs typeface="Times New Roman" panose="02020603050405020304" pitchFamily="18" charset="0"/>
                        </a:rPr>
                        <a:t>72</a:t>
                      </a:r>
                    </a:p>
                  </a:txBody>
                  <a:tcPr marL="9525" marR="9525" marT="9525" marB="0" anchor="ctr">
                    <a:lnL w="12700" cmpd="sng">
                      <a:solidFill>
                        <a:srgbClr val="4F81BD"/>
                      </a:solidFill>
                    </a:lnL>
                    <a:lnR w="12700" cmpd="sng">
                      <a:solidFill>
                        <a:srgbClr val="4F81BD"/>
                      </a:solidFill>
                    </a:lnR>
                    <a:lnT w="12700" cmpd="sng">
                      <a:solidFill>
                        <a:srgbClr val="4F81BD"/>
                      </a:solidFill>
                    </a:lnT>
                    <a:lnB w="12700" cmpd="sng">
                      <a:solidFill>
                        <a:srgbClr val="4F81BD"/>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pPr algn="ctr" fontAlgn="ctr"/>
                      <a:r>
                        <a:rPr lang="en-US" altLang="ja-JP" sz="1600" b="0" i="0" u="none" strike="noStrike" dirty="0">
                          <a:solidFill>
                            <a:srgbClr val="000000"/>
                          </a:solidFill>
                          <a:effectLst/>
                          <a:latin typeface="Times New Roman" panose="02020603050405020304" pitchFamily="18" charset="0"/>
                          <a:ea typeface="游ゴシック" panose="020B0400000000000000" pitchFamily="50" charset="-128"/>
                          <a:cs typeface="Times New Roman" panose="02020603050405020304" pitchFamily="18" charset="0"/>
                        </a:rPr>
                        <a:t>102</a:t>
                      </a:r>
                    </a:p>
                  </a:txBody>
                  <a:tcPr marL="9525" marR="9525" marT="9525" marB="0" anchor="ctr">
                    <a:lnL w="12700" cmpd="sng">
                      <a:solidFill>
                        <a:srgbClr val="4F81BD"/>
                      </a:solidFill>
                    </a:lnL>
                    <a:lnR w="12700" cmpd="sng">
                      <a:solidFill>
                        <a:srgbClr val="4F81BD"/>
                      </a:solidFill>
                    </a:lnR>
                    <a:lnT w="12700" cmpd="sng">
                      <a:solidFill>
                        <a:srgbClr val="4F81BD"/>
                      </a:solidFill>
                    </a:lnT>
                    <a:lnB w="12700" cmpd="sng">
                      <a:solidFill>
                        <a:srgbClr val="4F81BD"/>
                      </a:solidFill>
                    </a:lnB>
                    <a:lnTlToBr w="12700" cmpd="sng">
                      <a:noFill/>
                      <a:prstDash val="solid"/>
                    </a:lnTlToBr>
                    <a:lnBlToTr w="12700" cmpd="sng">
                      <a:noFill/>
                      <a:prstDash val="solid"/>
                    </a:lnBlToTr>
                    <a:solidFill>
                      <a:srgbClr val="4F81BD">
                        <a:tint val="20000"/>
                      </a:srgbClr>
                    </a:solidFill>
                  </a:tcPr>
                </a:tc>
                <a:extLst>
                  <a:ext uri="{0D108BD9-81ED-4DB2-BD59-A6C34878D82A}">
                    <a16:rowId xmlns:a16="http://schemas.microsoft.com/office/drawing/2014/main" val="389193521"/>
                  </a:ext>
                </a:extLst>
              </a:tr>
            </a:tbl>
          </a:graphicData>
        </a:graphic>
      </p:graphicFrame>
      <p:sp>
        <p:nvSpPr>
          <p:cNvPr id="78" name="テキスト ボックス 77">
            <a:extLst>
              <a:ext uri="{FF2B5EF4-FFF2-40B4-BE49-F238E27FC236}">
                <a16:creationId xmlns:a16="http://schemas.microsoft.com/office/drawing/2014/main" id="{08240800-1F00-6B62-EB8B-ACC017FFFA1D}"/>
              </a:ext>
            </a:extLst>
          </p:cNvPr>
          <p:cNvSpPr txBox="1"/>
          <p:nvPr/>
        </p:nvSpPr>
        <p:spPr>
          <a:xfrm>
            <a:off x="3882949" y="2852936"/>
            <a:ext cx="4433467" cy="369332"/>
          </a:xfrm>
          <a:prstGeom prst="rect">
            <a:avLst/>
          </a:prstGeom>
          <a:noFill/>
        </p:spPr>
        <p:txBody>
          <a:bodyPr wrap="square" rtlCol="0">
            <a:spAutoFit/>
          </a:bodyPr>
          <a:lstStyle/>
          <a:p>
            <a:pPr defTabSz="457200" eaLnBrk="1" fontAlgn="auto" hangingPunct="1">
              <a:spcBef>
                <a:spcPts val="0"/>
              </a:spcBef>
              <a:spcAft>
                <a:spcPts val="0"/>
              </a:spcAft>
            </a:pPr>
            <a:r>
              <a:rPr kumimoji="1" lang="en-US" altLang="ja-JP" sz="1800" dirty="0">
                <a:solidFill>
                  <a:prstClr val="black"/>
                </a:solidFill>
                <a:latin typeface="Times New Roman"/>
                <a:ea typeface="ＭＳ Ｐゴシック" panose="020B0600070205080204" pitchFamily="34" charset="-128"/>
              </a:rPr>
              <a:t>Distance between a hub and each node</a:t>
            </a:r>
            <a:r>
              <a:rPr kumimoji="1" lang="ja-JP" altLang="en-US" sz="1800">
                <a:solidFill>
                  <a:prstClr val="black"/>
                </a:solidFill>
                <a:latin typeface="Times New Roman"/>
                <a:ea typeface="ＭＳ Ｐゴシック" panose="020B0600070205080204" pitchFamily="34" charset="-128"/>
              </a:rPr>
              <a:t> </a:t>
            </a:r>
            <a:r>
              <a:rPr kumimoji="1" lang="en-US" altLang="ja-JP" sz="1800" dirty="0">
                <a:solidFill>
                  <a:prstClr val="black"/>
                </a:solidFill>
                <a:latin typeface="Times New Roman"/>
                <a:ea typeface="ＭＳ Ｐゴシック" panose="020B0600070205080204" pitchFamily="34" charset="-128"/>
              </a:rPr>
              <a:t>[cm]</a:t>
            </a:r>
            <a:endParaRPr kumimoji="1" lang="ja-JP" altLang="en-US" sz="1800" dirty="0">
              <a:solidFill>
                <a:prstClr val="black"/>
              </a:solidFill>
              <a:latin typeface="Times New Roman"/>
              <a:ea typeface="ＭＳ Ｐゴシック" panose="020B0600070205080204" pitchFamily="34" charset="-128"/>
            </a:endParaRPr>
          </a:p>
        </p:txBody>
      </p:sp>
      <p:graphicFrame>
        <p:nvGraphicFramePr>
          <p:cNvPr id="131" name="表 130">
            <a:extLst>
              <a:ext uri="{FF2B5EF4-FFF2-40B4-BE49-F238E27FC236}">
                <a16:creationId xmlns:a16="http://schemas.microsoft.com/office/drawing/2014/main" id="{4161A7C0-821F-2AE7-27E1-69D289DC574A}"/>
              </a:ext>
            </a:extLst>
          </p:cNvPr>
          <p:cNvGraphicFramePr>
            <a:graphicFrameLocks noGrp="1"/>
          </p:cNvGraphicFramePr>
          <p:nvPr>
            <p:extLst>
              <p:ext uri="{D42A27DB-BD31-4B8C-83A1-F6EECF244321}">
                <p14:modId xmlns:p14="http://schemas.microsoft.com/office/powerpoint/2010/main" val="2342132824"/>
              </p:ext>
            </p:extLst>
          </p:nvPr>
        </p:nvGraphicFramePr>
        <p:xfrm>
          <a:off x="3568449" y="1940018"/>
          <a:ext cx="4844148" cy="728918"/>
        </p:xfrm>
        <a:graphic>
          <a:graphicData uri="http://schemas.openxmlformats.org/drawingml/2006/table">
            <a:tbl>
              <a:tblPr firstRow="1" bandRow="1"/>
              <a:tblGrid>
                <a:gridCol w="807358">
                  <a:extLst>
                    <a:ext uri="{9D8B030D-6E8A-4147-A177-3AD203B41FA5}">
                      <a16:colId xmlns:a16="http://schemas.microsoft.com/office/drawing/2014/main" val="1959491374"/>
                    </a:ext>
                  </a:extLst>
                </a:gridCol>
                <a:gridCol w="807358">
                  <a:extLst>
                    <a:ext uri="{9D8B030D-6E8A-4147-A177-3AD203B41FA5}">
                      <a16:colId xmlns:a16="http://schemas.microsoft.com/office/drawing/2014/main" val="4228367038"/>
                    </a:ext>
                  </a:extLst>
                </a:gridCol>
                <a:gridCol w="807358">
                  <a:extLst>
                    <a:ext uri="{9D8B030D-6E8A-4147-A177-3AD203B41FA5}">
                      <a16:colId xmlns:a16="http://schemas.microsoft.com/office/drawing/2014/main" val="2292858122"/>
                    </a:ext>
                  </a:extLst>
                </a:gridCol>
                <a:gridCol w="807358">
                  <a:extLst>
                    <a:ext uri="{9D8B030D-6E8A-4147-A177-3AD203B41FA5}">
                      <a16:colId xmlns:a16="http://schemas.microsoft.com/office/drawing/2014/main" val="441289783"/>
                    </a:ext>
                  </a:extLst>
                </a:gridCol>
                <a:gridCol w="807358">
                  <a:extLst>
                    <a:ext uri="{9D8B030D-6E8A-4147-A177-3AD203B41FA5}">
                      <a16:colId xmlns:a16="http://schemas.microsoft.com/office/drawing/2014/main" val="3653449840"/>
                    </a:ext>
                  </a:extLst>
                </a:gridCol>
                <a:gridCol w="807358">
                  <a:extLst>
                    <a:ext uri="{9D8B030D-6E8A-4147-A177-3AD203B41FA5}">
                      <a16:colId xmlns:a16="http://schemas.microsoft.com/office/drawing/2014/main" val="4150883721"/>
                    </a:ext>
                  </a:extLst>
                </a:gridCol>
              </a:tblGrid>
              <a:tr h="364459">
                <a:tc>
                  <a:txBody>
                    <a:bodyPr/>
                    <a:lstStyle>
                      <a:lvl1pPr marL="0" algn="l" defTabSz="914400" rtl="0" eaLnBrk="1" latinLnBrk="0" hangingPunct="1">
                        <a:defRPr kumimoji="1" sz="1800" b="1" kern="1200">
                          <a:solidFill>
                            <a:schemeClr val="dk1"/>
                          </a:solidFill>
                          <a:latin typeface="Calibri"/>
                        </a:defRPr>
                      </a:lvl1pPr>
                      <a:lvl2pPr marL="457200" algn="l" defTabSz="914400" rtl="0" eaLnBrk="1" latinLnBrk="0" hangingPunct="1">
                        <a:defRPr kumimoji="1" sz="1800" b="1" kern="1200">
                          <a:solidFill>
                            <a:schemeClr val="dk1"/>
                          </a:solidFill>
                          <a:latin typeface="Calibri"/>
                        </a:defRPr>
                      </a:lvl2pPr>
                      <a:lvl3pPr marL="914400" algn="l" defTabSz="914400" rtl="0" eaLnBrk="1" latinLnBrk="0" hangingPunct="1">
                        <a:defRPr kumimoji="1" sz="1800" b="1" kern="1200">
                          <a:solidFill>
                            <a:schemeClr val="dk1"/>
                          </a:solidFill>
                          <a:latin typeface="Calibri"/>
                        </a:defRPr>
                      </a:lvl3pPr>
                      <a:lvl4pPr marL="1371600" algn="l" defTabSz="914400" rtl="0" eaLnBrk="1" latinLnBrk="0" hangingPunct="1">
                        <a:defRPr kumimoji="1" sz="1800" b="1" kern="1200">
                          <a:solidFill>
                            <a:schemeClr val="dk1"/>
                          </a:solidFill>
                          <a:latin typeface="Calibri"/>
                        </a:defRPr>
                      </a:lvl4pPr>
                      <a:lvl5pPr marL="1828800" algn="l" defTabSz="914400" rtl="0" eaLnBrk="1" latinLnBrk="0" hangingPunct="1">
                        <a:defRPr kumimoji="1" sz="1800" b="1" kern="1200">
                          <a:solidFill>
                            <a:schemeClr val="dk1"/>
                          </a:solidFill>
                          <a:latin typeface="Calibri"/>
                        </a:defRPr>
                      </a:lvl5pPr>
                      <a:lvl6pPr marL="2286000" algn="l" defTabSz="914400" rtl="0" eaLnBrk="1" latinLnBrk="0" hangingPunct="1">
                        <a:defRPr kumimoji="1" sz="1800" b="1" kern="1200">
                          <a:solidFill>
                            <a:schemeClr val="dk1"/>
                          </a:solidFill>
                          <a:latin typeface="Calibri"/>
                        </a:defRPr>
                      </a:lvl6pPr>
                      <a:lvl7pPr marL="2743200" algn="l" defTabSz="914400" rtl="0" eaLnBrk="1" latinLnBrk="0" hangingPunct="1">
                        <a:defRPr kumimoji="1" sz="1800" b="1" kern="1200">
                          <a:solidFill>
                            <a:schemeClr val="dk1"/>
                          </a:solidFill>
                          <a:latin typeface="Calibri"/>
                        </a:defRPr>
                      </a:lvl7pPr>
                      <a:lvl8pPr marL="3200400" algn="l" defTabSz="914400" rtl="0" eaLnBrk="1" latinLnBrk="0" hangingPunct="1">
                        <a:defRPr kumimoji="1" sz="1800" b="1" kern="1200">
                          <a:solidFill>
                            <a:schemeClr val="dk1"/>
                          </a:solidFill>
                          <a:latin typeface="Calibri"/>
                        </a:defRPr>
                      </a:lvl8pPr>
                      <a:lvl9pPr marL="3657600" algn="l" defTabSz="914400" rtl="0" eaLnBrk="1" latinLnBrk="0" hangingPunct="1">
                        <a:defRPr kumimoji="1" sz="1800" b="1" kern="1200">
                          <a:solidFill>
                            <a:schemeClr val="dk1"/>
                          </a:solidFill>
                          <a:latin typeface="Calibri"/>
                        </a:defRPr>
                      </a:lvl9pPr>
                    </a:lstStyle>
                    <a:p>
                      <a:pPr algn="ctr" fontAlgn="ctr"/>
                      <a:r>
                        <a:rPr lang="en-US" altLang="ja-JP" sz="1600" b="0" i="0" u="none" strike="noStrike" dirty="0">
                          <a:solidFill>
                            <a:srgbClr val="000000"/>
                          </a:solidFill>
                          <a:effectLst/>
                          <a:latin typeface="Times New Roman" panose="02020603050405020304" pitchFamily="18" charset="0"/>
                          <a:ea typeface="游ゴシック" panose="020B0400000000000000" pitchFamily="50" charset="-128"/>
                          <a:cs typeface="Times New Roman" panose="02020603050405020304" pitchFamily="18" charset="0"/>
                        </a:rPr>
                        <a:t>Head</a:t>
                      </a:r>
                    </a:p>
                  </a:txBody>
                  <a:tcPr marL="9525" marR="9525" marT="9525" marB="0" anchor="ctr">
                    <a:lnL w="12700" cmpd="sng">
                      <a:solidFill>
                        <a:srgbClr val="4F81BD"/>
                      </a:solidFill>
                    </a:lnL>
                    <a:lnR w="12700" cmpd="sng">
                      <a:solidFill>
                        <a:srgbClr val="4F81BD"/>
                      </a:solidFill>
                    </a:lnR>
                    <a:lnT w="12700" cmpd="sng">
                      <a:solidFill>
                        <a:srgbClr val="4F81BD"/>
                      </a:solidFill>
                    </a:lnT>
                    <a:lnB w="12700" cmpd="sng">
                      <a:solidFill>
                        <a:srgbClr val="4F81BD"/>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kumimoji="1" sz="1800" b="1" kern="1200">
                          <a:solidFill>
                            <a:schemeClr val="dk1"/>
                          </a:solidFill>
                          <a:latin typeface="Calibri"/>
                        </a:defRPr>
                      </a:lvl1pPr>
                      <a:lvl2pPr marL="457200" algn="l" defTabSz="914400" rtl="0" eaLnBrk="1" latinLnBrk="0" hangingPunct="1">
                        <a:defRPr kumimoji="1" sz="1800" b="1" kern="1200">
                          <a:solidFill>
                            <a:schemeClr val="dk1"/>
                          </a:solidFill>
                          <a:latin typeface="Calibri"/>
                        </a:defRPr>
                      </a:lvl2pPr>
                      <a:lvl3pPr marL="914400" algn="l" defTabSz="914400" rtl="0" eaLnBrk="1" latinLnBrk="0" hangingPunct="1">
                        <a:defRPr kumimoji="1" sz="1800" b="1" kern="1200">
                          <a:solidFill>
                            <a:schemeClr val="dk1"/>
                          </a:solidFill>
                          <a:latin typeface="Calibri"/>
                        </a:defRPr>
                      </a:lvl3pPr>
                      <a:lvl4pPr marL="1371600" algn="l" defTabSz="914400" rtl="0" eaLnBrk="1" latinLnBrk="0" hangingPunct="1">
                        <a:defRPr kumimoji="1" sz="1800" b="1" kern="1200">
                          <a:solidFill>
                            <a:schemeClr val="dk1"/>
                          </a:solidFill>
                          <a:latin typeface="Calibri"/>
                        </a:defRPr>
                      </a:lvl4pPr>
                      <a:lvl5pPr marL="1828800" algn="l" defTabSz="914400" rtl="0" eaLnBrk="1" latinLnBrk="0" hangingPunct="1">
                        <a:defRPr kumimoji="1" sz="1800" b="1" kern="1200">
                          <a:solidFill>
                            <a:schemeClr val="dk1"/>
                          </a:solidFill>
                          <a:latin typeface="Calibri"/>
                        </a:defRPr>
                      </a:lvl5pPr>
                      <a:lvl6pPr marL="2286000" algn="l" defTabSz="914400" rtl="0" eaLnBrk="1" latinLnBrk="0" hangingPunct="1">
                        <a:defRPr kumimoji="1" sz="1800" b="1" kern="1200">
                          <a:solidFill>
                            <a:schemeClr val="dk1"/>
                          </a:solidFill>
                          <a:latin typeface="Calibri"/>
                        </a:defRPr>
                      </a:lvl6pPr>
                      <a:lvl7pPr marL="2743200" algn="l" defTabSz="914400" rtl="0" eaLnBrk="1" latinLnBrk="0" hangingPunct="1">
                        <a:defRPr kumimoji="1" sz="1800" b="1" kern="1200">
                          <a:solidFill>
                            <a:schemeClr val="dk1"/>
                          </a:solidFill>
                          <a:latin typeface="Calibri"/>
                        </a:defRPr>
                      </a:lvl7pPr>
                      <a:lvl8pPr marL="3200400" algn="l" defTabSz="914400" rtl="0" eaLnBrk="1" latinLnBrk="0" hangingPunct="1">
                        <a:defRPr kumimoji="1" sz="1800" b="1" kern="1200">
                          <a:solidFill>
                            <a:schemeClr val="dk1"/>
                          </a:solidFill>
                          <a:latin typeface="Calibri"/>
                        </a:defRPr>
                      </a:lvl8pPr>
                      <a:lvl9pPr marL="3657600" algn="l" defTabSz="914400" rtl="0" eaLnBrk="1" latinLnBrk="0" hangingPunct="1">
                        <a:defRPr kumimoji="1" sz="1800" b="1" kern="1200">
                          <a:solidFill>
                            <a:schemeClr val="dk1"/>
                          </a:solidFill>
                          <a:latin typeface="Calibri"/>
                        </a:defRPr>
                      </a:lvl9pPr>
                    </a:lstStyle>
                    <a:p>
                      <a:pPr algn="ctr" fontAlgn="ctr"/>
                      <a:r>
                        <a:rPr lang="en-US" altLang="ja-JP" sz="1600" b="0" i="0" u="none" strike="noStrike" dirty="0">
                          <a:solidFill>
                            <a:srgbClr val="000000"/>
                          </a:solidFill>
                          <a:effectLst/>
                          <a:latin typeface="Times New Roman" panose="02020603050405020304" pitchFamily="18" charset="0"/>
                          <a:ea typeface="游ゴシック" panose="020B0400000000000000" pitchFamily="50" charset="-128"/>
                          <a:cs typeface="Times New Roman" panose="02020603050405020304" pitchFamily="18" charset="0"/>
                        </a:rPr>
                        <a:t>Chest</a:t>
                      </a:r>
                    </a:p>
                  </a:txBody>
                  <a:tcPr marL="9525" marR="9525" marT="9525" marB="0" anchor="ctr">
                    <a:lnL w="12700" cmpd="sng">
                      <a:solidFill>
                        <a:srgbClr val="4F81BD"/>
                      </a:solidFill>
                    </a:lnL>
                    <a:lnR w="12700" cmpd="sng">
                      <a:solidFill>
                        <a:srgbClr val="4F81BD"/>
                      </a:solidFill>
                    </a:lnR>
                    <a:lnT w="12700" cmpd="sng">
                      <a:solidFill>
                        <a:srgbClr val="4F81BD"/>
                      </a:solidFill>
                    </a:lnT>
                    <a:lnB w="12700" cmpd="sng">
                      <a:solidFill>
                        <a:srgbClr val="4F81BD"/>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kumimoji="1" sz="1800" b="1" kern="1200">
                          <a:solidFill>
                            <a:schemeClr val="dk1"/>
                          </a:solidFill>
                          <a:latin typeface="Calibri"/>
                        </a:defRPr>
                      </a:lvl1pPr>
                      <a:lvl2pPr marL="457200" algn="l" defTabSz="914400" rtl="0" eaLnBrk="1" latinLnBrk="0" hangingPunct="1">
                        <a:defRPr kumimoji="1" sz="1800" b="1" kern="1200">
                          <a:solidFill>
                            <a:schemeClr val="dk1"/>
                          </a:solidFill>
                          <a:latin typeface="Calibri"/>
                        </a:defRPr>
                      </a:lvl2pPr>
                      <a:lvl3pPr marL="914400" algn="l" defTabSz="914400" rtl="0" eaLnBrk="1" latinLnBrk="0" hangingPunct="1">
                        <a:defRPr kumimoji="1" sz="1800" b="1" kern="1200">
                          <a:solidFill>
                            <a:schemeClr val="dk1"/>
                          </a:solidFill>
                          <a:latin typeface="Calibri"/>
                        </a:defRPr>
                      </a:lvl3pPr>
                      <a:lvl4pPr marL="1371600" algn="l" defTabSz="914400" rtl="0" eaLnBrk="1" latinLnBrk="0" hangingPunct="1">
                        <a:defRPr kumimoji="1" sz="1800" b="1" kern="1200">
                          <a:solidFill>
                            <a:schemeClr val="dk1"/>
                          </a:solidFill>
                          <a:latin typeface="Calibri"/>
                        </a:defRPr>
                      </a:lvl4pPr>
                      <a:lvl5pPr marL="1828800" algn="l" defTabSz="914400" rtl="0" eaLnBrk="1" latinLnBrk="0" hangingPunct="1">
                        <a:defRPr kumimoji="1" sz="1800" b="1" kern="1200">
                          <a:solidFill>
                            <a:schemeClr val="dk1"/>
                          </a:solidFill>
                          <a:latin typeface="Calibri"/>
                        </a:defRPr>
                      </a:lvl5pPr>
                      <a:lvl6pPr marL="2286000" algn="l" defTabSz="914400" rtl="0" eaLnBrk="1" latinLnBrk="0" hangingPunct="1">
                        <a:defRPr kumimoji="1" sz="1800" b="1" kern="1200">
                          <a:solidFill>
                            <a:schemeClr val="dk1"/>
                          </a:solidFill>
                          <a:latin typeface="Calibri"/>
                        </a:defRPr>
                      </a:lvl6pPr>
                      <a:lvl7pPr marL="2743200" algn="l" defTabSz="914400" rtl="0" eaLnBrk="1" latinLnBrk="0" hangingPunct="1">
                        <a:defRPr kumimoji="1" sz="1800" b="1" kern="1200">
                          <a:solidFill>
                            <a:schemeClr val="dk1"/>
                          </a:solidFill>
                          <a:latin typeface="Calibri"/>
                        </a:defRPr>
                      </a:lvl7pPr>
                      <a:lvl8pPr marL="3200400" algn="l" defTabSz="914400" rtl="0" eaLnBrk="1" latinLnBrk="0" hangingPunct="1">
                        <a:defRPr kumimoji="1" sz="1800" b="1" kern="1200">
                          <a:solidFill>
                            <a:schemeClr val="dk1"/>
                          </a:solidFill>
                          <a:latin typeface="Calibri"/>
                        </a:defRPr>
                      </a:lvl8pPr>
                      <a:lvl9pPr marL="3657600" algn="l" defTabSz="914400" rtl="0" eaLnBrk="1" latinLnBrk="0" hangingPunct="1">
                        <a:defRPr kumimoji="1" sz="1800" b="1" kern="1200">
                          <a:solidFill>
                            <a:schemeClr val="dk1"/>
                          </a:solidFill>
                          <a:latin typeface="Calibri"/>
                        </a:defRPr>
                      </a:lvl9pPr>
                    </a:lstStyle>
                    <a:p>
                      <a:pPr algn="ctr" fontAlgn="ctr"/>
                      <a:r>
                        <a:rPr lang="en-US" altLang="ja-JP" sz="1600" b="0" i="0" u="none" strike="noStrike" dirty="0">
                          <a:solidFill>
                            <a:srgbClr val="000000"/>
                          </a:solidFill>
                          <a:effectLst/>
                          <a:latin typeface="Times New Roman" panose="02020603050405020304" pitchFamily="18" charset="0"/>
                          <a:ea typeface="游ゴシック" panose="020B0400000000000000" pitchFamily="50" charset="-128"/>
                          <a:cs typeface="Times New Roman" panose="02020603050405020304" pitchFamily="18" charset="0"/>
                        </a:rPr>
                        <a:t>Arm</a:t>
                      </a:r>
                    </a:p>
                  </a:txBody>
                  <a:tcPr marL="9525" marR="9525" marT="9525" marB="0" anchor="ctr">
                    <a:lnL w="12700" cmpd="sng">
                      <a:solidFill>
                        <a:srgbClr val="4F81BD"/>
                      </a:solidFill>
                    </a:lnL>
                    <a:lnR w="12700" cmpd="sng">
                      <a:solidFill>
                        <a:srgbClr val="4F81BD"/>
                      </a:solidFill>
                    </a:lnR>
                    <a:lnT w="12700" cmpd="sng">
                      <a:solidFill>
                        <a:srgbClr val="4F81BD"/>
                      </a:solidFill>
                    </a:lnT>
                    <a:lnB w="12700" cmpd="sng">
                      <a:solidFill>
                        <a:srgbClr val="4F81BD"/>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kumimoji="1" sz="1800" b="1" kern="1200">
                          <a:solidFill>
                            <a:schemeClr val="dk1"/>
                          </a:solidFill>
                          <a:latin typeface="Calibri"/>
                        </a:defRPr>
                      </a:lvl1pPr>
                      <a:lvl2pPr marL="457200" algn="l" defTabSz="914400" rtl="0" eaLnBrk="1" latinLnBrk="0" hangingPunct="1">
                        <a:defRPr kumimoji="1" sz="1800" b="1" kern="1200">
                          <a:solidFill>
                            <a:schemeClr val="dk1"/>
                          </a:solidFill>
                          <a:latin typeface="Calibri"/>
                        </a:defRPr>
                      </a:lvl2pPr>
                      <a:lvl3pPr marL="914400" algn="l" defTabSz="914400" rtl="0" eaLnBrk="1" latinLnBrk="0" hangingPunct="1">
                        <a:defRPr kumimoji="1" sz="1800" b="1" kern="1200">
                          <a:solidFill>
                            <a:schemeClr val="dk1"/>
                          </a:solidFill>
                          <a:latin typeface="Calibri"/>
                        </a:defRPr>
                      </a:lvl3pPr>
                      <a:lvl4pPr marL="1371600" algn="l" defTabSz="914400" rtl="0" eaLnBrk="1" latinLnBrk="0" hangingPunct="1">
                        <a:defRPr kumimoji="1" sz="1800" b="1" kern="1200">
                          <a:solidFill>
                            <a:schemeClr val="dk1"/>
                          </a:solidFill>
                          <a:latin typeface="Calibri"/>
                        </a:defRPr>
                      </a:lvl4pPr>
                      <a:lvl5pPr marL="1828800" algn="l" defTabSz="914400" rtl="0" eaLnBrk="1" latinLnBrk="0" hangingPunct="1">
                        <a:defRPr kumimoji="1" sz="1800" b="1" kern="1200">
                          <a:solidFill>
                            <a:schemeClr val="dk1"/>
                          </a:solidFill>
                          <a:latin typeface="Calibri"/>
                        </a:defRPr>
                      </a:lvl5pPr>
                      <a:lvl6pPr marL="2286000" algn="l" defTabSz="914400" rtl="0" eaLnBrk="1" latinLnBrk="0" hangingPunct="1">
                        <a:defRPr kumimoji="1" sz="1800" b="1" kern="1200">
                          <a:solidFill>
                            <a:schemeClr val="dk1"/>
                          </a:solidFill>
                          <a:latin typeface="Calibri"/>
                        </a:defRPr>
                      </a:lvl6pPr>
                      <a:lvl7pPr marL="2743200" algn="l" defTabSz="914400" rtl="0" eaLnBrk="1" latinLnBrk="0" hangingPunct="1">
                        <a:defRPr kumimoji="1" sz="1800" b="1" kern="1200">
                          <a:solidFill>
                            <a:schemeClr val="dk1"/>
                          </a:solidFill>
                          <a:latin typeface="Calibri"/>
                        </a:defRPr>
                      </a:lvl7pPr>
                      <a:lvl8pPr marL="3200400" algn="l" defTabSz="914400" rtl="0" eaLnBrk="1" latinLnBrk="0" hangingPunct="1">
                        <a:defRPr kumimoji="1" sz="1800" b="1" kern="1200">
                          <a:solidFill>
                            <a:schemeClr val="dk1"/>
                          </a:solidFill>
                          <a:latin typeface="Calibri"/>
                        </a:defRPr>
                      </a:lvl8pPr>
                      <a:lvl9pPr marL="3657600" algn="l" defTabSz="914400" rtl="0" eaLnBrk="1" latinLnBrk="0" hangingPunct="1">
                        <a:defRPr kumimoji="1" sz="1800" b="1" kern="1200">
                          <a:solidFill>
                            <a:schemeClr val="dk1"/>
                          </a:solidFill>
                          <a:latin typeface="Calibri"/>
                        </a:defRPr>
                      </a:lvl9pPr>
                    </a:lstStyle>
                    <a:p>
                      <a:pPr algn="ctr" fontAlgn="ctr"/>
                      <a:r>
                        <a:rPr lang="en-US" altLang="ja-JP" sz="1600" b="0" i="0" u="none" strike="noStrike" dirty="0">
                          <a:solidFill>
                            <a:srgbClr val="000000"/>
                          </a:solidFill>
                          <a:effectLst/>
                          <a:latin typeface="Times New Roman" panose="02020603050405020304" pitchFamily="18" charset="0"/>
                          <a:ea typeface="游ゴシック" panose="020B0400000000000000" pitchFamily="50" charset="-128"/>
                          <a:cs typeface="Times New Roman" panose="02020603050405020304" pitchFamily="18" charset="0"/>
                        </a:rPr>
                        <a:t>Wrist</a:t>
                      </a:r>
                    </a:p>
                  </a:txBody>
                  <a:tcPr marL="9525" marR="9525" marT="9525" marB="0" anchor="ctr">
                    <a:lnL w="12700" cmpd="sng">
                      <a:solidFill>
                        <a:srgbClr val="4F81BD"/>
                      </a:solidFill>
                    </a:lnL>
                    <a:lnR w="12700" cmpd="sng">
                      <a:solidFill>
                        <a:srgbClr val="4F81BD"/>
                      </a:solidFill>
                    </a:lnR>
                    <a:lnT w="12700" cmpd="sng">
                      <a:solidFill>
                        <a:srgbClr val="4F81BD"/>
                      </a:solidFill>
                    </a:lnT>
                    <a:lnB w="12700" cmpd="sng">
                      <a:solidFill>
                        <a:srgbClr val="4F81BD"/>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kumimoji="1" sz="1800" b="1" kern="1200">
                          <a:solidFill>
                            <a:schemeClr val="dk1"/>
                          </a:solidFill>
                          <a:latin typeface="Calibri"/>
                        </a:defRPr>
                      </a:lvl1pPr>
                      <a:lvl2pPr marL="457200" algn="l" defTabSz="914400" rtl="0" eaLnBrk="1" latinLnBrk="0" hangingPunct="1">
                        <a:defRPr kumimoji="1" sz="1800" b="1" kern="1200">
                          <a:solidFill>
                            <a:schemeClr val="dk1"/>
                          </a:solidFill>
                          <a:latin typeface="Calibri"/>
                        </a:defRPr>
                      </a:lvl2pPr>
                      <a:lvl3pPr marL="914400" algn="l" defTabSz="914400" rtl="0" eaLnBrk="1" latinLnBrk="0" hangingPunct="1">
                        <a:defRPr kumimoji="1" sz="1800" b="1" kern="1200">
                          <a:solidFill>
                            <a:schemeClr val="dk1"/>
                          </a:solidFill>
                          <a:latin typeface="Calibri"/>
                        </a:defRPr>
                      </a:lvl3pPr>
                      <a:lvl4pPr marL="1371600" algn="l" defTabSz="914400" rtl="0" eaLnBrk="1" latinLnBrk="0" hangingPunct="1">
                        <a:defRPr kumimoji="1" sz="1800" b="1" kern="1200">
                          <a:solidFill>
                            <a:schemeClr val="dk1"/>
                          </a:solidFill>
                          <a:latin typeface="Calibri"/>
                        </a:defRPr>
                      </a:lvl4pPr>
                      <a:lvl5pPr marL="1828800" algn="l" defTabSz="914400" rtl="0" eaLnBrk="1" latinLnBrk="0" hangingPunct="1">
                        <a:defRPr kumimoji="1" sz="1800" b="1" kern="1200">
                          <a:solidFill>
                            <a:schemeClr val="dk1"/>
                          </a:solidFill>
                          <a:latin typeface="Calibri"/>
                        </a:defRPr>
                      </a:lvl5pPr>
                      <a:lvl6pPr marL="2286000" algn="l" defTabSz="914400" rtl="0" eaLnBrk="1" latinLnBrk="0" hangingPunct="1">
                        <a:defRPr kumimoji="1" sz="1800" b="1" kern="1200">
                          <a:solidFill>
                            <a:schemeClr val="dk1"/>
                          </a:solidFill>
                          <a:latin typeface="Calibri"/>
                        </a:defRPr>
                      </a:lvl6pPr>
                      <a:lvl7pPr marL="2743200" algn="l" defTabSz="914400" rtl="0" eaLnBrk="1" latinLnBrk="0" hangingPunct="1">
                        <a:defRPr kumimoji="1" sz="1800" b="1" kern="1200">
                          <a:solidFill>
                            <a:schemeClr val="dk1"/>
                          </a:solidFill>
                          <a:latin typeface="Calibri"/>
                        </a:defRPr>
                      </a:lvl7pPr>
                      <a:lvl8pPr marL="3200400" algn="l" defTabSz="914400" rtl="0" eaLnBrk="1" latinLnBrk="0" hangingPunct="1">
                        <a:defRPr kumimoji="1" sz="1800" b="1" kern="1200">
                          <a:solidFill>
                            <a:schemeClr val="dk1"/>
                          </a:solidFill>
                          <a:latin typeface="Calibri"/>
                        </a:defRPr>
                      </a:lvl8pPr>
                      <a:lvl9pPr marL="3657600" algn="l" defTabSz="914400" rtl="0" eaLnBrk="1" latinLnBrk="0" hangingPunct="1">
                        <a:defRPr kumimoji="1" sz="1800" b="1" kern="1200">
                          <a:solidFill>
                            <a:schemeClr val="dk1"/>
                          </a:solidFill>
                          <a:latin typeface="Calibri"/>
                        </a:defRPr>
                      </a:lvl9pPr>
                    </a:lstStyle>
                    <a:p>
                      <a:pPr algn="ctr" fontAlgn="ctr"/>
                      <a:r>
                        <a:rPr lang="en-US" altLang="ja-JP" sz="1600" b="0" i="0" u="none" strike="noStrike" dirty="0">
                          <a:solidFill>
                            <a:srgbClr val="000000"/>
                          </a:solidFill>
                          <a:effectLst/>
                          <a:latin typeface="Times New Roman" panose="02020603050405020304" pitchFamily="18" charset="0"/>
                          <a:ea typeface="游ゴシック" panose="020B0400000000000000" pitchFamily="50" charset="-128"/>
                          <a:cs typeface="Times New Roman" panose="02020603050405020304" pitchFamily="18" charset="0"/>
                        </a:rPr>
                        <a:t>Thigh</a:t>
                      </a:r>
                    </a:p>
                  </a:txBody>
                  <a:tcPr marL="9525" marR="9525" marT="9525" marB="0" anchor="ctr">
                    <a:lnL w="12700" cmpd="sng">
                      <a:solidFill>
                        <a:srgbClr val="4F81BD"/>
                      </a:solidFill>
                    </a:lnL>
                    <a:lnR w="12700" cmpd="sng">
                      <a:solidFill>
                        <a:srgbClr val="4F81BD"/>
                      </a:solidFill>
                    </a:lnR>
                    <a:lnT w="12700" cmpd="sng">
                      <a:solidFill>
                        <a:srgbClr val="4F81BD"/>
                      </a:solidFill>
                    </a:lnT>
                    <a:lnB w="12700" cmpd="sng">
                      <a:solidFill>
                        <a:srgbClr val="4F81BD"/>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kumimoji="1" sz="1800" b="1" kern="1200">
                          <a:solidFill>
                            <a:schemeClr val="dk1"/>
                          </a:solidFill>
                          <a:latin typeface="Calibri"/>
                        </a:defRPr>
                      </a:lvl1pPr>
                      <a:lvl2pPr marL="457200" algn="l" defTabSz="914400" rtl="0" eaLnBrk="1" latinLnBrk="0" hangingPunct="1">
                        <a:defRPr kumimoji="1" sz="1800" b="1" kern="1200">
                          <a:solidFill>
                            <a:schemeClr val="dk1"/>
                          </a:solidFill>
                          <a:latin typeface="Calibri"/>
                        </a:defRPr>
                      </a:lvl2pPr>
                      <a:lvl3pPr marL="914400" algn="l" defTabSz="914400" rtl="0" eaLnBrk="1" latinLnBrk="0" hangingPunct="1">
                        <a:defRPr kumimoji="1" sz="1800" b="1" kern="1200">
                          <a:solidFill>
                            <a:schemeClr val="dk1"/>
                          </a:solidFill>
                          <a:latin typeface="Calibri"/>
                        </a:defRPr>
                      </a:lvl3pPr>
                      <a:lvl4pPr marL="1371600" algn="l" defTabSz="914400" rtl="0" eaLnBrk="1" latinLnBrk="0" hangingPunct="1">
                        <a:defRPr kumimoji="1" sz="1800" b="1" kern="1200">
                          <a:solidFill>
                            <a:schemeClr val="dk1"/>
                          </a:solidFill>
                          <a:latin typeface="Calibri"/>
                        </a:defRPr>
                      </a:lvl4pPr>
                      <a:lvl5pPr marL="1828800" algn="l" defTabSz="914400" rtl="0" eaLnBrk="1" latinLnBrk="0" hangingPunct="1">
                        <a:defRPr kumimoji="1" sz="1800" b="1" kern="1200">
                          <a:solidFill>
                            <a:schemeClr val="dk1"/>
                          </a:solidFill>
                          <a:latin typeface="Calibri"/>
                        </a:defRPr>
                      </a:lvl5pPr>
                      <a:lvl6pPr marL="2286000" algn="l" defTabSz="914400" rtl="0" eaLnBrk="1" latinLnBrk="0" hangingPunct="1">
                        <a:defRPr kumimoji="1" sz="1800" b="1" kern="1200">
                          <a:solidFill>
                            <a:schemeClr val="dk1"/>
                          </a:solidFill>
                          <a:latin typeface="Calibri"/>
                        </a:defRPr>
                      </a:lvl6pPr>
                      <a:lvl7pPr marL="2743200" algn="l" defTabSz="914400" rtl="0" eaLnBrk="1" latinLnBrk="0" hangingPunct="1">
                        <a:defRPr kumimoji="1" sz="1800" b="1" kern="1200">
                          <a:solidFill>
                            <a:schemeClr val="dk1"/>
                          </a:solidFill>
                          <a:latin typeface="Calibri"/>
                        </a:defRPr>
                      </a:lvl7pPr>
                      <a:lvl8pPr marL="3200400" algn="l" defTabSz="914400" rtl="0" eaLnBrk="1" latinLnBrk="0" hangingPunct="1">
                        <a:defRPr kumimoji="1" sz="1800" b="1" kern="1200">
                          <a:solidFill>
                            <a:schemeClr val="dk1"/>
                          </a:solidFill>
                          <a:latin typeface="Calibri"/>
                        </a:defRPr>
                      </a:lvl8pPr>
                      <a:lvl9pPr marL="3657600" algn="l" defTabSz="914400" rtl="0" eaLnBrk="1" latinLnBrk="0" hangingPunct="1">
                        <a:defRPr kumimoji="1" sz="1800" b="1" kern="1200">
                          <a:solidFill>
                            <a:schemeClr val="dk1"/>
                          </a:solidFill>
                          <a:latin typeface="Calibri"/>
                        </a:defRPr>
                      </a:lvl9pPr>
                    </a:lstStyle>
                    <a:p>
                      <a:pPr algn="ctr" fontAlgn="ctr"/>
                      <a:r>
                        <a:rPr lang="en-US" altLang="ja-JP" sz="1600" b="0" i="0" u="none" strike="noStrike" dirty="0">
                          <a:solidFill>
                            <a:srgbClr val="000000"/>
                          </a:solidFill>
                          <a:effectLst/>
                          <a:latin typeface="Times New Roman" panose="02020603050405020304" pitchFamily="18" charset="0"/>
                          <a:ea typeface="游ゴシック" panose="020B0400000000000000" pitchFamily="50" charset="-128"/>
                          <a:cs typeface="Times New Roman" panose="02020603050405020304" pitchFamily="18" charset="0"/>
                        </a:rPr>
                        <a:t>Ankle</a:t>
                      </a:r>
                    </a:p>
                  </a:txBody>
                  <a:tcPr marL="9525" marR="9525" marT="9525" marB="0" anchor="ctr">
                    <a:lnL w="12700" cmpd="sng">
                      <a:solidFill>
                        <a:srgbClr val="4F81BD"/>
                      </a:solidFill>
                    </a:lnL>
                    <a:lnR w="12700" cmpd="sng">
                      <a:solidFill>
                        <a:srgbClr val="4F81BD"/>
                      </a:solidFill>
                    </a:lnR>
                    <a:lnT w="12700" cmpd="sng">
                      <a:solidFill>
                        <a:srgbClr val="4F81BD"/>
                      </a:solidFill>
                    </a:lnT>
                    <a:lnB w="12700" cmpd="sng">
                      <a:solidFill>
                        <a:srgbClr val="4F81BD"/>
                      </a:solidFill>
                    </a:lnB>
                    <a:lnTlToBr w="12700" cmpd="sng">
                      <a:noFill/>
                      <a:prstDash val="solid"/>
                    </a:lnTlToBr>
                    <a:lnBlToTr w="12700" cmpd="sng">
                      <a:noFill/>
                      <a:prstDash val="solid"/>
                    </a:lnBlToTr>
                    <a:solidFill>
                      <a:srgbClr val="4F81BD">
                        <a:tint val="20000"/>
                      </a:srgbClr>
                    </a:solidFill>
                  </a:tcPr>
                </a:tc>
                <a:extLst>
                  <a:ext uri="{0D108BD9-81ED-4DB2-BD59-A6C34878D82A}">
                    <a16:rowId xmlns:a16="http://schemas.microsoft.com/office/drawing/2014/main" val="1946407908"/>
                  </a:ext>
                </a:extLst>
              </a:tr>
              <a:tr h="364459">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pPr algn="ctr" fontAlgn="ctr"/>
                      <a:r>
                        <a:rPr lang="en-US" altLang="ja-JP" sz="1600" b="0" i="0" u="none" strike="noStrike" dirty="0">
                          <a:solidFill>
                            <a:srgbClr val="000000"/>
                          </a:solidFill>
                          <a:effectLst/>
                          <a:latin typeface="Times New Roman" panose="02020603050405020304" pitchFamily="18" charset="0"/>
                          <a:ea typeface="游ゴシック" panose="020B0400000000000000" pitchFamily="50" charset="-128"/>
                          <a:cs typeface="Times New Roman" panose="02020603050405020304" pitchFamily="18" charset="0"/>
                        </a:rPr>
                        <a:t>4.73</a:t>
                      </a:r>
                    </a:p>
                  </a:txBody>
                  <a:tcPr marL="9525" marR="9525" marT="9525" marB="0" anchor="ctr">
                    <a:lnL w="12700" cmpd="sng">
                      <a:solidFill>
                        <a:srgbClr val="4F81BD"/>
                      </a:solidFill>
                    </a:lnL>
                    <a:lnR w="12700" cmpd="sng">
                      <a:solidFill>
                        <a:srgbClr val="4F81BD"/>
                      </a:solidFill>
                    </a:lnR>
                    <a:lnT w="12700" cmpd="sng">
                      <a:solidFill>
                        <a:srgbClr val="4F81BD"/>
                      </a:solidFill>
                    </a:lnT>
                    <a:lnB w="12700" cmpd="sng">
                      <a:solidFill>
                        <a:srgbClr val="4F81BD"/>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pPr algn="ctr" fontAlgn="ctr"/>
                      <a:r>
                        <a:rPr lang="en-US" altLang="ja-JP" sz="1600" b="0" i="0" u="none" strike="noStrike" dirty="0">
                          <a:solidFill>
                            <a:srgbClr val="000000"/>
                          </a:solidFill>
                          <a:effectLst/>
                          <a:latin typeface="Times New Roman" panose="02020603050405020304" pitchFamily="18" charset="0"/>
                          <a:ea typeface="游ゴシック" panose="020B0400000000000000" pitchFamily="50" charset="-128"/>
                          <a:cs typeface="Times New Roman" panose="02020603050405020304" pitchFamily="18" charset="0"/>
                        </a:rPr>
                        <a:t>2.81 </a:t>
                      </a:r>
                    </a:p>
                  </a:txBody>
                  <a:tcPr marL="9525" marR="9525" marT="9525" marB="0" anchor="ctr">
                    <a:lnL w="12700" cmpd="sng">
                      <a:solidFill>
                        <a:srgbClr val="4F81BD"/>
                      </a:solidFill>
                    </a:lnL>
                    <a:lnR w="12700" cmpd="sng">
                      <a:solidFill>
                        <a:srgbClr val="4F81BD"/>
                      </a:solidFill>
                    </a:lnR>
                    <a:lnT w="12700" cmpd="sng">
                      <a:solidFill>
                        <a:srgbClr val="4F81BD"/>
                      </a:solidFill>
                    </a:lnT>
                    <a:lnB w="12700" cmpd="sng">
                      <a:solidFill>
                        <a:srgbClr val="4F81BD"/>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pPr algn="ctr" fontAlgn="ctr"/>
                      <a:r>
                        <a:rPr lang="en-US" altLang="ja-JP" sz="1600" b="0" i="0" u="none" strike="noStrike" dirty="0">
                          <a:solidFill>
                            <a:srgbClr val="000000"/>
                          </a:solidFill>
                          <a:effectLst/>
                          <a:latin typeface="Times New Roman" panose="02020603050405020304" pitchFamily="18" charset="0"/>
                          <a:ea typeface="游ゴシック" panose="020B0400000000000000" pitchFamily="50" charset="-128"/>
                          <a:cs typeface="Times New Roman" panose="02020603050405020304" pitchFamily="18" charset="0"/>
                        </a:rPr>
                        <a:t>6.91</a:t>
                      </a:r>
                    </a:p>
                  </a:txBody>
                  <a:tcPr marL="9525" marR="9525" marT="9525" marB="0" anchor="ctr">
                    <a:lnL w="12700" cmpd="sng">
                      <a:solidFill>
                        <a:srgbClr val="4F81BD"/>
                      </a:solidFill>
                    </a:lnL>
                    <a:lnR w="12700" cmpd="sng">
                      <a:solidFill>
                        <a:srgbClr val="4F81BD"/>
                      </a:solidFill>
                    </a:lnR>
                    <a:lnT w="12700" cmpd="sng">
                      <a:solidFill>
                        <a:srgbClr val="4F81BD"/>
                      </a:solidFill>
                    </a:lnT>
                    <a:lnB w="12700" cmpd="sng">
                      <a:solidFill>
                        <a:srgbClr val="4F81BD"/>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pPr algn="ctr" fontAlgn="ctr"/>
                      <a:r>
                        <a:rPr lang="en-US" altLang="ja-JP" sz="1600" b="0" i="0" u="none" strike="noStrike" dirty="0">
                          <a:solidFill>
                            <a:srgbClr val="000000"/>
                          </a:solidFill>
                          <a:effectLst/>
                          <a:latin typeface="Times New Roman" panose="02020603050405020304" pitchFamily="18" charset="0"/>
                          <a:ea typeface="游ゴシック" panose="020B0400000000000000" pitchFamily="50" charset="-128"/>
                          <a:cs typeface="Times New Roman" panose="02020603050405020304" pitchFamily="18" charset="0"/>
                        </a:rPr>
                        <a:t>9.18</a:t>
                      </a:r>
                    </a:p>
                  </a:txBody>
                  <a:tcPr marL="9525" marR="9525" marT="9525" marB="0" anchor="ctr">
                    <a:lnL w="12700" cmpd="sng">
                      <a:solidFill>
                        <a:srgbClr val="4F81BD"/>
                      </a:solidFill>
                    </a:lnL>
                    <a:lnR w="12700" cmpd="sng">
                      <a:solidFill>
                        <a:srgbClr val="4F81BD"/>
                      </a:solidFill>
                    </a:lnR>
                    <a:lnT w="12700" cmpd="sng">
                      <a:solidFill>
                        <a:srgbClr val="4F81BD"/>
                      </a:solidFill>
                    </a:lnT>
                    <a:lnB w="12700" cmpd="sng">
                      <a:solidFill>
                        <a:srgbClr val="4F81BD"/>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pPr algn="ctr" fontAlgn="ctr"/>
                      <a:r>
                        <a:rPr lang="en-US" altLang="ja-JP" sz="1600" b="0" i="0" u="none" strike="noStrike" dirty="0">
                          <a:solidFill>
                            <a:srgbClr val="000000"/>
                          </a:solidFill>
                          <a:effectLst/>
                          <a:latin typeface="Times New Roman" panose="02020603050405020304" pitchFamily="18" charset="0"/>
                          <a:ea typeface="游ゴシック" panose="020B0400000000000000" pitchFamily="50" charset="-128"/>
                          <a:cs typeface="Times New Roman" panose="02020603050405020304" pitchFamily="18" charset="0"/>
                        </a:rPr>
                        <a:t>3.38</a:t>
                      </a:r>
                    </a:p>
                  </a:txBody>
                  <a:tcPr marL="9525" marR="9525" marT="9525" marB="0" anchor="ctr">
                    <a:lnL w="12700" cmpd="sng">
                      <a:solidFill>
                        <a:srgbClr val="4F81BD"/>
                      </a:solidFill>
                    </a:lnL>
                    <a:lnR w="12700" cmpd="sng">
                      <a:solidFill>
                        <a:srgbClr val="4F81BD"/>
                      </a:solidFill>
                    </a:lnR>
                    <a:lnT w="12700" cmpd="sng">
                      <a:solidFill>
                        <a:srgbClr val="4F81BD"/>
                      </a:solidFill>
                    </a:lnT>
                    <a:lnB w="12700" cmpd="sng">
                      <a:solidFill>
                        <a:srgbClr val="4F81BD"/>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pPr algn="ctr" fontAlgn="ctr"/>
                      <a:r>
                        <a:rPr lang="en-US" altLang="ja-JP" sz="1600" b="0" i="0" u="none" strike="noStrike" dirty="0">
                          <a:solidFill>
                            <a:srgbClr val="000000"/>
                          </a:solidFill>
                          <a:effectLst/>
                          <a:latin typeface="Times New Roman" panose="02020603050405020304" pitchFamily="18" charset="0"/>
                          <a:ea typeface="游ゴシック" panose="020B0400000000000000" pitchFamily="50" charset="-128"/>
                          <a:cs typeface="Times New Roman" panose="02020603050405020304" pitchFamily="18" charset="0"/>
                        </a:rPr>
                        <a:t>3.27</a:t>
                      </a:r>
                    </a:p>
                  </a:txBody>
                  <a:tcPr marL="9525" marR="9525" marT="9525" marB="0" anchor="ctr">
                    <a:lnL w="12700" cmpd="sng">
                      <a:solidFill>
                        <a:srgbClr val="4F81BD"/>
                      </a:solidFill>
                    </a:lnL>
                    <a:lnR w="12700" cmpd="sng">
                      <a:solidFill>
                        <a:srgbClr val="4F81BD"/>
                      </a:solidFill>
                    </a:lnR>
                    <a:lnT w="12700" cmpd="sng">
                      <a:solidFill>
                        <a:srgbClr val="4F81BD"/>
                      </a:solidFill>
                    </a:lnT>
                    <a:lnB w="12700" cmpd="sng">
                      <a:solidFill>
                        <a:srgbClr val="4F81BD"/>
                      </a:solidFill>
                    </a:lnB>
                    <a:lnTlToBr w="12700" cmpd="sng">
                      <a:noFill/>
                      <a:prstDash val="solid"/>
                    </a:lnTlToBr>
                    <a:lnBlToTr w="12700" cmpd="sng">
                      <a:noFill/>
                      <a:prstDash val="solid"/>
                    </a:lnBlToTr>
                    <a:solidFill>
                      <a:srgbClr val="4F81BD">
                        <a:tint val="40000"/>
                      </a:srgbClr>
                    </a:solidFill>
                  </a:tcPr>
                </a:tc>
                <a:extLst>
                  <a:ext uri="{0D108BD9-81ED-4DB2-BD59-A6C34878D82A}">
                    <a16:rowId xmlns:a16="http://schemas.microsoft.com/office/drawing/2014/main" val="389193521"/>
                  </a:ext>
                </a:extLst>
              </a:tr>
            </a:tbl>
          </a:graphicData>
        </a:graphic>
      </p:graphicFrame>
      <mc:AlternateContent xmlns:mc="http://schemas.openxmlformats.org/markup-compatibility/2006">
        <mc:Choice xmlns:a14="http://schemas.microsoft.com/office/drawing/2010/main" Requires="a14">
          <p:sp>
            <p:nvSpPr>
              <p:cNvPr id="132" name="テキスト ボックス 131">
                <a:extLst>
                  <a:ext uri="{FF2B5EF4-FFF2-40B4-BE49-F238E27FC236}">
                    <a16:creationId xmlns:a16="http://schemas.microsoft.com/office/drawing/2014/main" id="{A709427C-F1C6-05B7-30A6-08F874C58604}"/>
                  </a:ext>
                </a:extLst>
              </p:cNvPr>
              <p:cNvSpPr txBox="1"/>
              <p:nvPr/>
            </p:nvSpPr>
            <p:spPr>
              <a:xfrm>
                <a:off x="450099" y="3270972"/>
                <a:ext cx="2104294" cy="289182"/>
              </a:xfrm>
              <a:prstGeom prst="rect">
                <a:avLst/>
              </a:prstGeom>
              <a:noFill/>
            </p:spPr>
            <p:txBody>
              <a:bodyPr wrap="none" lIns="0" tIns="0" rIns="0" bIns="0" rtlCol="0">
                <a:spAutoFit/>
              </a:bodyPr>
              <a:lstStyle/>
              <a:p>
                <a:pPr defTabSz="457200" eaLnBrk="1" fontAlgn="auto" hangingPunct="1">
                  <a:spcBef>
                    <a:spcPts val="0"/>
                  </a:spcBef>
                  <a:spcAft>
                    <a:spcPts val="0"/>
                  </a:spcAft>
                </a:pPr>
                <a14:m>
                  <m:oMathPara xmlns:m="http://schemas.openxmlformats.org/officeDocument/2006/math">
                    <m:oMathParaPr>
                      <m:jc m:val="centerGroup"/>
                    </m:oMathParaPr>
                    <m:oMath xmlns:m="http://schemas.openxmlformats.org/officeDocument/2006/math">
                      <m:sSub>
                        <m:sSubPr>
                          <m:ctrlPr>
                            <a:rPr kumimoji="1" lang="en-US" altLang="ja-JP" sz="1800" i="1" smtClean="0">
                              <a:solidFill>
                                <a:prstClr val="black"/>
                              </a:solidFill>
                              <a:latin typeface="Cambria Math" panose="02040503050406030204" pitchFamily="18" charset="0"/>
                            </a:rPr>
                          </m:ctrlPr>
                        </m:sSubPr>
                        <m:e>
                          <m:r>
                            <a:rPr kumimoji="1" lang="en-US" altLang="ja-JP" sz="1800" i="1" smtClean="0">
                              <a:solidFill>
                                <a:prstClr val="black"/>
                              </a:solidFill>
                              <a:latin typeface="Cambria Math" panose="02040503050406030204" pitchFamily="18" charset="0"/>
                            </a:rPr>
                            <m:t>𝑃</m:t>
                          </m:r>
                        </m:e>
                        <m:sub>
                          <m:r>
                            <a:rPr kumimoji="1" lang="en-US" altLang="ja-JP" sz="1800" i="1" smtClean="0">
                              <a:solidFill>
                                <a:prstClr val="black"/>
                              </a:solidFill>
                              <a:latin typeface="Cambria Math" panose="02040503050406030204" pitchFamily="18" charset="0"/>
                            </a:rPr>
                            <m:t>𝑁</m:t>
                          </m:r>
                          <m:r>
                            <a:rPr kumimoji="1" lang="en-US" altLang="ja-JP" sz="1800" b="0" i="1" smtClean="0">
                              <a:solidFill>
                                <a:prstClr val="black"/>
                              </a:solidFill>
                              <a:latin typeface="Cambria Math" panose="02040503050406030204" pitchFamily="18" charset="0"/>
                            </a:rPr>
                            <m:t>,</m:t>
                          </m:r>
                          <m:r>
                            <a:rPr kumimoji="1" lang="en-US" altLang="ja-JP" sz="1800" b="0" i="1" smtClean="0">
                              <a:solidFill>
                                <a:prstClr val="black"/>
                              </a:solidFill>
                              <a:latin typeface="Cambria Math" panose="02040503050406030204" pitchFamily="18" charset="0"/>
                            </a:rPr>
                            <m:t>𝑑𝐵𝑚</m:t>
                          </m:r>
                        </m:sub>
                      </m:sSub>
                      <m:r>
                        <a:rPr kumimoji="1" lang="en-US" altLang="ja-JP" sz="1800" i="1" smtClean="0">
                          <a:solidFill>
                            <a:prstClr val="black"/>
                          </a:solidFill>
                          <a:latin typeface="Cambria Math" panose="02040503050406030204" pitchFamily="18" charset="0"/>
                        </a:rPr>
                        <m:t>=−105</m:t>
                      </m:r>
                      <m:r>
                        <a:rPr kumimoji="1" lang="en-US" altLang="ja-JP" sz="1800" b="0" i="0" smtClean="0">
                          <a:solidFill>
                            <a:prstClr val="black"/>
                          </a:solidFill>
                          <a:latin typeface="Cambria Math" panose="02040503050406030204" pitchFamily="18" charset="0"/>
                        </a:rPr>
                        <m:t> </m:t>
                      </m:r>
                      <m:r>
                        <m:rPr>
                          <m:sty m:val="p"/>
                        </m:rPr>
                        <a:rPr kumimoji="1" lang="en-US" altLang="ja-JP" sz="1800" smtClean="0">
                          <a:solidFill>
                            <a:prstClr val="black"/>
                          </a:solidFill>
                          <a:latin typeface="Cambria Math" panose="02040503050406030204" pitchFamily="18" charset="0"/>
                        </a:rPr>
                        <m:t>dBm</m:t>
                      </m:r>
                    </m:oMath>
                  </m:oMathPara>
                </a14:m>
                <a:endParaRPr kumimoji="1" lang="ja-JP" altLang="en-US" sz="1800" dirty="0">
                  <a:solidFill>
                    <a:prstClr val="black"/>
                  </a:solidFill>
                  <a:latin typeface="Times New Roman"/>
                  <a:ea typeface="ＭＳ Ｐゴシック" panose="020B0600070205080204" pitchFamily="34" charset="-128"/>
                </a:endParaRPr>
              </a:p>
            </p:txBody>
          </p:sp>
        </mc:Choice>
        <mc:Fallback>
          <p:sp>
            <p:nvSpPr>
              <p:cNvPr id="132" name="テキスト ボックス 131">
                <a:extLst>
                  <a:ext uri="{FF2B5EF4-FFF2-40B4-BE49-F238E27FC236}">
                    <a16:creationId xmlns:a16="http://schemas.microsoft.com/office/drawing/2014/main" id="{A709427C-F1C6-05B7-30A6-08F874C58604}"/>
                  </a:ext>
                </a:extLst>
              </p:cNvPr>
              <p:cNvSpPr txBox="1">
                <a:spLocks noRot="1" noChangeAspect="1" noMove="1" noResize="1" noEditPoints="1" noAdjustHandles="1" noChangeArrowheads="1" noChangeShapeType="1" noTextEdit="1"/>
              </p:cNvSpPr>
              <p:nvPr/>
            </p:nvSpPr>
            <p:spPr>
              <a:xfrm>
                <a:off x="450099" y="3270972"/>
                <a:ext cx="2104294" cy="289182"/>
              </a:xfrm>
              <a:prstGeom prst="rect">
                <a:avLst/>
              </a:prstGeom>
              <a:blipFill>
                <a:blip r:embed="rId4"/>
                <a:stretch>
                  <a:fillRect l="-1796" t="-8333" r="-1796" b="-29167"/>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136" name="テキスト ボックス 135">
                <a:extLst>
                  <a:ext uri="{FF2B5EF4-FFF2-40B4-BE49-F238E27FC236}">
                    <a16:creationId xmlns:a16="http://schemas.microsoft.com/office/drawing/2014/main" id="{2918F154-5230-02E7-D03D-D355A6292B73}"/>
                  </a:ext>
                </a:extLst>
              </p:cNvPr>
              <p:cNvSpPr txBox="1"/>
              <p:nvPr/>
            </p:nvSpPr>
            <p:spPr>
              <a:xfrm>
                <a:off x="467544" y="2913807"/>
                <a:ext cx="1923732" cy="289182"/>
              </a:xfrm>
              <a:prstGeom prst="rect">
                <a:avLst/>
              </a:prstGeom>
              <a:noFill/>
            </p:spPr>
            <p:txBody>
              <a:bodyPr wrap="none" lIns="0" tIns="0" rIns="0" bIns="0" rtlCol="0">
                <a:spAutoFit/>
              </a:bodyPr>
              <a:lstStyle/>
              <a:p>
                <a:pPr defTabSz="457200" eaLnBrk="1" fontAlgn="auto" hangingPunct="1">
                  <a:spcBef>
                    <a:spcPts val="0"/>
                  </a:spcBef>
                  <a:spcAft>
                    <a:spcPts val="0"/>
                  </a:spcAft>
                </a:pPr>
                <a14:m>
                  <m:oMathPara xmlns:m="http://schemas.openxmlformats.org/officeDocument/2006/math">
                    <m:oMathParaPr>
                      <m:jc m:val="centerGroup"/>
                    </m:oMathParaPr>
                    <m:oMath xmlns:m="http://schemas.openxmlformats.org/officeDocument/2006/math">
                      <m:sSub>
                        <m:sSubPr>
                          <m:ctrlPr>
                            <a:rPr kumimoji="1" lang="en-US" altLang="ja-JP" sz="1800" i="1" smtClean="0">
                              <a:solidFill>
                                <a:prstClr val="black"/>
                              </a:solidFill>
                              <a:latin typeface="Cambria Math" panose="02040503050406030204" pitchFamily="18" charset="0"/>
                            </a:rPr>
                          </m:ctrlPr>
                        </m:sSubPr>
                        <m:e>
                          <m:r>
                            <a:rPr kumimoji="1" lang="en-US" altLang="ja-JP" sz="1800" i="1" smtClean="0">
                              <a:solidFill>
                                <a:prstClr val="black"/>
                              </a:solidFill>
                              <a:latin typeface="Cambria Math" panose="02040503050406030204" pitchFamily="18" charset="0"/>
                            </a:rPr>
                            <m:t>𝑃</m:t>
                          </m:r>
                        </m:e>
                        <m:sub>
                          <m:r>
                            <a:rPr kumimoji="1" lang="en-US" altLang="ja-JP" sz="1800" b="0" i="1" smtClean="0">
                              <a:solidFill>
                                <a:prstClr val="black"/>
                              </a:solidFill>
                              <a:latin typeface="Cambria Math" panose="02040503050406030204" pitchFamily="18" charset="0"/>
                            </a:rPr>
                            <m:t>𝑡</m:t>
                          </m:r>
                          <m:r>
                            <a:rPr kumimoji="1" lang="en-US" altLang="ja-JP" sz="1800" b="0" i="1" smtClean="0">
                              <a:solidFill>
                                <a:prstClr val="black"/>
                              </a:solidFill>
                              <a:latin typeface="Cambria Math" panose="02040503050406030204" pitchFamily="18" charset="0"/>
                            </a:rPr>
                            <m:t>,</m:t>
                          </m:r>
                          <m:r>
                            <a:rPr kumimoji="1" lang="en-US" altLang="ja-JP" sz="1800" b="0" i="1" smtClean="0">
                              <a:solidFill>
                                <a:prstClr val="black"/>
                              </a:solidFill>
                              <a:latin typeface="Cambria Math" panose="02040503050406030204" pitchFamily="18" charset="0"/>
                            </a:rPr>
                            <m:t>𝑑𝐵𝑚</m:t>
                          </m:r>
                        </m:sub>
                      </m:sSub>
                      <m:r>
                        <a:rPr kumimoji="1" lang="en-US" altLang="ja-JP" sz="1800" i="1" smtClean="0">
                          <a:solidFill>
                            <a:prstClr val="black"/>
                          </a:solidFill>
                          <a:latin typeface="Cambria Math" panose="02040503050406030204" pitchFamily="18" charset="0"/>
                        </a:rPr>
                        <m:t>=</m:t>
                      </m:r>
                      <m:r>
                        <a:rPr kumimoji="1" lang="en-US" altLang="ja-JP" sz="1800" i="1" smtClean="0">
                          <a:solidFill>
                            <a:schemeClr val="tx1"/>
                          </a:solidFill>
                          <a:latin typeface="Cambria Math" panose="02040503050406030204" pitchFamily="18" charset="0"/>
                        </a:rPr>
                        <m:t>−1</m:t>
                      </m:r>
                      <m:r>
                        <a:rPr kumimoji="1" lang="en-US" altLang="ja-JP" sz="1800" smtClean="0">
                          <a:solidFill>
                            <a:schemeClr val="tx1"/>
                          </a:solidFill>
                          <a:latin typeface="Cambria Math" panose="02040503050406030204" pitchFamily="18" charset="0"/>
                        </a:rPr>
                        <m:t>0</m:t>
                      </m:r>
                      <m:r>
                        <a:rPr kumimoji="1" lang="en-US" altLang="ja-JP" sz="1800" b="0" i="0" smtClean="0">
                          <a:solidFill>
                            <a:schemeClr val="tx1"/>
                          </a:solidFill>
                          <a:latin typeface="Cambria Math" panose="02040503050406030204" pitchFamily="18" charset="0"/>
                        </a:rPr>
                        <m:t> </m:t>
                      </m:r>
                      <m:r>
                        <m:rPr>
                          <m:sty m:val="p"/>
                        </m:rPr>
                        <a:rPr kumimoji="1" lang="en-US" altLang="ja-JP" sz="1800" smtClean="0">
                          <a:solidFill>
                            <a:prstClr val="black"/>
                          </a:solidFill>
                          <a:latin typeface="Cambria Math" panose="02040503050406030204" pitchFamily="18" charset="0"/>
                        </a:rPr>
                        <m:t>dBm</m:t>
                      </m:r>
                    </m:oMath>
                  </m:oMathPara>
                </a14:m>
                <a:endParaRPr kumimoji="1" lang="ja-JP" altLang="en-US" sz="1800" dirty="0">
                  <a:solidFill>
                    <a:prstClr val="black"/>
                  </a:solidFill>
                  <a:latin typeface="Times New Roman"/>
                  <a:ea typeface="ＭＳ Ｐゴシック" panose="020B0600070205080204" pitchFamily="34" charset="-128"/>
                </a:endParaRPr>
              </a:p>
            </p:txBody>
          </p:sp>
        </mc:Choice>
        <mc:Fallback>
          <p:sp>
            <p:nvSpPr>
              <p:cNvPr id="136" name="テキスト ボックス 135">
                <a:extLst>
                  <a:ext uri="{FF2B5EF4-FFF2-40B4-BE49-F238E27FC236}">
                    <a16:creationId xmlns:a16="http://schemas.microsoft.com/office/drawing/2014/main" id="{2918F154-5230-02E7-D03D-D355A6292B73}"/>
                  </a:ext>
                </a:extLst>
              </p:cNvPr>
              <p:cNvSpPr txBox="1">
                <a:spLocks noRot="1" noChangeAspect="1" noMove="1" noResize="1" noEditPoints="1" noAdjustHandles="1" noChangeArrowheads="1" noChangeShapeType="1" noTextEdit="1"/>
              </p:cNvSpPr>
              <p:nvPr/>
            </p:nvSpPr>
            <p:spPr>
              <a:xfrm>
                <a:off x="467544" y="2913807"/>
                <a:ext cx="1923732" cy="289182"/>
              </a:xfrm>
              <a:prstGeom prst="rect">
                <a:avLst/>
              </a:prstGeom>
              <a:blipFill>
                <a:blip r:embed="rId5"/>
                <a:stretch>
                  <a:fillRect l="-1961" t="-8333" r="-1961" b="-29167"/>
                </a:stretch>
              </a:blipFill>
            </p:spPr>
            <p:txBody>
              <a:bodyPr/>
              <a:lstStyle/>
              <a:p>
                <a:r>
                  <a:rPr lang="ja-JP" altLang="en-US">
                    <a:noFill/>
                  </a:rPr>
                  <a:t> </a:t>
                </a:r>
              </a:p>
            </p:txBody>
          </p:sp>
        </mc:Fallback>
      </mc:AlternateContent>
      <p:pic>
        <p:nvPicPr>
          <p:cNvPr id="137" name="図 136">
            <a:extLst>
              <a:ext uri="{FF2B5EF4-FFF2-40B4-BE49-F238E27FC236}">
                <a16:creationId xmlns:a16="http://schemas.microsoft.com/office/drawing/2014/main" id="{B7F962FA-6906-D9DC-E3F0-C0AE7C26AD60}"/>
              </a:ext>
            </a:extLst>
          </p:cNvPr>
          <p:cNvPicPr>
            <a:picLocks noChangeAspect="1"/>
          </p:cNvPicPr>
          <p:nvPr/>
        </p:nvPicPr>
        <p:blipFill>
          <a:blip r:embed="rId6"/>
          <a:stretch>
            <a:fillRect/>
          </a:stretch>
        </p:blipFill>
        <p:spPr>
          <a:xfrm>
            <a:off x="3348366" y="4278277"/>
            <a:ext cx="1786036" cy="2080078"/>
          </a:xfrm>
          <a:prstGeom prst="rect">
            <a:avLst/>
          </a:prstGeom>
        </p:spPr>
      </p:pic>
      <p:pic>
        <p:nvPicPr>
          <p:cNvPr id="138" name="図 137">
            <a:extLst>
              <a:ext uri="{FF2B5EF4-FFF2-40B4-BE49-F238E27FC236}">
                <a16:creationId xmlns:a16="http://schemas.microsoft.com/office/drawing/2014/main" id="{C04B01B8-7293-ED3B-9A5B-8C48B0384194}"/>
              </a:ext>
            </a:extLst>
          </p:cNvPr>
          <p:cNvPicPr>
            <a:picLocks noChangeAspect="1"/>
          </p:cNvPicPr>
          <p:nvPr/>
        </p:nvPicPr>
        <p:blipFill>
          <a:blip r:embed="rId7"/>
          <a:stretch>
            <a:fillRect/>
          </a:stretch>
        </p:blipFill>
        <p:spPr>
          <a:xfrm>
            <a:off x="5270436" y="4587655"/>
            <a:ext cx="3757662" cy="1857135"/>
          </a:xfrm>
          <a:prstGeom prst="rect">
            <a:avLst/>
          </a:prstGeom>
        </p:spPr>
      </p:pic>
      <p:sp>
        <p:nvSpPr>
          <p:cNvPr id="139" name="テキスト ボックス 138">
            <a:extLst>
              <a:ext uri="{FF2B5EF4-FFF2-40B4-BE49-F238E27FC236}">
                <a16:creationId xmlns:a16="http://schemas.microsoft.com/office/drawing/2014/main" id="{C0E2C1DD-AA63-77B9-E5BC-AF833139034C}"/>
              </a:ext>
            </a:extLst>
          </p:cNvPr>
          <p:cNvSpPr txBox="1"/>
          <p:nvPr/>
        </p:nvSpPr>
        <p:spPr>
          <a:xfrm>
            <a:off x="3897148" y="1557848"/>
            <a:ext cx="4433467" cy="369332"/>
          </a:xfrm>
          <a:prstGeom prst="rect">
            <a:avLst/>
          </a:prstGeom>
          <a:noFill/>
        </p:spPr>
        <p:txBody>
          <a:bodyPr wrap="square" rtlCol="0">
            <a:spAutoFit/>
          </a:bodyPr>
          <a:lstStyle/>
          <a:p>
            <a:pPr defTabSz="457200" eaLnBrk="1" fontAlgn="auto" hangingPunct="1">
              <a:spcBef>
                <a:spcPts val="0"/>
              </a:spcBef>
              <a:spcAft>
                <a:spcPts val="0"/>
              </a:spcAft>
            </a:pPr>
            <a:r>
              <a:rPr kumimoji="1" lang="en-US" altLang="ja-JP" sz="1800" dirty="0">
                <a:solidFill>
                  <a:prstClr val="black"/>
                </a:solidFill>
                <a:latin typeface="Times New Roman"/>
                <a:ea typeface="ＭＳ Ｐゴシック" panose="020B0600070205080204" pitchFamily="34" charset="-128"/>
              </a:rPr>
              <a:t>Parameters of the log-normal shadowing [dB]</a:t>
            </a:r>
            <a:endParaRPr kumimoji="1" lang="ja-JP" altLang="en-US" sz="1800" dirty="0">
              <a:solidFill>
                <a:prstClr val="black"/>
              </a:solidFill>
              <a:latin typeface="Times New Roman"/>
              <a:ea typeface="ＭＳ Ｐゴシック" panose="020B0600070205080204" pitchFamily="34" charset="-128"/>
            </a:endParaRPr>
          </a:p>
        </p:txBody>
      </p:sp>
      <mc:AlternateContent xmlns:mc="http://schemas.openxmlformats.org/markup-compatibility/2006">
        <mc:Choice xmlns:a14="http://schemas.microsoft.com/office/drawing/2010/main" Requires="a14">
          <p:sp>
            <p:nvSpPr>
              <p:cNvPr id="140" name="テキスト ボックス 139">
                <a:extLst>
                  <a:ext uri="{FF2B5EF4-FFF2-40B4-BE49-F238E27FC236}">
                    <a16:creationId xmlns:a16="http://schemas.microsoft.com/office/drawing/2014/main" id="{4A431C63-7661-0B4B-7A08-068FE839056E}"/>
                  </a:ext>
                </a:extLst>
              </p:cNvPr>
              <p:cNvSpPr txBox="1"/>
              <p:nvPr/>
            </p:nvSpPr>
            <p:spPr>
              <a:xfrm>
                <a:off x="467544" y="4899857"/>
                <a:ext cx="2166683" cy="289182"/>
              </a:xfrm>
              <a:prstGeom prst="rect">
                <a:avLst/>
              </a:prstGeom>
              <a:noFill/>
            </p:spPr>
            <p:txBody>
              <a:bodyPr wrap="none" lIns="0" tIns="0" rIns="0" bIns="0" rtlCol="0">
                <a:spAutoFit/>
              </a:bodyPr>
              <a:lstStyle/>
              <a:p>
                <a:pPr defTabSz="457200" eaLnBrk="1" fontAlgn="auto" hangingPunct="1">
                  <a:spcBef>
                    <a:spcPts val="0"/>
                  </a:spcBef>
                  <a:spcAft>
                    <a:spcPts val="0"/>
                  </a:spcAft>
                </a:pPr>
                <a14:m>
                  <m:oMathPara xmlns:m="http://schemas.openxmlformats.org/officeDocument/2006/math">
                    <m:oMathParaPr>
                      <m:jc m:val="centerGroup"/>
                    </m:oMathParaPr>
                    <m:oMath xmlns:m="http://schemas.openxmlformats.org/officeDocument/2006/math">
                      <m:sSub>
                        <m:sSubPr>
                          <m:ctrlPr>
                            <a:rPr kumimoji="1" lang="en-US" altLang="ja-JP" sz="1800" i="1" smtClean="0">
                              <a:solidFill>
                                <a:prstClr val="black"/>
                              </a:solidFill>
                              <a:latin typeface="Cambria Math" panose="02040503050406030204" pitchFamily="18" charset="0"/>
                            </a:rPr>
                          </m:ctrlPr>
                        </m:sSubPr>
                        <m:e>
                          <m:r>
                            <a:rPr kumimoji="1" lang="en-US" altLang="ja-JP" sz="1800" i="1" smtClean="0">
                              <a:solidFill>
                                <a:prstClr val="black"/>
                              </a:solidFill>
                              <a:latin typeface="Cambria Math" panose="02040503050406030204" pitchFamily="18" charset="0"/>
                            </a:rPr>
                            <m:t>𝑃</m:t>
                          </m:r>
                        </m:e>
                        <m:sub>
                          <m:r>
                            <a:rPr kumimoji="1" lang="en-US" altLang="ja-JP" sz="1800" b="0" i="1" smtClean="0">
                              <a:solidFill>
                                <a:prstClr val="black"/>
                              </a:solidFill>
                              <a:latin typeface="Cambria Math" panose="02040503050406030204" pitchFamily="18" charset="0"/>
                            </a:rPr>
                            <m:t>𝑟</m:t>
                          </m:r>
                          <m:r>
                            <a:rPr kumimoji="1" lang="en-US" altLang="ja-JP" sz="1800" b="0" i="1" smtClean="0">
                              <a:solidFill>
                                <a:prstClr val="black"/>
                              </a:solidFill>
                              <a:latin typeface="Cambria Math" panose="02040503050406030204" pitchFamily="18" charset="0"/>
                            </a:rPr>
                            <m:t>, </m:t>
                          </m:r>
                          <m:r>
                            <a:rPr kumimoji="1" lang="en-US" altLang="ja-JP" sz="1800" b="0" i="1" smtClean="0">
                              <a:solidFill>
                                <a:prstClr val="black"/>
                              </a:solidFill>
                              <a:latin typeface="Cambria Math" panose="02040503050406030204" pitchFamily="18" charset="0"/>
                            </a:rPr>
                            <m:t>𝑑𝐵𝑚</m:t>
                          </m:r>
                        </m:sub>
                      </m:sSub>
                      <m:r>
                        <a:rPr kumimoji="1" lang="en-US" altLang="ja-JP" sz="1800" i="1" smtClean="0">
                          <a:solidFill>
                            <a:prstClr val="black"/>
                          </a:solidFill>
                          <a:latin typeface="Cambria Math" panose="02040503050406030204" pitchFamily="18" charset="0"/>
                        </a:rPr>
                        <m:t>=</m:t>
                      </m:r>
                      <m:sSub>
                        <m:sSubPr>
                          <m:ctrlPr>
                            <a:rPr kumimoji="1" lang="en-US" altLang="ja-JP" sz="1800" b="0" i="1" smtClean="0">
                              <a:solidFill>
                                <a:prstClr val="black"/>
                              </a:solidFill>
                              <a:latin typeface="Cambria Math" panose="02040503050406030204" pitchFamily="18" charset="0"/>
                            </a:rPr>
                          </m:ctrlPr>
                        </m:sSubPr>
                        <m:e>
                          <m:r>
                            <a:rPr kumimoji="1" lang="en-US" altLang="ja-JP" sz="1800" b="0" i="1" smtClean="0">
                              <a:solidFill>
                                <a:prstClr val="black"/>
                              </a:solidFill>
                              <a:latin typeface="Cambria Math" panose="02040503050406030204" pitchFamily="18" charset="0"/>
                            </a:rPr>
                            <m:t>𝑃</m:t>
                          </m:r>
                        </m:e>
                        <m:sub>
                          <m:r>
                            <a:rPr kumimoji="1" lang="en-US" altLang="ja-JP" sz="1800" b="0" i="1" smtClean="0">
                              <a:solidFill>
                                <a:prstClr val="black"/>
                              </a:solidFill>
                              <a:latin typeface="Cambria Math" panose="02040503050406030204" pitchFamily="18" charset="0"/>
                            </a:rPr>
                            <m:t>𝑡</m:t>
                          </m:r>
                          <m:r>
                            <a:rPr kumimoji="1" lang="en-US" altLang="ja-JP" sz="1800" b="0" i="1" smtClean="0">
                              <a:solidFill>
                                <a:prstClr val="black"/>
                              </a:solidFill>
                              <a:latin typeface="Cambria Math" panose="02040503050406030204" pitchFamily="18" charset="0"/>
                            </a:rPr>
                            <m:t>,</m:t>
                          </m:r>
                          <m:r>
                            <a:rPr kumimoji="1" lang="en-US" altLang="ja-JP" sz="1800" b="0" i="1" smtClean="0">
                              <a:solidFill>
                                <a:prstClr val="black"/>
                              </a:solidFill>
                              <a:latin typeface="Cambria Math" panose="02040503050406030204" pitchFamily="18" charset="0"/>
                            </a:rPr>
                            <m:t>𝑑𝐵𝑚</m:t>
                          </m:r>
                        </m:sub>
                      </m:sSub>
                      <m:r>
                        <a:rPr kumimoji="1" lang="en-US" altLang="ja-JP" sz="1800" b="0" i="1" smtClean="0">
                          <a:solidFill>
                            <a:prstClr val="black"/>
                          </a:solidFill>
                          <a:latin typeface="Cambria Math" panose="02040503050406030204" pitchFamily="18" charset="0"/>
                        </a:rPr>
                        <m:t>+</m:t>
                      </m:r>
                      <m:r>
                        <a:rPr kumimoji="1" lang="en-US" altLang="ja-JP" sz="1800" b="0" i="1" smtClean="0">
                          <a:solidFill>
                            <a:prstClr val="black"/>
                          </a:solidFill>
                          <a:latin typeface="Cambria Math" panose="02040503050406030204" pitchFamily="18" charset="0"/>
                        </a:rPr>
                        <m:t>𝑃𝐿</m:t>
                      </m:r>
                    </m:oMath>
                  </m:oMathPara>
                </a14:m>
                <a:endParaRPr kumimoji="1" lang="ja-JP" altLang="en-US" sz="1800" dirty="0">
                  <a:solidFill>
                    <a:prstClr val="black"/>
                  </a:solidFill>
                  <a:latin typeface="Times New Roman"/>
                  <a:ea typeface="ＭＳ Ｐゴシック" panose="020B0600070205080204" pitchFamily="34" charset="-128"/>
                </a:endParaRPr>
              </a:p>
            </p:txBody>
          </p:sp>
        </mc:Choice>
        <mc:Fallback>
          <p:sp>
            <p:nvSpPr>
              <p:cNvPr id="140" name="テキスト ボックス 139">
                <a:extLst>
                  <a:ext uri="{FF2B5EF4-FFF2-40B4-BE49-F238E27FC236}">
                    <a16:creationId xmlns:a16="http://schemas.microsoft.com/office/drawing/2014/main" id="{4A431C63-7661-0B4B-7A08-068FE839056E}"/>
                  </a:ext>
                </a:extLst>
              </p:cNvPr>
              <p:cNvSpPr txBox="1">
                <a:spLocks noRot="1" noChangeAspect="1" noMove="1" noResize="1" noEditPoints="1" noAdjustHandles="1" noChangeArrowheads="1" noChangeShapeType="1" noTextEdit="1"/>
              </p:cNvSpPr>
              <p:nvPr/>
            </p:nvSpPr>
            <p:spPr>
              <a:xfrm>
                <a:off x="467544" y="4899857"/>
                <a:ext cx="2166683" cy="289182"/>
              </a:xfrm>
              <a:prstGeom prst="rect">
                <a:avLst/>
              </a:prstGeom>
              <a:blipFill>
                <a:blip r:embed="rId8"/>
                <a:stretch>
                  <a:fillRect l="-1744" r="-1744" b="-8333"/>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141" name="テキスト ボックス 140">
                <a:extLst>
                  <a:ext uri="{FF2B5EF4-FFF2-40B4-BE49-F238E27FC236}">
                    <a16:creationId xmlns:a16="http://schemas.microsoft.com/office/drawing/2014/main" id="{A53C34EF-E256-23E1-8ABF-A587B472B80C}"/>
                  </a:ext>
                </a:extLst>
              </p:cNvPr>
              <p:cNvSpPr txBox="1"/>
              <p:nvPr/>
            </p:nvSpPr>
            <p:spPr>
              <a:xfrm>
                <a:off x="320235" y="5516222"/>
                <a:ext cx="1022459" cy="565348"/>
              </a:xfrm>
              <a:prstGeom prst="rect">
                <a:avLst/>
              </a:prstGeom>
              <a:noFill/>
            </p:spPr>
            <p:txBody>
              <a:bodyPr wrap="none" lIns="0" tIns="0" rIns="0" bIns="0" rtlCol="0">
                <a:spAutoFit/>
              </a:bodyPr>
              <a:lstStyle/>
              <a:p>
                <a:pPr defTabSz="457200" eaLnBrk="1" fontAlgn="auto" hangingPunct="1">
                  <a:spcBef>
                    <a:spcPts val="0"/>
                  </a:spcBef>
                  <a:spcAft>
                    <a:spcPts val="0"/>
                  </a:spcAft>
                </a:pPr>
                <a14:m>
                  <m:oMathPara xmlns:m="http://schemas.openxmlformats.org/officeDocument/2006/math">
                    <m:oMathParaPr>
                      <m:jc m:val="centerGroup"/>
                    </m:oMathParaPr>
                    <m:oMath xmlns:m="http://schemas.openxmlformats.org/officeDocument/2006/math">
                      <m:r>
                        <a:rPr kumimoji="1" lang="en-US" altLang="ja-JP" sz="1800" b="0" i="1" smtClean="0">
                          <a:solidFill>
                            <a:prstClr val="black"/>
                          </a:solidFill>
                          <a:latin typeface="Cambria Math" panose="02040503050406030204" pitchFamily="18" charset="0"/>
                        </a:rPr>
                        <m:t>𝑆𝑁𝑅</m:t>
                      </m:r>
                      <m:r>
                        <a:rPr kumimoji="1" lang="en-US" altLang="ja-JP" sz="1800" b="0" i="1" smtClean="0">
                          <a:solidFill>
                            <a:prstClr val="black"/>
                          </a:solidFill>
                          <a:latin typeface="Cambria Math" panose="02040503050406030204" pitchFamily="18" charset="0"/>
                        </a:rPr>
                        <m:t>=</m:t>
                      </m:r>
                      <m:f>
                        <m:fPr>
                          <m:ctrlPr>
                            <a:rPr kumimoji="1" lang="en-US" altLang="ja-JP" sz="1800" b="0" i="1" smtClean="0">
                              <a:solidFill>
                                <a:prstClr val="black"/>
                              </a:solidFill>
                              <a:latin typeface="Cambria Math" panose="02040503050406030204" pitchFamily="18" charset="0"/>
                            </a:rPr>
                          </m:ctrlPr>
                        </m:fPr>
                        <m:num>
                          <m:sSub>
                            <m:sSubPr>
                              <m:ctrlPr>
                                <a:rPr kumimoji="1" lang="en-US" altLang="ja-JP" sz="1800" b="0" i="1" smtClean="0">
                                  <a:solidFill>
                                    <a:prstClr val="black"/>
                                  </a:solidFill>
                                  <a:latin typeface="Cambria Math" panose="02040503050406030204" pitchFamily="18" charset="0"/>
                                </a:rPr>
                              </m:ctrlPr>
                            </m:sSubPr>
                            <m:e>
                              <m:r>
                                <a:rPr kumimoji="1" lang="en-US" altLang="ja-JP" sz="1800" b="0" i="1" smtClean="0">
                                  <a:solidFill>
                                    <a:prstClr val="black"/>
                                  </a:solidFill>
                                  <a:latin typeface="Cambria Math" panose="02040503050406030204" pitchFamily="18" charset="0"/>
                                </a:rPr>
                                <m:t>𝑃</m:t>
                              </m:r>
                            </m:e>
                            <m:sub>
                              <m:r>
                                <a:rPr kumimoji="1" lang="en-US" altLang="ja-JP" sz="1800" b="0" i="1" smtClean="0">
                                  <a:solidFill>
                                    <a:prstClr val="black"/>
                                  </a:solidFill>
                                  <a:latin typeface="Cambria Math" panose="02040503050406030204" pitchFamily="18" charset="0"/>
                                </a:rPr>
                                <m:t>𝑟</m:t>
                              </m:r>
                            </m:sub>
                          </m:sSub>
                        </m:num>
                        <m:den>
                          <m:sSub>
                            <m:sSubPr>
                              <m:ctrlPr>
                                <a:rPr kumimoji="1" lang="en-US" altLang="ja-JP" sz="1800" b="0" i="1" smtClean="0">
                                  <a:solidFill>
                                    <a:prstClr val="black"/>
                                  </a:solidFill>
                                  <a:latin typeface="Cambria Math" panose="02040503050406030204" pitchFamily="18" charset="0"/>
                                </a:rPr>
                              </m:ctrlPr>
                            </m:sSubPr>
                            <m:e>
                              <m:r>
                                <a:rPr kumimoji="1" lang="en-US" altLang="ja-JP" sz="1800" b="0" i="1" smtClean="0">
                                  <a:solidFill>
                                    <a:prstClr val="black"/>
                                  </a:solidFill>
                                  <a:latin typeface="Cambria Math" panose="02040503050406030204" pitchFamily="18" charset="0"/>
                                </a:rPr>
                                <m:t>𝑃</m:t>
                              </m:r>
                            </m:e>
                            <m:sub>
                              <m:r>
                                <a:rPr kumimoji="1" lang="en-US" altLang="ja-JP" sz="1800" b="0" i="1" smtClean="0">
                                  <a:solidFill>
                                    <a:prstClr val="black"/>
                                  </a:solidFill>
                                  <a:latin typeface="Cambria Math" panose="02040503050406030204" pitchFamily="18" charset="0"/>
                                </a:rPr>
                                <m:t>𝑛</m:t>
                              </m:r>
                            </m:sub>
                          </m:sSub>
                        </m:den>
                      </m:f>
                    </m:oMath>
                  </m:oMathPara>
                </a14:m>
                <a:endParaRPr kumimoji="1" lang="ja-JP" altLang="en-US" sz="1800" dirty="0">
                  <a:solidFill>
                    <a:prstClr val="black"/>
                  </a:solidFill>
                  <a:latin typeface="Times New Roman"/>
                  <a:ea typeface="ＭＳ Ｐゴシック" panose="020B0600070205080204" pitchFamily="34" charset="-128"/>
                </a:endParaRPr>
              </a:p>
            </p:txBody>
          </p:sp>
        </mc:Choice>
        <mc:Fallback>
          <p:sp>
            <p:nvSpPr>
              <p:cNvPr id="141" name="テキスト ボックス 140">
                <a:extLst>
                  <a:ext uri="{FF2B5EF4-FFF2-40B4-BE49-F238E27FC236}">
                    <a16:creationId xmlns:a16="http://schemas.microsoft.com/office/drawing/2014/main" id="{A53C34EF-E256-23E1-8ABF-A587B472B80C}"/>
                  </a:ext>
                </a:extLst>
              </p:cNvPr>
              <p:cNvSpPr txBox="1">
                <a:spLocks noRot="1" noChangeAspect="1" noMove="1" noResize="1" noEditPoints="1" noAdjustHandles="1" noChangeArrowheads="1" noChangeShapeType="1" noTextEdit="1"/>
              </p:cNvSpPr>
              <p:nvPr/>
            </p:nvSpPr>
            <p:spPr>
              <a:xfrm>
                <a:off x="320235" y="5516222"/>
                <a:ext cx="1022459" cy="565348"/>
              </a:xfrm>
              <a:prstGeom prst="rect">
                <a:avLst/>
              </a:prstGeom>
              <a:blipFill>
                <a:blip r:embed="rId9"/>
                <a:stretch>
                  <a:fillRect l="-4938" t="-2174" b="-4348"/>
                </a:stretch>
              </a:blipFill>
            </p:spPr>
            <p:txBody>
              <a:bodyPr/>
              <a:lstStyle/>
              <a:p>
                <a:r>
                  <a:rPr lang="ja-JP" altLang="en-US">
                    <a:noFill/>
                  </a:rPr>
                  <a:t> </a:t>
                </a:r>
              </a:p>
            </p:txBody>
          </p:sp>
        </mc:Fallback>
      </mc:AlternateContent>
      <p:sp>
        <p:nvSpPr>
          <p:cNvPr id="142" name="下矢印 141">
            <a:extLst>
              <a:ext uri="{FF2B5EF4-FFF2-40B4-BE49-F238E27FC236}">
                <a16:creationId xmlns:a16="http://schemas.microsoft.com/office/drawing/2014/main" id="{0396C685-17B8-D0C6-B690-2AF9C29CDB3E}"/>
              </a:ext>
            </a:extLst>
          </p:cNvPr>
          <p:cNvSpPr/>
          <p:nvPr/>
        </p:nvSpPr>
        <p:spPr bwMode="auto">
          <a:xfrm>
            <a:off x="1115616" y="4278277"/>
            <a:ext cx="504056" cy="446867"/>
          </a:xfrm>
          <a:prstGeom prst="downArrow">
            <a:avLst/>
          </a:prstGeom>
          <a:ln>
            <a:headEnd type="none" w="sm" len="sm"/>
            <a:tailEnd type="none" w="sm" len="sm"/>
          </a:ln>
        </p:spPr>
        <p:style>
          <a:lnRef idx="1">
            <a:schemeClr val="accent6"/>
          </a:lnRef>
          <a:fillRef idx="3">
            <a:schemeClr val="accent6"/>
          </a:fillRef>
          <a:effectRef idx="2">
            <a:schemeClr val="accent6"/>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mc:AlternateContent xmlns:mc="http://schemas.openxmlformats.org/markup-compatibility/2006">
        <mc:Choice xmlns:a14="http://schemas.microsoft.com/office/drawing/2010/main" Requires="a14">
          <p:sp>
            <p:nvSpPr>
              <p:cNvPr id="143" name="テキスト ボックス 142">
                <a:extLst>
                  <a:ext uri="{FF2B5EF4-FFF2-40B4-BE49-F238E27FC236}">
                    <a16:creationId xmlns:a16="http://schemas.microsoft.com/office/drawing/2014/main" id="{C7B90AD1-7D7A-C039-169D-C4B9E67642E4}"/>
                  </a:ext>
                </a:extLst>
              </p:cNvPr>
              <p:cNvSpPr txBox="1"/>
              <p:nvPr/>
            </p:nvSpPr>
            <p:spPr>
              <a:xfrm>
                <a:off x="1568999" y="5524649"/>
                <a:ext cx="1644553" cy="565411"/>
              </a:xfrm>
              <a:prstGeom prst="rect">
                <a:avLst/>
              </a:prstGeom>
              <a:noFill/>
            </p:spPr>
            <p:txBody>
              <a:bodyPr wrap="none" lIns="0" tIns="0" rIns="0" bIns="0" rtlCol="0">
                <a:spAutoFit/>
              </a:bodyPr>
              <a:lstStyle/>
              <a:p>
                <a:pPr defTabSz="457200" eaLnBrk="1" fontAlgn="auto" hangingPunct="1">
                  <a:spcBef>
                    <a:spcPts val="0"/>
                  </a:spcBef>
                  <a:spcAft>
                    <a:spcPts val="0"/>
                  </a:spcAft>
                </a:pPr>
                <a14:m>
                  <m:oMathPara xmlns:m="http://schemas.openxmlformats.org/officeDocument/2006/math">
                    <m:oMathParaPr>
                      <m:jc m:val="centerGroup"/>
                    </m:oMathParaPr>
                    <m:oMath xmlns:m="http://schemas.openxmlformats.org/officeDocument/2006/math">
                      <m:r>
                        <a:rPr kumimoji="1" lang="en-US" altLang="ja-JP" sz="1800" b="0" i="1" smtClean="0">
                          <a:solidFill>
                            <a:prstClr val="black"/>
                          </a:solidFill>
                          <a:latin typeface="Cambria Math" panose="02040503050406030204" pitchFamily="18" charset="0"/>
                        </a:rPr>
                        <m:t>𝑆𝐼𝑁𝑅</m:t>
                      </m:r>
                      <m:r>
                        <a:rPr kumimoji="1" lang="en-US" altLang="ja-JP" sz="1800" b="0" i="1" smtClean="0">
                          <a:solidFill>
                            <a:prstClr val="black"/>
                          </a:solidFill>
                          <a:latin typeface="Cambria Math" panose="02040503050406030204" pitchFamily="18" charset="0"/>
                        </a:rPr>
                        <m:t>=</m:t>
                      </m:r>
                      <m:f>
                        <m:fPr>
                          <m:ctrlPr>
                            <a:rPr kumimoji="1" lang="en-US" altLang="ja-JP" sz="1800" b="0" i="1" smtClean="0">
                              <a:solidFill>
                                <a:prstClr val="black"/>
                              </a:solidFill>
                              <a:latin typeface="Cambria Math" panose="02040503050406030204" pitchFamily="18" charset="0"/>
                            </a:rPr>
                          </m:ctrlPr>
                        </m:fPr>
                        <m:num>
                          <m:sSub>
                            <m:sSubPr>
                              <m:ctrlPr>
                                <a:rPr kumimoji="1" lang="en-US" altLang="ja-JP" sz="1800" b="0" i="1" smtClean="0">
                                  <a:solidFill>
                                    <a:prstClr val="black"/>
                                  </a:solidFill>
                                  <a:latin typeface="Cambria Math" panose="02040503050406030204" pitchFamily="18" charset="0"/>
                                </a:rPr>
                              </m:ctrlPr>
                            </m:sSubPr>
                            <m:e>
                              <m:r>
                                <a:rPr kumimoji="1" lang="en-US" altLang="ja-JP" sz="1800" b="0" i="1" smtClean="0">
                                  <a:solidFill>
                                    <a:prstClr val="black"/>
                                  </a:solidFill>
                                  <a:latin typeface="Cambria Math" panose="02040503050406030204" pitchFamily="18" charset="0"/>
                                </a:rPr>
                                <m:t>𝑃</m:t>
                              </m:r>
                            </m:e>
                            <m:sub>
                              <m:r>
                                <a:rPr kumimoji="1" lang="en-US" altLang="ja-JP" sz="1800" b="0" i="1" smtClean="0">
                                  <a:solidFill>
                                    <a:prstClr val="black"/>
                                  </a:solidFill>
                                  <a:latin typeface="Cambria Math" panose="02040503050406030204" pitchFamily="18" charset="0"/>
                                </a:rPr>
                                <m:t>𝑟</m:t>
                              </m:r>
                            </m:sub>
                          </m:sSub>
                        </m:num>
                        <m:den>
                          <m:sSub>
                            <m:sSubPr>
                              <m:ctrlPr>
                                <a:rPr kumimoji="1" lang="en-US" altLang="ja-JP" sz="1800" b="0" i="1" smtClean="0">
                                  <a:solidFill>
                                    <a:prstClr val="black"/>
                                  </a:solidFill>
                                  <a:latin typeface="Cambria Math" panose="02040503050406030204" pitchFamily="18" charset="0"/>
                                </a:rPr>
                              </m:ctrlPr>
                            </m:sSubPr>
                            <m:e>
                              <m:r>
                                <a:rPr kumimoji="1" lang="en-US" altLang="ja-JP" sz="1800" b="0" i="1" smtClean="0">
                                  <a:solidFill>
                                    <a:prstClr val="black"/>
                                  </a:solidFill>
                                  <a:latin typeface="Cambria Math" panose="02040503050406030204" pitchFamily="18" charset="0"/>
                                </a:rPr>
                                <m:t>𝑃</m:t>
                              </m:r>
                            </m:e>
                            <m:sub>
                              <m:r>
                                <a:rPr kumimoji="1" lang="en-US" altLang="ja-JP" sz="1800" b="0" i="1" smtClean="0">
                                  <a:solidFill>
                                    <a:prstClr val="black"/>
                                  </a:solidFill>
                                  <a:latin typeface="Cambria Math" panose="02040503050406030204" pitchFamily="18" charset="0"/>
                                </a:rPr>
                                <m:t>𝑛</m:t>
                              </m:r>
                            </m:sub>
                          </m:sSub>
                          <m:r>
                            <a:rPr kumimoji="1" lang="en-US" altLang="ja-JP" sz="1800" b="0" i="1" smtClean="0">
                              <a:solidFill>
                                <a:prstClr val="black"/>
                              </a:solidFill>
                              <a:latin typeface="Cambria Math" panose="02040503050406030204" pitchFamily="18" charset="0"/>
                            </a:rPr>
                            <m:t>+</m:t>
                          </m:r>
                          <m:sSub>
                            <m:sSubPr>
                              <m:ctrlPr>
                                <a:rPr kumimoji="1" lang="en-US" altLang="ja-JP" sz="1800" b="0" i="1" smtClean="0">
                                  <a:solidFill>
                                    <a:prstClr val="black"/>
                                  </a:solidFill>
                                  <a:latin typeface="Cambria Math" panose="02040503050406030204" pitchFamily="18" charset="0"/>
                                </a:rPr>
                              </m:ctrlPr>
                            </m:sSubPr>
                            <m:e>
                              <m:r>
                                <a:rPr kumimoji="1" lang="en-US" altLang="ja-JP" sz="1800" b="0" i="1" smtClean="0">
                                  <a:solidFill>
                                    <a:prstClr val="black"/>
                                  </a:solidFill>
                                  <a:latin typeface="Cambria Math" panose="02040503050406030204" pitchFamily="18" charset="0"/>
                                </a:rPr>
                                <m:t>𝑃</m:t>
                              </m:r>
                            </m:e>
                            <m:sub>
                              <m:r>
                                <a:rPr kumimoji="1" lang="en-US" altLang="ja-JP" sz="1800" b="0" i="1" smtClean="0">
                                  <a:solidFill>
                                    <a:prstClr val="black"/>
                                  </a:solidFill>
                                  <a:latin typeface="Cambria Math" panose="02040503050406030204" pitchFamily="18" charset="0"/>
                                </a:rPr>
                                <m:t>𝐼</m:t>
                              </m:r>
                            </m:sub>
                          </m:sSub>
                        </m:den>
                      </m:f>
                    </m:oMath>
                  </m:oMathPara>
                </a14:m>
                <a:endParaRPr kumimoji="1" lang="ja-JP" altLang="en-US" sz="1800" dirty="0">
                  <a:solidFill>
                    <a:prstClr val="black"/>
                  </a:solidFill>
                  <a:latin typeface="Times New Roman"/>
                  <a:ea typeface="ＭＳ Ｐゴシック" panose="020B0600070205080204" pitchFamily="34" charset="-128"/>
                </a:endParaRPr>
              </a:p>
            </p:txBody>
          </p:sp>
        </mc:Choice>
        <mc:Fallback>
          <p:sp>
            <p:nvSpPr>
              <p:cNvPr id="143" name="テキスト ボックス 142">
                <a:extLst>
                  <a:ext uri="{FF2B5EF4-FFF2-40B4-BE49-F238E27FC236}">
                    <a16:creationId xmlns:a16="http://schemas.microsoft.com/office/drawing/2014/main" id="{C7B90AD1-7D7A-C039-169D-C4B9E67642E4}"/>
                  </a:ext>
                </a:extLst>
              </p:cNvPr>
              <p:cNvSpPr txBox="1">
                <a:spLocks noRot="1" noChangeAspect="1" noMove="1" noResize="1" noEditPoints="1" noAdjustHandles="1" noChangeArrowheads="1" noChangeShapeType="1" noTextEdit="1"/>
              </p:cNvSpPr>
              <p:nvPr/>
            </p:nvSpPr>
            <p:spPr>
              <a:xfrm>
                <a:off x="1568999" y="5524649"/>
                <a:ext cx="1644553" cy="565411"/>
              </a:xfrm>
              <a:prstGeom prst="rect">
                <a:avLst/>
              </a:prstGeom>
              <a:blipFill>
                <a:blip r:embed="rId10"/>
                <a:stretch>
                  <a:fillRect l="-769" t="-2174" b="-6522"/>
                </a:stretch>
              </a:blipFill>
            </p:spPr>
            <p:txBody>
              <a:bodyPr/>
              <a:lstStyle/>
              <a:p>
                <a:r>
                  <a:rPr lang="ja-JP" altLang="en-US">
                    <a:noFill/>
                  </a:rPr>
                  <a:t> </a:t>
                </a:r>
              </a:p>
            </p:txBody>
          </p:sp>
        </mc:Fallback>
      </mc:AlternateContent>
      <p:sp>
        <p:nvSpPr>
          <p:cNvPr id="144" name="正方形/長方形 143">
            <a:extLst>
              <a:ext uri="{FF2B5EF4-FFF2-40B4-BE49-F238E27FC236}">
                <a16:creationId xmlns:a16="http://schemas.microsoft.com/office/drawing/2014/main" id="{888B8F99-799A-0D67-59B1-B1C50E2EB20A}"/>
              </a:ext>
            </a:extLst>
          </p:cNvPr>
          <p:cNvSpPr/>
          <p:nvPr/>
        </p:nvSpPr>
        <p:spPr bwMode="auto">
          <a:xfrm>
            <a:off x="2771800" y="3789040"/>
            <a:ext cx="441752" cy="272180"/>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145" name="テキスト ボックス 144">
            <a:extLst>
              <a:ext uri="{FF2B5EF4-FFF2-40B4-BE49-F238E27FC236}">
                <a16:creationId xmlns:a16="http://schemas.microsoft.com/office/drawing/2014/main" id="{F96F43DA-93EC-115D-1949-86614D0A216E}"/>
              </a:ext>
            </a:extLst>
          </p:cNvPr>
          <p:cNvSpPr txBox="1"/>
          <p:nvPr/>
        </p:nvSpPr>
        <p:spPr>
          <a:xfrm>
            <a:off x="2555776" y="4047473"/>
            <a:ext cx="2552302" cy="261610"/>
          </a:xfrm>
          <a:prstGeom prst="rect">
            <a:avLst/>
          </a:prstGeom>
          <a:noFill/>
        </p:spPr>
        <p:txBody>
          <a:bodyPr wrap="none" rtlCol="0">
            <a:spAutoFit/>
          </a:bodyPr>
          <a:lstStyle/>
          <a:p>
            <a:r>
              <a:rPr kumimoji="1" lang="en-US" altLang="ja-JP" sz="1100" dirty="0">
                <a:solidFill>
                  <a:srgbClr val="FF0000"/>
                </a:solidFill>
              </a:rPr>
              <a:t>Log-normally distributed random variable</a:t>
            </a:r>
            <a:endParaRPr kumimoji="1" lang="ja-JP" altLang="en-US" sz="1100">
              <a:solidFill>
                <a:srgbClr val="FF0000"/>
              </a:solidFill>
            </a:endParaRPr>
          </a:p>
        </p:txBody>
      </p:sp>
    </p:spTree>
    <p:extLst>
      <p:ext uri="{BB962C8B-B14F-4D97-AF65-F5344CB8AC3E}">
        <p14:creationId xmlns:p14="http://schemas.microsoft.com/office/powerpoint/2010/main" val="35789343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48A9B16-CD6C-3F4D-3A76-35D238773714}"/>
              </a:ext>
            </a:extLst>
          </p:cNvPr>
          <p:cNvSpPr>
            <a:spLocks noGrp="1"/>
          </p:cNvSpPr>
          <p:nvPr>
            <p:ph type="title"/>
          </p:nvPr>
        </p:nvSpPr>
        <p:spPr/>
        <p:txBody>
          <a:bodyPr/>
          <a:lstStyle/>
          <a:p>
            <a:r>
              <a:rPr kumimoji="1" lang="en-US" altLang="ja-JP" dirty="0"/>
              <a:t>Simulation parameters</a:t>
            </a:r>
            <a:endParaRPr kumimoji="1" lang="ja-JP" altLang="en-US"/>
          </a:p>
        </p:txBody>
      </p:sp>
      <p:sp>
        <p:nvSpPr>
          <p:cNvPr id="4" name="スライド番号プレースホルダー 3">
            <a:extLst>
              <a:ext uri="{FF2B5EF4-FFF2-40B4-BE49-F238E27FC236}">
                <a16:creationId xmlns:a16="http://schemas.microsoft.com/office/drawing/2014/main" id="{4CF73F90-E0EB-6F29-2DAD-BF977B47E2FA}"/>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9</a:t>
            </a:fld>
            <a:endParaRPr lang="en-US" altLang="ja-JP"/>
          </a:p>
        </p:txBody>
      </p:sp>
      <p:pic>
        <p:nvPicPr>
          <p:cNvPr id="195" name="図 194">
            <a:extLst>
              <a:ext uri="{FF2B5EF4-FFF2-40B4-BE49-F238E27FC236}">
                <a16:creationId xmlns:a16="http://schemas.microsoft.com/office/drawing/2014/main" id="{CA403DB8-A39F-30A7-1609-BD869474F4F8}"/>
              </a:ext>
            </a:extLst>
          </p:cNvPr>
          <p:cNvPicPr>
            <a:picLocks noChangeAspect="1"/>
          </p:cNvPicPr>
          <p:nvPr/>
        </p:nvPicPr>
        <p:blipFill>
          <a:blip r:embed="rId2"/>
          <a:stretch>
            <a:fillRect/>
          </a:stretch>
        </p:blipFill>
        <p:spPr>
          <a:xfrm>
            <a:off x="723900" y="1628800"/>
            <a:ext cx="7772400" cy="1525806"/>
          </a:xfrm>
          <a:prstGeom prst="rect">
            <a:avLst/>
          </a:prstGeom>
        </p:spPr>
      </p:pic>
      <mc:AlternateContent xmlns:mc="http://schemas.openxmlformats.org/markup-compatibility/2006">
        <mc:Choice xmlns:a14="http://schemas.microsoft.com/office/drawing/2010/main" Requires="a14">
          <p:graphicFrame>
            <p:nvGraphicFramePr>
              <p:cNvPr id="196" name="表 45">
                <a:extLst>
                  <a:ext uri="{FF2B5EF4-FFF2-40B4-BE49-F238E27FC236}">
                    <a16:creationId xmlns:a16="http://schemas.microsoft.com/office/drawing/2014/main" id="{83E665CE-0C9F-F9CA-B9AC-9C17C083F92F}"/>
                  </a:ext>
                </a:extLst>
              </p:cNvPr>
              <p:cNvGraphicFramePr>
                <a:graphicFrameLocks noGrp="1"/>
              </p:cNvGraphicFramePr>
              <p:nvPr>
                <p:extLst>
                  <p:ext uri="{D42A27DB-BD31-4B8C-83A1-F6EECF244321}">
                    <p14:modId xmlns:p14="http://schemas.microsoft.com/office/powerpoint/2010/main" val="4135911018"/>
                  </p:ext>
                </p:extLst>
              </p:nvPr>
            </p:nvGraphicFramePr>
            <p:xfrm>
              <a:off x="1136118" y="3429000"/>
              <a:ext cx="7180298" cy="2860171"/>
            </p:xfrm>
            <a:graphic>
              <a:graphicData uri="http://schemas.openxmlformats.org/drawingml/2006/table">
                <a:tbl>
                  <a:tblPr firstRow="1" bandRow="1">
                    <a:tableStyleId>{69CF1AB2-1976-4502-BF36-3FF5EA218861}</a:tableStyleId>
                  </a:tblPr>
                  <a:tblGrid>
                    <a:gridCol w="1995722">
                      <a:extLst>
                        <a:ext uri="{9D8B030D-6E8A-4147-A177-3AD203B41FA5}">
                          <a16:colId xmlns:a16="http://schemas.microsoft.com/office/drawing/2014/main" val="206193490"/>
                        </a:ext>
                      </a:extLst>
                    </a:gridCol>
                    <a:gridCol w="1152128">
                      <a:extLst>
                        <a:ext uri="{9D8B030D-6E8A-4147-A177-3AD203B41FA5}">
                          <a16:colId xmlns:a16="http://schemas.microsoft.com/office/drawing/2014/main" val="677590163"/>
                        </a:ext>
                      </a:extLst>
                    </a:gridCol>
                    <a:gridCol w="2880320">
                      <a:extLst>
                        <a:ext uri="{9D8B030D-6E8A-4147-A177-3AD203B41FA5}">
                          <a16:colId xmlns:a16="http://schemas.microsoft.com/office/drawing/2014/main" val="1742335968"/>
                        </a:ext>
                      </a:extLst>
                    </a:gridCol>
                    <a:gridCol w="1152128">
                      <a:extLst>
                        <a:ext uri="{9D8B030D-6E8A-4147-A177-3AD203B41FA5}">
                          <a16:colId xmlns:a16="http://schemas.microsoft.com/office/drawing/2014/main" val="300613627"/>
                        </a:ext>
                      </a:extLst>
                    </a:gridCol>
                  </a:tblGrid>
                  <a:tr h="297291">
                    <a:tc>
                      <a:txBody>
                        <a:bodyPr/>
                        <a:lstStyle/>
                        <a:p>
                          <a:pPr algn="ctr"/>
                          <a14:m>
                            <m:oMath xmlns:m="http://schemas.openxmlformats.org/officeDocument/2006/math">
                              <m:sSub>
                                <m:sSubPr>
                                  <m:ctrlPr>
                                    <a:rPr kumimoji="1" lang="en-US" altLang="ja-JP" sz="1200" b="0" i="1" smtClean="0">
                                      <a:latin typeface="Cambria Math" panose="02040503050406030204" pitchFamily="18" charset="0"/>
                                    </a:rPr>
                                  </m:ctrlPr>
                                </m:sSubPr>
                                <m:e>
                                  <m:r>
                                    <a:rPr kumimoji="1" lang="en-US" altLang="ja-JP" sz="1200" b="0" i="1" smtClean="0">
                                      <a:latin typeface="Cambria Math" panose="02040503050406030204" pitchFamily="18" charset="0"/>
                                    </a:rPr>
                                    <m:t>𝑇</m:t>
                                  </m:r>
                                </m:e>
                                <m:sub>
                                  <m:r>
                                    <a:rPr kumimoji="1" lang="en-US" altLang="ja-JP" sz="1200" b="0" i="1" smtClean="0">
                                      <a:latin typeface="Cambria Math" panose="02040503050406030204" pitchFamily="18" charset="0"/>
                                    </a:rPr>
                                    <m:t>𝐷</m:t>
                                  </m:r>
                                </m:sub>
                              </m:sSub>
                            </m:oMath>
                          </a14:m>
                          <a:r>
                            <a:rPr kumimoji="1" lang="ja-JP" altLang="en-US" sz="1200" b="0" dirty="0">
                              <a:latin typeface="Times New Roman" panose="02020603050405020304" pitchFamily="18" charset="0"/>
                              <a:cs typeface="Times New Roman" panose="02020603050405020304" pitchFamily="18" charset="0"/>
                            </a:rPr>
                            <a:t> </a:t>
                          </a:r>
                        </a:p>
                      </a:txBody>
                      <a:tcPr anchor="ctr"/>
                    </a:tc>
                    <a:tc>
                      <a:txBody>
                        <a:bodyPr/>
                        <a:lstStyle/>
                        <a:p>
                          <a:pPr algn="ctr"/>
                          <a:r>
                            <a:rPr kumimoji="1" lang="en-US" altLang="ja-JP" sz="1200" b="0" dirty="0">
                              <a:latin typeface="Times New Roman" panose="02020603050405020304" pitchFamily="18" charset="0"/>
                              <a:cs typeface="Times New Roman" panose="02020603050405020304" pitchFamily="18" charset="0"/>
                            </a:rPr>
                            <a:t>4</a:t>
                          </a:r>
                          <a:r>
                            <a:rPr kumimoji="1" lang="ja-JP" altLang="en-US" sz="1200" b="0" dirty="0">
                              <a:latin typeface="Times New Roman" panose="02020603050405020304" pitchFamily="18" charset="0"/>
                              <a:cs typeface="Times New Roman" panose="02020603050405020304" pitchFamily="18" charset="0"/>
                            </a:rPr>
                            <a:t> </a:t>
                          </a:r>
                          <a:r>
                            <a:rPr kumimoji="1" lang="en-US" altLang="ja-JP" sz="1200" b="0" dirty="0" err="1">
                              <a:latin typeface="Times New Roman" panose="02020603050405020304" pitchFamily="18" charset="0"/>
                              <a:cs typeface="Times New Roman" panose="02020603050405020304" pitchFamily="18" charset="0"/>
                            </a:rPr>
                            <a:t>ms</a:t>
                          </a:r>
                          <a:endParaRPr kumimoji="1" lang="ja-JP" altLang="en-US" sz="1200" b="0" dirty="0">
                            <a:latin typeface="Times New Roman" panose="02020603050405020304" pitchFamily="18" charset="0"/>
                            <a:cs typeface="Times New Roman" panose="02020603050405020304" pitchFamily="18" charset="0"/>
                          </a:endParaRPr>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200" b="0" dirty="0">
                              <a:latin typeface="Times New Roman" panose="02020603050405020304" pitchFamily="18" charset="0"/>
                              <a:cs typeface="Times New Roman" panose="02020603050405020304" pitchFamily="18" charset="0"/>
                            </a:rPr>
                            <a:t>Modulation scheme</a:t>
                          </a:r>
                          <a:endParaRPr kumimoji="1" lang="ja-JP" altLang="en-US" sz="1200" b="0" dirty="0">
                            <a:latin typeface="Times New Roman" panose="02020603050405020304" pitchFamily="18" charset="0"/>
                            <a:cs typeface="Times New Roman" panose="02020603050405020304" pitchFamily="18" charset="0"/>
                          </a:endParaRPr>
                        </a:p>
                      </a:txBody>
                      <a:tcPr anchor="ctr"/>
                    </a:tc>
                    <a:tc>
                      <a:txBody>
                        <a:bodyPr/>
                        <a:lstStyle/>
                        <a:p>
                          <a:pPr algn="ctr"/>
                          <a:r>
                            <a:rPr kumimoji="1" lang="en-US" altLang="ja-JP" sz="1200" b="0" dirty="0">
                              <a:latin typeface="Times New Roman" panose="02020603050405020304" pitchFamily="18" charset="0"/>
                              <a:cs typeface="Times New Roman" panose="02020603050405020304" pitchFamily="18" charset="0"/>
                            </a:rPr>
                            <a:t>BPSK</a:t>
                          </a:r>
                          <a:endParaRPr kumimoji="1" lang="ja-JP" altLang="en-US" sz="1200" b="0"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1287619499"/>
                      </a:ext>
                    </a:extLst>
                  </a:tr>
                  <a:tr h="297291">
                    <a:tc>
                      <a:txBody>
                        <a:bodyPr/>
                        <a:lstStyle/>
                        <a:p>
                          <a:pPr algn="ctr"/>
                          <a14:m>
                            <m:oMath xmlns:m="http://schemas.openxmlformats.org/officeDocument/2006/math">
                              <m:sSub>
                                <m:sSubPr>
                                  <m:ctrlPr>
                                    <a:rPr kumimoji="1" lang="en-US" altLang="ja-JP" sz="1200" b="0" i="1" smtClean="0">
                                      <a:latin typeface="Cambria Math" panose="02040503050406030204" pitchFamily="18" charset="0"/>
                                    </a:rPr>
                                  </m:ctrlPr>
                                </m:sSubPr>
                                <m:e>
                                  <m:r>
                                    <a:rPr kumimoji="1" lang="en-US" altLang="ja-JP" sz="1200" b="0" i="1" smtClean="0">
                                      <a:latin typeface="Cambria Math" panose="02040503050406030204" pitchFamily="18" charset="0"/>
                                    </a:rPr>
                                    <m:t>𝑇</m:t>
                                  </m:r>
                                </m:e>
                                <m:sub>
                                  <m:r>
                                    <a:rPr kumimoji="1" lang="en-US" altLang="ja-JP" sz="1200" b="0" i="1" smtClean="0">
                                      <a:latin typeface="Cambria Math" panose="02040503050406030204" pitchFamily="18" charset="0"/>
                                    </a:rPr>
                                    <m:t>𝑠</m:t>
                                  </m:r>
                                </m:sub>
                              </m:sSub>
                            </m:oMath>
                          </a14:m>
                          <a:r>
                            <a:rPr kumimoji="1" lang="ja-JP" altLang="en-US" sz="1200" b="0" dirty="0">
                              <a:latin typeface="Times New Roman" panose="02020603050405020304" pitchFamily="18" charset="0"/>
                              <a:cs typeface="Times New Roman" panose="02020603050405020304" pitchFamily="18" charset="0"/>
                            </a:rPr>
                            <a:t> </a:t>
                          </a:r>
                          <a:endParaRPr kumimoji="1" lang="ja-JP" altLang="en-US" sz="1200" dirty="0">
                            <a:latin typeface="Times New Roman" panose="02020603050405020304" pitchFamily="18" charset="0"/>
                            <a:cs typeface="Times New Roman" panose="02020603050405020304" pitchFamily="18" charset="0"/>
                          </a:endParaRPr>
                        </a:p>
                      </a:txBody>
                      <a:tcPr anchor="ctr"/>
                    </a:tc>
                    <a:tc>
                      <a:txBody>
                        <a:bodyPr/>
                        <a:lstStyle/>
                        <a:p>
                          <a:pPr algn="ctr"/>
                          <a:r>
                            <a:rPr kumimoji="1" lang="en-US" altLang="ja-JP" sz="1200" dirty="0">
                              <a:latin typeface="Times New Roman" panose="02020603050405020304" pitchFamily="18" charset="0"/>
                              <a:cs typeface="Times New Roman" panose="02020603050405020304" pitchFamily="18" charset="0"/>
                            </a:rPr>
                            <a:t>40</a:t>
                          </a:r>
                          <a:r>
                            <a:rPr kumimoji="1" lang="ja-JP" altLang="en-US" sz="1200" dirty="0">
                              <a:latin typeface="Times New Roman" panose="02020603050405020304" pitchFamily="18" charset="0"/>
                              <a:cs typeface="Times New Roman" panose="02020603050405020304" pitchFamily="18" charset="0"/>
                            </a:rPr>
                            <a:t> </a:t>
                          </a:r>
                          <a:r>
                            <a:rPr kumimoji="1" lang="en-US" altLang="ja-JP" sz="1200" dirty="0">
                              <a:latin typeface="Times New Roman" panose="02020603050405020304" pitchFamily="18" charset="0"/>
                              <a:cs typeface="Times New Roman" panose="02020603050405020304" pitchFamily="18" charset="0"/>
                            </a:rPr>
                            <a:t>µs</a:t>
                          </a:r>
                          <a:endParaRPr kumimoji="1" lang="ja-JP" altLang="en-US" sz="1200" dirty="0">
                            <a:latin typeface="Times New Roman" panose="02020603050405020304" pitchFamily="18" charset="0"/>
                            <a:cs typeface="Times New Roman" panose="02020603050405020304" pitchFamily="18" charset="0"/>
                          </a:endParaRPr>
                        </a:p>
                      </a:txBody>
                      <a:tcPr anchor="ctr"/>
                    </a:tc>
                    <a:tc>
                      <a:txBody>
                        <a:bodyPr/>
                        <a:lstStyle/>
                        <a:p>
                          <a:pPr algn="ctr"/>
                          <a:r>
                            <a:rPr kumimoji="1" lang="en-US" altLang="ja-JP" sz="1200" dirty="0">
                              <a:latin typeface="Times New Roman" panose="02020603050405020304" pitchFamily="18" charset="0"/>
                              <a:cs typeface="Times New Roman" panose="02020603050405020304" pitchFamily="18" charset="0"/>
                            </a:rPr>
                            <a:t>Number of BANs</a:t>
                          </a:r>
                          <a:endParaRPr kumimoji="1" lang="ja-JP" altLang="en-US" sz="1200" dirty="0">
                            <a:latin typeface="Times New Roman" panose="02020603050405020304" pitchFamily="18" charset="0"/>
                            <a:cs typeface="Times New Roman" panose="02020603050405020304" pitchFamily="18" charset="0"/>
                          </a:endParaRPr>
                        </a:p>
                      </a:txBody>
                      <a:tcPr anchor="ctr"/>
                    </a:tc>
                    <a:tc>
                      <a:txBody>
                        <a:bodyPr/>
                        <a:lstStyle/>
                        <a:p>
                          <a:pPr algn="ctr"/>
                          <a:r>
                            <a:rPr kumimoji="1" lang="en-US" altLang="ja-JP" sz="1200" dirty="0">
                              <a:latin typeface="Times New Roman" panose="02020603050405020304" pitchFamily="18" charset="0"/>
                              <a:cs typeface="Times New Roman" panose="02020603050405020304" pitchFamily="18" charset="0"/>
                            </a:rPr>
                            <a:t>2</a:t>
                          </a:r>
                          <a:endParaRPr kumimoji="1" lang="ja-JP" altLang="en-US" sz="1200"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4134852501"/>
                      </a:ext>
                    </a:extLst>
                  </a:tr>
                  <a:tr h="297291">
                    <a:tc>
                      <a:txBody>
                        <a:bodyPr/>
                        <a:lstStyle/>
                        <a:p>
                          <a:pPr algn="ctr"/>
                          <a:r>
                            <a:rPr kumimoji="1" lang="en-US" altLang="ja-JP" sz="1200" dirty="0">
                              <a:latin typeface="Times New Roman" panose="02020603050405020304" pitchFamily="18" charset="0"/>
                              <a:cs typeface="Times New Roman" panose="02020603050405020304" pitchFamily="18" charset="0"/>
                            </a:rPr>
                            <a:t>Number of super frames</a:t>
                          </a:r>
                          <a:endParaRPr kumimoji="1" lang="ja-JP" altLang="en-US" sz="1200" dirty="0">
                            <a:latin typeface="Times New Roman" panose="02020603050405020304" pitchFamily="18" charset="0"/>
                            <a:cs typeface="Times New Roman" panose="02020603050405020304" pitchFamily="18" charset="0"/>
                          </a:endParaRPr>
                        </a:p>
                      </a:txBody>
                      <a:tcPr anchor="ctr"/>
                    </a:tc>
                    <a:tc>
                      <a:txBody>
                        <a:bodyPr/>
                        <a:lstStyle/>
                        <a:p>
                          <a:pPr algn="ctr"/>
                          <a:r>
                            <a:rPr kumimoji="1" lang="en-US" altLang="ja-JP" sz="1200" dirty="0">
                              <a:latin typeface="Times New Roman" panose="02020603050405020304" pitchFamily="18" charset="0"/>
                              <a:cs typeface="Times New Roman" panose="02020603050405020304" pitchFamily="18" charset="0"/>
                            </a:rPr>
                            <a:t>500</a:t>
                          </a:r>
                          <a:endParaRPr kumimoji="1" lang="ja-JP" altLang="en-US" sz="1200" dirty="0">
                            <a:latin typeface="Times New Roman" panose="02020603050405020304" pitchFamily="18" charset="0"/>
                            <a:cs typeface="Times New Roman" panose="02020603050405020304" pitchFamily="18" charset="0"/>
                          </a:endParaRPr>
                        </a:p>
                      </a:txBody>
                      <a:tcPr anchor="ctr"/>
                    </a:tc>
                    <a:tc>
                      <a:txBody>
                        <a:bodyPr/>
                        <a:lstStyle/>
                        <a:p>
                          <a:pPr algn="ctr"/>
                          <a:r>
                            <a:rPr kumimoji="1" lang="en-US" altLang="ja-JP" sz="1200" b="0" dirty="0">
                              <a:latin typeface="Times New Roman" panose="02020603050405020304" pitchFamily="18" charset="0"/>
                              <a:cs typeface="Times New Roman" panose="02020603050405020304" pitchFamily="18" charset="0"/>
                            </a:rPr>
                            <a:t>Number of nodes in each BAN</a:t>
                          </a:r>
                          <a:endParaRPr kumimoji="1" lang="ja-JP" altLang="en-US" sz="1200" b="0" dirty="0">
                            <a:latin typeface="Times New Roman" panose="02020603050405020304" pitchFamily="18" charset="0"/>
                            <a:cs typeface="Times New Roman" panose="02020603050405020304" pitchFamily="18" charset="0"/>
                          </a:endParaRPr>
                        </a:p>
                      </a:txBody>
                      <a:tcPr anchor="ctr"/>
                    </a:tc>
                    <a:tc>
                      <a:txBody>
                        <a:bodyPr/>
                        <a:lstStyle/>
                        <a:p>
                          <a:pPr algn="ctr"/>
                          <a:r>
                            <a:rPr kumimoji="1" lang="en-US" altLang="ja-JP" sz="1200" b="0" dirty="0">
                              <a:latin typeface="Times New Roman" panose="02020603050405020304" pitchFamily="18" charset="0"/>
                              <a:cs typeface="Times New Roman" panose="02020603050405020304" pitchFamily="18" charset="0"/>
                            </a:rPr>
                            <a:t>5</a:t>
                          </a:r>
                          <a:r>
                            <a:rPr kumimoji="1" lang="ja-JP" altLang="en-US" sz="1200" b="0">
                              <a:latin typeface="Times New Roman" panose="02020603050405020304" pitchFamily="18" charset="0"/>
                              <a:cs typeface="Times New Roman" panose="02020603050405020304" pitchFamily="18" charset="0"/>
                            </a:rPr>
                            <a:t> </a:t>
                          </a:r>
                          <a:endParaRPr kumimoji="1" lang="ja-JP" altLang="en-US" sz="1200" b="0"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1367435287"/>
                      </a:ext>
                    </a:extLst>
                  </a:tr>
                  <a:tr h="267707">
                    <a:tc>
                      <a:txBody>
                        <a:bodyPr/>
                        <a:lstStyle/>
                        <a:p>
                          <a:pPr algn="ctr"/>
                          <a:r>
                            <a:rPr kumimoji="1" lang="en-US" altLang="ja-JP" sz="1200" dirty="0">
                              <a:latin typeface="Times New Roman" panose="02020603050405020304" pitchFamily="18" charset="0"/>
                              <a:cs typeface="Times New Roman" panose="02020603050405020304" pitchFamily="18" charset="0"/>
                            </a:rPr>
                            <a:t>Number of timeslots</a:t>
                          </a:r>
                        </a:p>
                      </a:txBody>
                      <a:tcPr anchor="ctr"/>
                    </a:tc>
                    <a:tc>
                      <a:txBody>
                        <a:bodyPr/>
                        <a:lstStyle/>
                        <a:p>
                          <a:pPr algn="ctr"/>
                          <a:r>
                            <a:rPr kumimoji="1" lang="en-US" altLang="ja-JP" sz="1200" dirty="0">
                              <a:latin typeface="Times New Roman" panose="02020603050405020304" pitchFamily="18" charset="0"/>
                              <a:cs typeface="Times New Roman" panose="02020603050405020304" pitchFamily="18" charset="0"/>
                            </a:rPr>
                            <a:t>100</a:t>
                          </a:r>
                        </a:p>
                      </a:txBody>
                      <a:tcPr anchor="ctr"/>
                    </a:tc>
                    <a:tc>
                      <a:txBody>
                        <a:bodyPr/>
                        <a:lstStyle/>
                        <a:p>
                          <a:pPr algn="ctr"/>
                          <a:r>
                            <a:rPr kumimoji="1" lang="en-US" altLang="ja-JP" sz="1200" dirty="0">
                              <a:latin typeface="Times New Roman" panose="02020603050405020304" pitchFamily="18" charset="0"/>
                              <a:cs typeface="Times New Roman" panose="02020603050405020304" pitchFamily="18" charset="0"/>
                            </a:rPr>
                            <a:t>Max number of retransmissions</a:t>
                          </a:r>
                        </a:p>
                      </a:txBody>
                      <a:tcPr anchor="ctr"/>
                    </a:tc>
                    <a:tc>
                      <a:txBody>
                        <a:bodyPr/>
                        <a:lstStyle/>
                        <a:p>
                          <a:pPr algn="ctr"/>
                          <a:r>
                            <a:rPr kumimoji="1" lang="en-US" altLang="ja-JP" sz="1200" dirty="0">
                              <a:latin typeface="Times New Roman" panose="02020603050405020304" pitchFamily="18" charset="0"/>
                              <a:cs typeface="Times New Roman" panose="02020603050405020304" pitchFamily="18" charset="0"/>
                            </a:rPr>
                            <a:t>5 </a:t>
                          </a:r>
                          <a:endParaRPr kumimoji="1" lang="ja-JP" altLang="en-US" sz="1200"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194697403"/>
                      </a:ext>
                    </a:extLst>
                  </a:tr>
                  <a:tr h="305417">
                    <a:tc>
                      <a:txBody>
                        <a:bodyPr/>
                        <a:lstStyle/>
                        <a:p>
                          <a:pPr algn="ctr"/>
                          <a:r>
                            <a:rPr kumimoji="1" lang="en-US" altLang="ja-JP" sz="1200" dirty="0">
                              <a:latin typeface="Times New Roman" panose="02020603050405020304" pitchFamily="18" charset="0"/>
                              <a:cs typeface="Times New Roman" panose="02020603050405020304" pitchFamily="18" charset="0"/>
                            </a:rPr>
                            <a:t>Network</a:t>
                          </a:r>
                          <a:r>
                            <a:rPr kumimoji="1" lang="ja-JP" altLang="en-US" sz="1200">
                              <a:latin typeface="Times New Roman" panose="02020603050405020304" pitchFamily="18" charset="0"/>
                              <a:cs typeface="Times New Roman" panose="02020603050405020304" pitchFamily="18" charset="0"/>
                            </a:rPr>
                            <a:t> </a:t>
                          </a:r>
                          <a:r>
                            <a:rPr kumimoji="1" lang="en-US" altLang="ja-JP" sz="1200" dirty="0">
                              <a:latin typeface="Times New Roman" panose="02020603050405020304" pitchFamily="18" charset="0"/>
                              <a:cs typeface="Times New Roman" panose="02020603050405020304" pitchFamily="18" charset="0"/>
                            </a:rPr>
                            <a:t>management</a:t>
                          </a:r>
                          <a:endParaRPr kumimoji="1" lang="ja-JP" altLang="en-US" sz="1200" dirty="0">
                            <a:latin typeface="Times New Roman" panose="02020603050405020304" pitchFamily="18" charset="0"/>
                            <a:cs typeface="Times New Roman" panose="02020603050405020304" pitchFamily="18" charset="0"/>
                          </a:endParaRPr>
                        </a:p>
                      </a:txBody>
                      <a:tcPr anchor="ctr"/>
                    </a:tc>
                    <a:tc>
                      <a:txBody>
                        <a:bodyPr/>
                        <a:lstStyle/>
                        <a:p>
                          <a:pPr algn="ctr"/>
                          <a:r>
                            <a:rPr kumimoji="1" lang="en-US" altLang="ja-JP" sz="1200" dirty="0">
                              <a:latin typeface="Times New Roman" panose="02020603050405020304" pitchFamily="18" charset="0"/>
                              <a:cs typeface="Times New Roman" panose="02020603050405020304" pitchFamily="18" charset="0"/>
                            </a:rPr>
                            <a:t>5</a:t>
                          </a:r>
                          <a:endParaRPr kumimoji="1" lang="ja-JP" altLang="en-US" sz="1200" dirty="0">
                            <a:latin typeface="Times New Roman" panose="02020603050405020304" pitchFamily="18" charset="0"/>
                            <a:cs typeface="Times New Roman" panose="02020603050405020304" pitchFamily="18" charset="0"/>
                          </a:endParaRPr>
                        </a:p>
                      </a:txBody>
                      <a:tcPr anchor="ctr"/>
                    </a:tc>
                    <a:tc>
                      <a:txBody>
                        <a:bodyPr/>
                        <a:lstStyle/>
                        <a:p>
                          <a:pPr marL="0" marR="0" lvl="0" indent="0" algn="ctr" defTabSz="342891" rtl="0" eaLnBrk="1" fontAlgn="auto" latinLnBrk="0" hangingPunct="1">
                            <a:lnSpc>
                              <a:spcPct val="100000"/>
                            </a:lnSpc>
                            <a:spcBef>
                              <a:spcPts val="0"/>
                            </a:spcBef>
                            <a:spcAft>
                              <a:spcPts val="0"/>
                            </a:spcAft>
                            <a:buClrTx/>
                            <a:buSzTx/>
                            <a:buFontTx/>
                            <a:buNone/>
                            <a:tabLst/>
                            <a:defRPr/>
                          </a:pPr>
                          <a:r>
                            <a:rPr lang="en-US" altLang="ja-JP" sz="1200" dirty="0">
                              <a:latin typeface="Times New Roman"/>
                            </a:rPr>
                            <a:t>ARQ protocol</a:t>
                          </a:r>
                        </a:p>
                      </a:txBody>
                      <a:tcPr anchor="ctr"/>
                    </a:tc>
                    <a:tc>
                      <a:txBody>
                        <a:bodyPr/>
                        <a:lstStyle/>
                        <a:p>
                          <a:pPr algn="ctr"/>
                          <a:r>
                            <a:rPr kumimoji="1" lang="en-US" altLang="ja-JP" sz="1200" dirty="0">
                              <a:solidFill>
                                <a:schemeClr val="tx1"/>
                              </a:solidFill>
                              <a:latin typeface="Times New Roman" panose="02020603050405020304" pitchFamily="18" charset="0"/>
                              <a:cs typeface="Times New Roman" panose="02020603050405020304" pitchFamily="18" charset="0"/>
                            </a:rPr>
                            <a:t>Stop-and-Wait</a:t>
                          </a:r>
                        </a:p>
                      </a:txBody>
                      <a:tcPr anchor="ctr"/>
                    </a:tc>
                    <a:extLst>
                      <a:ext uri="{0D108BD9-81ED-4DB2-BD59-A6C34878D82A}">
                        <a16:rowId xmlns:a16="http://schemas.microsoft.com/office/drawing/2014/main" val="1366087342"/>
                      </a:ext>
                    </a:extLst>
                  </a:tr>
                  <a:tr h="369445">
                    <a:tc>
                      <a:txBody>
                        <a:bodyPr/>
                        <a:lstStyle/>
                        <a:p>
                          <a:pPr algn="ctr"/>
                          <a:r>
                            <a:rPr lang="en-US" altLang="ja-JP" sz="1200" dirty="0">
                              <a:latin typeface="Times New Roman"/>
                            </a:rPr>
                            <a:t>Contention free period</a:t>
                          </a:r>
                        </a:p>
                      </a:txBody>
                      <a:tcPr anchor="ctr"/>
                    </a:tc>
                    <a:tc>
                      <a:txBody>
                        <a:bodyPr/>
                        <a:lstStyle/>
                        <a:p>
                          <a:pPr algn="ctr"/>
                          <a:r>
                            <a:rPr kumimoji="1" lang="en-US" altLang="ja-JP" sz="1200" dirty="0">
                              <a:solidFill>
                                <a:schemeClr val="tx1"/>
                              </a:solidFill>
                              <a:latin typeface="Times New Roman" panose="02020603050405020304" pitchFamily="18" charset="0"/>
                              <a:cs typeface="Times New Roman" panose="02020603050405020304" pitchFamily="18" charset="0"/>
                            </a:rPr>
                            <a:t>60 timeslot</a:t>
                          </a:r>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200" dirty="0">
                              <a:latin typeface="Times New Roman" panose="02020603050405020304" pitchFamily="18" charset="0"/>
                              <a:cs typeface="Times New Roman" panose="02020603050405020304" pitchFamily="18" charset="0"/>
                            </a:rPr>
                            <a:t>Max waiting timeslot</a:t>
                          </a:r>
                          <a:r>
                            <a:rPr kumimoji="1" lang="ja-JP" altLang="en-US" sz="1200">
                              <a:latin typeface="Times New Roman" panose="02020603050405020304" pitchFamily="18" charset="0"/>
                              <a:cs typeface="Times New Roman" panose="02020603050405020304" pitchFamily="18" charset="0"/>
                            </a:rPr>
                            <a:t> </a:t>
                          </a:r>
                          <a:r>
                            <a:rPr kumimoji="1" lang="en-US" altLang="ja-JP" sz="1200" dirty="0">
                              <a:latin typeface="Times New Roman" panose="02020603050405020304" pitchFamily="18" charset="0"/>
                              <a:cs typeface="Times New Roman" panose="02020603050405020304" pitchFamily="18" charset="0"/>
                            </a:rPr>
                            <a:t> (CAP)</a:t>
                          </a:r>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200" dirty="0">
                              <a:latin typeface="Times New Roman" panose="02020603050405020304" pitchFamily="18" charset="0"/>
                              <a:cs typeface="Times New Roman" panose="02020603050405020304" pitchFamily="18" charset="0"/>
                            </a:rPr>
                            <a:t>10</a:t>
                          </a:r>
                        </a:p>
                      </a:txBody>
                      <a:tcPr anchor="ctr"/>
                    </a:tc>
                    <a:extLst>
                      <a:ext uri="{0D108BD9-81ED-4DB2-BD59-A6C34878D82A}">
                        <a16:rowId xmlns:a16="http://schemas.microsoft.com/office/drawing/2014/main" val="1845667842"/>
                      </a:ext>
                    </a:extLst>
                  </a:tr>
                  <a:tr h="351692">
                    <a:tc>
                      <a:txBody>
                        <a:bodyPr/>
                        <a:lstStyle/>
                        <a:p>
                          <a:pPr algn="ctr"/>
                          <a:r>
                            <a:rPr lang="en-US" altLang="ja-JP" sz="1200" dirty="0">
                              <a:latin typeface="Times New Roman"/>
                            </a:rPr>
                            <a:t>Contention  access period</a:t>
                          </a:r>
                        </a:p>
                      </a:txBody>
                      <a:tcPr anchor="ctr"/>
                    </a:tc>
                    <a:tc>
                      <a:txBody>
                        <a:bodyPr/>
                        <a:lstStyle/>
                        <a:p>
                          <a:pPr algn="ctr"/>
                          <a:r>
                            <a:rPr kumimoji="1" lang="en-US" altLang="ja-JP" sz="1200" dirty="0">
                              <a:solidFill>
                                <a:schemeClr val="tx1"/>
                              </a:solidFill>
                              <a:latin typeface="Times New Roman" panose="02020603050405020304" pitchFamily="18" charset="0"/>
                              <a:cs typeface="Times New Roman" panose="02020603050405020304" pitchFamily="18" charset="0"/>
                            </a:rPr>
                            <a:t>30 timeslot</a:t>
                          </a:r>
                        </a:p>
                      </a:txBody>
                      <a:tcPr anchor="ctr"/>
                    </a:tc>
                    <a:tc>
                      <a:txBody>
                        <a:bodyPr/>
                        <a:lstStyle/>
                        <a:p>
                          <a:pPr algn="ctr"/>
                          <a:r>
                            <a:rPr kumimoji="1" lang="en-US" altLang="ja-JP" sz="1200" dirty="0">
                              <a:latin typeface="Times New Roman" panose="02020603050405020304" pitchFamily="18" charset="0"/>
                              <a:cs typeface="Times New Roman" panose="02020603050405020304" pitchFamily="18" charset="0"/>
                            </a:rPr>
                            <a:t>Packet generation distribution</a:t>
                          </a:r>
                          <a:endParaRPr kumimoji="1" lang="ja-JP" altLang="en-US" sz="1200" dirty="0">
                            <a:latin typeface="Times New Roman" panose="02020603050405020304" pitchFamily="18" charset="0"/>
                            <a:cs typeface="Times New Roman" panose="02020603050405020304" pitchFamily="18" charset="0"/>
                          </a:endParaRPr>
                        </a:p>
                      </a:txBody>
                      <a:tcPr anchor="ctr"/>
                    </a:tc>
                    <a:tc>
                      <a:txBody>
                        <a:bodyPr/>
                        <a:lstStyle/>
                        <a:p>
                          <a:pPr algn="ctr"/>
                          <a:r>
                            <a:rPr kumimoji="1" lang="en-US" altLang="ja-JP" sz="1200" dirty="0">
                              <a:solidFill>
                                <a:schemeClr val="tx1"/>
                              </a:solidFill>
                              <a:latin typeface="Times New Roman" panose="02020603050405020304" pitchFamily="18" charset="0"/>
                              <a:cs typeface="Times New Roman" panose="02020603050405020304" pitchFamily="18" charset="0"/>
                            </a:rPr>
                            <a:t>Poisson</a:t>
                          </a:r>
                        </a:p>
                      </a:txBody>
                      <a:tcPr anchor="ctr"/>
                    </a:tc>
                    <a:extLst>
                      <a:ext uri="{0D108BD9-81ED-4DB2-BD59-A6C34878D82A}">
                        <a16:rowId xmlns:a16="http://schemas.microsoft.com/office/drawing/2014/main" val="1374487721"/>
                      </a:ext>
                    </a:extLst>
                  </a:tr>
                  <a:tr h="351692">
                    <a:tc>
                      <a:txBody>
                        <a:bodyPr/>
                        <a:lstStyle/>
                        <a:p>
                          <a:pPr marL="0" marR="0" lvl="0" indent="0" algn="ctr" defTabSz="342891" rtl="0" eaLnBrk="1" fontAlgn="auto" latinLnBrk="0" hangingPunct="1">
                            <a:lnSpc>
                              <a:spcPct val="100000"/>
                            </a:lnSpc>
                            <a:spcBef>
                              <a:spcPts val="0"/>
                            </a:spcBef>
                            <a:spcAft>
                              <a:spcPts val="0"/>
                            </a:spcAft>
                            <a:buClrTx/>
                            <a:buSzTx/>
                            <a:buFontTx/>
                            <a:buNone/>
                            <a:tabLst/>
                            <a:defRPr/>
                          </a:pPr>
                          <a:r>
                            <a:rPr lang="en-US" altLang="ja-JP" sz="1200" dirty="0">
                              <a:latin typeface="Times New Roman"/>
                            </a:rPr>
                            <a:t>Inactive period</a:t>
                          </a:r>
                        </a:p>
                      </a:txBody>
                      <a:tcPr anchor="ctr"/>
                    </a:tc>
                    <a:tc>
                      <a:txBody>
                        <a:bodyPr/>
                        <a:lstStyle/>
                        <a:p>
                          <a:pPr algn="ctr"/>
                          <a:r>
                            <a:rPr kumimoji="1" lang="en-US" altLang="ja-JP" sz="1200" dirty="0">
                              <a:solidFill>
                                <a:schemeClr val="tx1"/>
                              </a:solidFill>
                              <a:latin typeface="Times New Roman" panose="02020603050405020304" pitchFamily="18" charset="0"/>
                              <a:cs typeface="Times New Roman" panose="02020603050405020304" pitchFamily="18" charset="0"/>
                            </a:rPr>
                            <a:t>5 timeslot</a:t>
                          </a:r>
                        </a:p>
                      </a:txBody>
                      <a:tcPr anchor="ctr"/>
                    </a:tc>
                    <a:tc>
                      <a:txBody>
                        <a:bodyPr/>
                        <a:lstStyle/>
                        <a:p>
                          <a:pPr algn="ctr"/>
                          <a:r>
                            <a:rPr kumimoji="1" lang="en-US" altLang="ja-JP" sz="1200" dirty="0">
                              <a:latin typeface="Times New Roman" panose="02020603050405020304" pitchFamily="18" charset="0"/>
                              <a:cs typeface="Times New Roman" panose="02020603050405020304" pitchFamily="18" charset="0"/>
                            </a:rPr>
                            <a:t>Data rate</a:t>
                          </a:r>
                          <a:endParaRPr kumimoji="1" lang="ja-JP" altLang="en-US" sz="1200" dirty="0">
                            <a:latin typeface="Times New Roman" panose="02020603050405020304" pitchFamily="18" charset="0"/>
                            <a:cs typeface="Times New Roman" panose="02020603050405020304" pitchFamily="18" charset="0"/>
                          </a:endParaRPr>
                        </a:p>
                      </a:txBody>
                      <a:tcPr anchor="ctr"/>
                    </a:tc>
                    <a:tc>
                      <a:txBody>
                        <a:bodyPr/>
                        <a:lstStyle/>
                        <a:p>
                          <a:pPr algn="ctr"/>
                          <a:r>
                            <a:rPr kumimoji="1" lang="en-US" altLang="ja-JP" sz="1200" dirty="0">
                              <a:solidFill>
                                <a:schemeClr val="tx1"/>
                              </a:solidFill>
                              <a:latin typeface="Times New Roman" panose="02020603050405020304" pitchFamily="18" charset="0"/>
                              <a:cs typeface="Times New Roman" panose="02020603050405020304" pitchFamily="18" charset="0"/>
                            </a:rPr>
                            <a:t>50 Mbps</a:t>
                          </a:r>
                        </a:p>
                      </a:txBody>
                      <a:tcPr anchor="ctr"/>
                    </a:tc>
                    <a:extLst>
                      <a:ext uri="{0D108BD9-81ED-4DB2-BD59-A6C34878D82A}">
                        <a16:rowId xmlns:a16="http://schemas.microsoft.com/office/drawing/2014/main" val="618015223"/>
                      </a:ext>
                    </a:extLst>
                  </a:tr>
                  <a:tr h="315732">
                    <a:tc>
                      <a:txBody>
                        <a:bodyPr/>
                        <a:lstStyle/>
                        <a:p>
                          <a:pPr marL="0" marR="0" lvl="0" indent="0" algn="ctr" defTabSz="342891" rtl="0" eaLnBrk="1" fontAlgn="auto" latinLnBrk="0" hangingPunct="1">
                            <a:lnSpc>
                              <a:spcPct val="100000"/>
                            </a:lnSpc>
                            <a:spcBef>
                              <a:spcPts val="0"/>
                            </a:spcBef>
                            <a:spcAft>
                              <a:spcPts val="0"/>
                            </a:spcAft>
                            <a:buClrTx/>
                            <a:buSzTx/>
                            <a:buFontTx/>
                            <a:buNone/>
                            <a:tabLst/>
                            <a:defRPr/>
                          </a:pPr>
                          <a:r>
                            <a:rPr lang="en-US" altLang="ja-JP" sz="1200" dirty="0">
                              <a:latin typeface="Times New Roman"/>
                            </a:rPr>
                            <a:t>GAP</a:t>
                          </a:r>
                        </a:p>
                      </a:txBody>
                      <a:tcPr anchor="ctr"/>
                    </a:tc>
                    <a:tc>
                      <a:txBody>
                        <a:bodyPr/>
                        <a:lstStyle/>
                        <a:p>
                          <a:pPr algn="ctr"/>
                          <a:r>
                            <a:rPr kumimoji="1" lang="en-US" altLang="ja-JP" sz="1200" dirty="0">
                              <a:solidFill>
                                <a:schemeClr val="tx1"/>
                              </a:solidFill>
                              <a:latin typeface="Times New Roman" panose="02020603050405020304" pitchFamily="18" charset="0"/>
                              <a:cs typeface="Times New Roman" panose="02020603050405020304" pitchFamily="18" charset="0"/>
                            </a:rPr>
                            <a:t>0-99 timeslot</a:t>
                          </a:r>
                        </a:p>
                      </a:txBody>
                      <a:tcPr anchor="ctr"/>
                    </a:tc>
                    <a:tc>
                      <a:txBody>
                        <a:bodyPr/>
                        <a:lstStyle/>
                        <a:p>
                          <a:pPr algn="ctr"/>
                          <a:r>
                            <a:rPr kumimoji="1" lang="en-US" altLang="ja-JP" sz="1200" dirty="0">
                              <a:latin typeface="Times New Roman" panose="02020603050405020304" pitchFamily="18" charset="0"/>
                              <a:cs typeface="Times New Roman" panose="02020603050405020304" pitchFamily="18" charset="0"/>
                            </a:rPr>
                            <a:t>Packet length</a:t>
                          </a:r>
                          <a:endParaRPr kumimoji="1" lang="ja-JP" altLang="en-US" sz="1200" dirty="0">
                            <a:latin typeface="Times New Roman" panose="02020603050405020304" pitchFamily="18" charset="0"/>
                            <a:cs typeface="Times New Roman" panose="02020603050405020304" pitchFamily="18" charset="0"/>
                          </a:endParaRPr>
                        </a:p>
                      </a:txBody>
                      <a:tcPr anchor="ctr"/>
                    </a:tc>
                    <a:tc>
                      <a:txBody>
                        <a:bodyPr/>
                        <a:lstStyle/>
                        <a:p>
                          <a:pPr algn="ctr"/>
                          <a:r>
                            <a:rPr kumimoji="1" lang="en-US" altLang="ja-JP" sz="1200" dirty="0">
                              <a:solidFill>
                                <a:schemeClr val="tx1"/>
                              </a:solidFill>
                              <a:latin typeface="Times New Roman" panose="02020603050405020304" pitchFamily="18" charset="0"/>
                              <a:cs typeface="Times New Roman" panose="02020603050405020304" pitchFamily="18" charset="0"/>
                            </a:rPr>
                            <a:t>2000 bit</a:t>
                          </a:r>
                        </a:p>
                      </a:txBody>
                      <a:tcPr anchor="ctr"/>
                    </a:tc>
                    <a:extLst>
                      <a:ext uri="{0D108BD9-81ED-4DB2-BD59-A6C34878D82A}">
                        <a16:rowId xmlns:a16="http://schemas.microsoft.com/office/drawing/2014/main" val="1482520912"/>
                      </a:ext>
                    </a:extLst>
                  </a:tr>
                </a:tbl>
              </a:graphicData>
            </a:graphic>
          </p:graphicFrame>
        </mc:Choice>
        <mc:Fallback>
          <p:graphicFrame>
            <p:nvGraphicFramePr>
              <p:cNvPr id="196" name="表 45">
                <a:extLst>
                  <a:ext uri="{FF2B5EF4-FFF2-40B4-BE49-F238E27FC236}">
                    <a16:creationId xmlns:a16="http://schemas.microsoft.com/office/drawing/2014/main" id="{83E665CE-0C9F-F9CA-B9AC-9C17C083F92F}"/>
                  </a:ext>
                </a:extLst>
              </p:cNvPr>
              <p:cNvGraphicFramePr>
                <a:graphicFrameLocks noGrp="1"/>
              </p:cNvGraphicFramePr>
              <p:nvPr>
                <p:extLst>
                  <p:ext uri="{D42A27DB-BD31-4B8C-83A1-F6EECF244321}">
                    <p14:modId xmlns:p14="http://schemas.microsoft.com/office/powerpoint/2010/main" val="4135911018"/>
                  </p:ext>
                </p:extLst>
              </p:nvPr>
            </p:nvGraphicFramePr>
            <p:xfrm>
              <a:off x="1136118" y="3429000"/>
              <a:ext cx="7180298" cy="2860171"/>
            </p:xfrm>
            <a:graphic>
              <a:graphicData uri="http://schemas.openxmlformats.org/drawingml/2006/table">
                <a:tbl>
                  <a:tblPr firstRow="1" bandRow="1">
                    <a:tableStyleId>{69CF1AB2-1976-4502-BF36-3FF5EA218861}</a:tableStyleId>
                  </a:tblPr>
                  <a:tblGrid>
                    <a:gridCol w="1995722">
                      <a:extLst>
                        <a:ext uri="{9D8B030D-6E8A-4147-A177-3AD203B41FA5}">
                          <a16:colId xmlns:a16="http://schemas.microsoft.com/office/drawing/2014/main" val="206193490"/>
                        </a:ext>
                      </a:extLst>
                    </a:gridCol>
                    <a:gridCol w="1152128">
                      <a:extLst>
                        <a:ext uri="{9D8B030D-6E8A-4147-A177-3AD203B41FA5}">
                          <a16:colId xmlns:a16="http://schemas.microsoft.com/office/drawing/2014/main" val="677590163"/>
                        </a:ext>
                      </a:extLst>
                    </a:gridCol>
                    <a:gridCol w="2880320">
                      <a:extLst>
                        <a:ext uri="{9D8B030D-6E8A-4147-A177-3AD203B41FA5}">
                          <a16:colId xmlns:a16="http://schemas.microsoft.com/office/drawing/2014/main" val="1742335968"/>
                        </a:ext>
                      </a:extLst>
                    </a:gridCol>
                    <a:gridCol w="1152128">
                      <a:extLst>
                        <a:ext uri="{9D8B030D-6E8A-4147-A177-3AD203B41FA5}">
                          <a16:colId xmlns:a16="http://schemas.microsoft.com/office/drawing/2014/main" val="300613627"/>
                        </a:ext>
                      </a:extLst>
                    </a:gridCol>
                  </a:tblGrid>
                  <a:tr h="297291">
                    <a:tc>
                      <a:txBody>
                        <a:bodyPr/>
                        <a:lstStyle/>
                        <a:p>
                          <a:endParaRPr lang="ja-JP"/>
                        </a:p>
                      </a:txBody>
                      <a:tcPr anchor="ctr">
                        <a:blipFill>
                          <a:blip r:embed="rId3"/>
                          <a:stretch>
                            <a:fillRect l="-637" t="-4348" r="-261783" b="-891304"/>
                          </a:stretch>
                        </a:blipFill>
                      </a:tcPr>
                    </a:tc>
                    <a:tc>
                      <a:txBody>
                        <a:bodyPr/>
                        <a:lstStyle/>
                        <a:p>
                          <a:pPr algn="ctr"/>
                          <a:r>
                            <a:rPr kumimoji="1" lang="en-US" altLang="ja-JP" sz="1200" b="0" dirty="0">
                              <a:latin typeface="Times New Roman" panose="02020603050405020304" pitchFamily="18" charset="0"/>
                              <a:cs typeface="Times New Roman" panose="02020603050405020304" pitchFamily="18" charset="0"/>
                            </a:rPr>
                            <a:t>4</a:t>
                          </a:r>
                          <a:r>
                            <a:rPr kumimoji="1" lang="ja-JP" altLang="en-US" sz="1200" b="0" dirty="0">
                              <a:latin typeface="Times New Roman" panose="02020603050405020304" pitchFamily="18" charset="0"/>
                              <a:cs typeface="Times New Roman" panose="02020603050405020304" pitchFamily="18" charset="0"/>
                            </a:rPr>
                            <a:t> </a:t>
                          </a:r>
                          <a:r>
                            <a:rPr kumimoji="1" lang="en-US" altLang="ja-JP" sz="1200" b="0" dirty="0" err="1">
                              <a:latin typeface="Times New Roman" panose="02020603050405020304" pitchFamily="18" charset="0"/>
                              <a:cs typeface="Times New Roman" panose="02020603050405020304" pitchFamily="18" charset="0"/>
                            </a:rPr>
                            <a:t>ms</a:t>
                          </a:r>
                          <a:endParaRPr kumimoji="1" lang="ja-JP" altLang="en-US" sz="1200" b="0" dirty="0">
                            <a:latin typeface="Times New Roman" panose="02020603050405020304" pitchFamily="18" charset="0"/>
                            <a:cs typeface="Times New Roman" panose="02020603050405020304" pitchFamily="18" charset="0"/>
                          </a:endParaRPr>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200" b="0" dirty="0">
                              <a:latin typeface="Times New Roman" panose="02020603050405020304" pitchFamily="18" charset="0"/>
                              <a:cs typeface="Times New Roman" panose="02020603050405020304" pitchFamily="18" charset="0"/>
                            </a:rPr>
                            <a:t>Modulation scheme</a:t>
                          </a:r>
                          <a:endParaRPr kumimoji="1" lang="ja-JP" altLang="en-US" sz="1200" b="0" dirty="0">
                            <a:latin typeface="Times New Roman" panose="02020603050405020304" pitchFamily="18" charset="0"/>
                            <a:cs typeface="Times New Roman" panose="02020603050405020304" pitchFamily="18" charset="0"/>
                          </a:endParaRPr>
                        </a:p>
                      </a:txBody>
                      <a:tcPr anchor="ctr"/>
                    </a:tc>
                    <a:tc>
                      <a:txBody>
                        <a:bodyPr/>
                        <a:lstStyle/>
                        <a:p>
                          <a:pPr algn="ctr"/>
                          <a:r>
                            <a:rPr kumimoji="1" lang="en-US" altLang="ja-JP" sz="1200" b="0" dirty="0">
                              <a:latin typeface="Times New Roman" panose="02020603050405020304" pitchFamily="18" charset="0"/>
                              <a:cs typeface="Times New Roman" panose="02020603050405020304" pitchFamily="18" charset="0"/>
                            </a:rPr>
                            <a:t>BPSK</a:t>
                          </a:r>
                          <a:endParaRPr kumimoji="1" lang="ja-JP" altLang="en-US" sz="1200" b="0"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1287619499"/>
                      </a:ext>
                    </a:extLst>
                  </a:tr>
                  <a:tr h="297291">
                    <a:tc>
                      <a:txBody>
                        <a:bodyPr/>
                        <a:lstStyle/>
                        <a:p>
                          <a:endParaRPr lang="ja-JP"/>
                        </a:p>
                      </a:txBody>
                      <a:tcPr anchor="ctr">
                        <a:blipFill>
                          <a:blip r:embed="rId3"/>
                          <a:stretch>
                            <a:fillRect l="-637" t="-100000" r="-261783" b="-754167"/>
                          </a:stretch>
                        </a:blipFill>
                      </a:tcPr>
                    </a:tc>
                    <a:tc>
                      <a:txBody>
                        <a:bodyPr/>
                        <a:lstStyle/>
                        <a:p>
                          <a:pPr algn="ctr"/>
                          <a:r>
                            <a:rPr kumimoji="1" lang="en-US" altLang="ja-JP" sz="1200" dirty="0">
                              <a:latin typeface="Times New Roman" panose="02020603050405020304" pitchFamily="18" charset="0"/>
                              <a:cs typeface="Times New Roman" panose="02020603050405020304" pitchFamily="18" charset="0"/>
                            </a:rPr>
                            <a:t>40</a:t>
                          </a:r>
                          <a:r>
                            <a:rPr kumimoji="1" lang="ja-JP" altLang="en-US" sz="1200" dirty="0">
                              <a:latin typeface="Times New Roman" panose="02020603050405020304" pitchFamily="18" charset="0"/>
                              <a:cs typeface="Times New Roman" panose="02020603050405020304" pitchFamily="18" charset="0"/>
                            </a:rPr>
                            <a:t> </a:t>
                          </a:r>
                          <a:r>
                            <a:rPr kumimoji="1" lang="en-US" altLang="ja-JP" sz="1200" dirty="0">
                              <a:latin typeface="Times New Roman" panose="02020603050405020304" pitchFamily="18" charset="0"/>
                              <a:cs typeface="Times New Roman" panose="02020603050405020304" pitchFamily="18" charset="0"/>
                            </a:rPr>
                            <a:t>µs</a:t>
                          </a:r>
                          <a:endParaRPr kumimoji="1" lang="ja-JP" altLang="en-US" sz="1200" dirty="0">
                            <a:latin typeface="Times New Roman" panose="02020603050405020304" pitchFamily="18" charset="0"/>
                            <a:cs typeface="Times New Roman" panose="02020603050405020304" pitchFamily="18" charset="0"/>
                          </a:endParaRPr>
                        </a:p>
                      </a:txBody>
                      <a:tcPr anchor="ctr"/>
                    </a:tc>
                    <a:tc>
                      <a:txBody>
                        <a:bodyPr/>
                        <a:lstStyle/>
                        <a:p>
                          <a:pPr algn="ctr"/>
                          <a:r>
                            <a:rPr kumimoji="1" lang="en-US" altLang="ja-JP" sz="1200" dirty="0">
                              <a:latin typeface="Times New Roman" panose="02020603050405020304" pitchFamily="18" charset="0"/>
                              <a:cs typeface="Times New Roman" panose="02020603050405020304" pitchFamily="18" charset="0"/>
                            </a:rPr>
                            <a:t>Number of BANs</a:t>
                          </a:r>
                          <a:endParaRPr kumimoji="1" lang="ja-JP" altLang="en-US" sz="1200" dirty="0">
                            <a:latin typeface="Times New Roman" panose="02020603050405020304" pitchFamily="18" charset="0"/>
                            <a:cs typeface="Times New Roman" panose="02020603050405020304" pitchFamily="18" charset="0"/>
                          </a:endParaRPr>
                        </a:p>
                      </a:txBody>
                      <a:tcPr anchor="ctr"/>
                    </a:tc>
                    <a:tc>
                      <a:txBody>
                        <a:bodyPr/>
                        <a:lstStyle/>
                        <a:p>
                          <a:pPr algn="ctr"/>
                          <a:r>
                            <a:rPr kumimoji="1" lang="en-US" altLang="ja-JP" sz="1200" dirty="0">
                              <a:latin typeface="Times New Roman" panose="02020603050405020304" pitchFamily="18" charset="0"/>
                              <a:cs typeface="Times New Roman" panose="02020603050405020304" pitchFamily="18" charset="0"/>
                            </a:rPr>
                            <a:t>2</a:t>
                          </a:r>
                          <a:endParaRPr kumimoji="1" lang="ja-JP" altLang="en-US" sz="1200"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4134852501"/>
                      </a:ext>
                    </a:extLst>
                  </a:tr>
                  <a:tr h="297291">
                    <a:tc>
                      <a:txBody>
                        <a:bodyPr/>
                        <a:lstStyle/>
                        <a:p>
                          <a:pPr algn="ctr"/>
                          <a:r>
                            <a:rPr kumimoji="1" lang="en-US" altLang="ja-JP" sz="1200" dirty="0">
                              <a:latin typeface="Times New Roman" panose="02020603050405020304" pitchFamily="18" charset="0"/>
                              <a:cs typeface="Times New Roman" panose="02020603050405020304" pitchFamily="18" charset="0"/>
                            </a:rPr>
                            <a:t>Number of super frames</a:t>
                          </a:r>
                          <a:endParaRPr kumimoji="1" lang="ja-JP" altLang="en-US" sz="1200" dirty="0">
                            <a:latin typeface="Times New Roman" panose="02020603050405020304" pitchFamily="18" charset="0"/>
                            <a:cs typeface="Times New Roman" panose="02020603050405020304" pitchFamily="18" charset="0"/>
                          </a:endParaRPr>
                        </a:p>
                      </a:txBody>
                      <a:tcPr anchor="ctr"/>
                    </a:tc>
                    <a:tc>
                      <a:txBody>
                        <a:bodyPr/>
                        <a:lstStyle/>
                        <a:p>
                          <a:pPr algn="ctr"/>
                          <a:r>
                            <a:rPr kumimoji="1" lang="en-US" altLang="ja-JP" sz="1200" dirty="0">
                              <a:latin typeface="Times New Roman" panose="02020603050405020304" pitchFamily="18" charset="0"/>
                              <a:cs typeface="Times New Roman" panose="02020603050405020304" pitchFamily="18" charset="0"/>
                            </a:rPr>
                            <a:t>500</a:t>
                          </a:r>
                          <a:endParaRPr kumimoji="1" lang="ja-JP" altLang="en-US" sz="1200" dirty="0">
                            <a:latin typeface="Times New Roman" panose="02020603050405020304" pitchFamily="18" charset="0"/>
                            <a:cs typeface="Times New Roman" panose="02020603050405020304" pitchFamily="18" charset="0"/>
                          </a:endParaRPr>
                        </a:p>
                      </a:txBody>
                      <a:tcPr anchor="ctr"/>
                    </a:tc>
                    <a:tc>
                      <a:txBody>
                        <a:bodyPr/>
                        <a:lstStyle/>
                        <a:p>
                          <a:pPr algn="ctr"/>
                          <a:r>
                            <a:rPr kumimoji="1" lang="en-US" altLang="ja-JP" sz="1200" b="0" dirty="0">
                              <a:latin typeface="Times New Roman" panose="02020603050405020304" pitchFamily="18" charset="0"/>
                              <a:cs typeface="Times New Roman" panose="02020603050405020304" pitchFamily="18" charset="0"/>
                            </a:rPr>
                            <a:t>Number of nodes in each BAN</a:t>
                          </a:r>
                          <a:endParaRPr kumimoji="1" lang="ja-JP" altLang="en-US" sz="1200" b="0" dirty="0">
                            <a:latin typeface="Times New Roman" panose="02020603050405020304" pitchFamily="18" charset="0"/>
                            <a:cs typeface="Times New Roman" panose="02020603050405020304" pitchFamily="18" charset="0"/>
                          </a:endParaRPr>
                        </a:p>
                      </a:txBody>
                      <a:tcPr anchor="ctr"/>
                    </a:tc>
                    <a:tc>
                      <a:txBody>
                        <a:bodyPr/>
                        <a:lstStyle/>
                        <a:p>
                          <a:pPr algn="ctr"/>
                          <a:r>
                            <a:rPr kumimoji="1" lang="en-US" altLang="ja-JP" sz="1200" b="0" dirty="0">
                              <a:latin typeface="Times New Roman" panose="02020603050405020304" pitchFamily="18" charset="0"/>
                              <a:cs typeface="Times New Roman" panose="02020603050405020304" pitchFamily="18" charset="0"/>
                            </a:rPr>
                            <a:t>5</a:t>
                          </a:r>
                          <a:r>
                            <a:rPr kumimoji="1" lang="ja-JP" altLang="en-US" sz="1200" b="0">
                              <a:latin typeface="Times New Roman" panose="02020603050405020304" pitchFamily="18" charset="0"/>
                              <a:cs typeface="Times New Roman" panose="02020603050405020304" pitchFamily="18" charset="0"/>
                            </a:rPr>
                            <a:t> </a:t>
                          </a:r>
                          <a:endParaRPr kumimoji="1" lang="ja-JP" altLang="en-US" sz="1200" b="0"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1367435287"/>
                      </a:ext>
                    </a:extLst>
                  </a:tr>
                  <a:tr h="274320">
                    <a:tc>
                      <a:txBody>
                        <a:bodyPr/>
                        <a:lstStyle/>
                        <a:p>
                          <a:pPr algn="ctr"/>
                          <a:r>
                            <a:rPr kumimoji="1" lang="en-US" altLang="ja-JP" sz="1200" dirty="0">
                              <a:latin typeface="Times New Roman" panose="02020603050405020304" pitchFamily="18" charset="0"/>
                              <a:cs typeface="Times New Roman" panose="02020603050405020304" pitchFamily="18" charset="0"/>
                            </a:rPr>
                            <a:t>Number of timeslots</a:t>
                          </a:r>
                        </a:p>
                      </a:txBody>
                      <a:tcPr anchor="ctr"/>
                    </a:tc>
                    <a:tc>
                      <a:txBody>
                        <a:bodyPr/>
                        <a:lstStyle/>
                        <a:p>
                          <a:pPr algn="ctr"/>
                          <a:r>
                            <a:rPr kumimoji="1" lang="en-US" altLang="ja-JP" sz="1200" dirty="0">
                              <a:latin typeface="Times New Roman" panose="02020603050405020304" pitchFamily="18" charset="0"/>
                              <a:cs typeface="Times New Roman" panose="02020603050405020304" pitchFamily="18" charset="0"/>
                            </a:rPr>
                            <a:t>100</a:t>
                          </a:r>
                        </a:p>
                      </a:txBody>
                      <a:tcPr anchor="ctr"/>
                    </a:tc>
                    <a:tc>
                      <a:txBody>
                        <a:bodyPr/>
                        <a:lstStyle/>
                        <a:p>
                          <a:pPr algn="ctr"/>
                          <a:r>
                            <a:rPr kumimoji="1" lang="en-US" altLang="ja-JP" sz="1200" dirty="0">
                              <a:latin typeface="Times New Roman" panose="02020603050405020304" pitchFamily="18" charset="0"/>
                              <a:cs typeface="Times New Roman" panose="02020603050405020304" pitchFamily="18" charset="0"/>
                            </a:rPr>
                            <a:t>Max number of retransmissions</a:t>
                          </a:r>
                        </a:p>
                      </a:txBody>
                      <a:tcPr anchor="ctr"/>
                    </a:tc>
                    <a:tc>
                      <a:txBody>
                        <a:bodyPr/>
                        <a:lstStyle/>
                        <a:p>
                          <a:pPr algn="ctr"/>
                          <a:r>
                            <a:rPr kumimoji="1" lang="en-US" altLang="ja-JP" sz="1200" dirty="0">
                              <a:latin typeface="Times New Roman" panose="02020603050405020304" pitchFamily="18" charset="0"/>
                              <a:cs typeface="Times New Roman" panose="02020603050405020304" pitchFamily="18" charset="0"/>
                            </a:rPr>
                            <a:t>5 </a:t>
                          </a:r>
                          <a:endParaRPr kumimoji="1" lang="ja-JP" altLang="en-US" sz="1200"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194697403"/>
                      </a:ext>
                    </a:extLst>
                  </a:tr>
                  <a:tr h="305417">
                    <a:tc>
                      <a:txBody>
                        <a:bodyPr/>
                        <a:lstStyle/>
                        <a:p>
                          <a:pPr algn="ctr"/>
                          <a:r>
                            <a:rPr kumimoji="1" lang="en-US" altLang="ja-JP" sz="1200" dirty="0">
                              <a:latin typeface="Times New Roman" panose="02020603050405020304" pitchFamily="18" charset="0"/>
                              <a:cs typeface="Times New Roman" panose="02020603050405020304" pitchFamily="18" charset="0"/>
                            </a:rPr>
                            <a:t>Network</a:t>
                          </a:r>
                          <a:r>
                            <a:rPr kumimoji="1" lang="ja-JP" altLang="en-US" sz="1200">
                              <a:latin typeface="Times New Roman" panose="02020603050405020304" pitchFamily="18" charset="0"/>
                              <a:cs typeface="Times New Roman" panose="02020603050405020304" pitchFamily="18" charset="0"/>
                            </a:rPr>
                            <a:t> </a:t>
                          </a:r>
                          <a:r>
                            <a:rPr kumimoji="1" lang="en-US" altLang="ja-JP" sz="1200" dirty="0">
                              <a:latin typeface="Times New Roman" panose="02020603050405020304" pitchFamily="18" charset="0"/>
                              <a:cs typeface="Times New Roman" panose="02020603050405020304" pitchFamily="18" charset="0"/>
                            </a:rPr>
                            <a:t>management</a:t>
                          </a:r>
                          <a:endParaRPr kumimoji="1" lang="ja-JP" altLang="en-US" sz="1200" dirty="0">
                            <a:latin typeface="Times New Roman" panose="02020603050405020304" pitchFamily="18" charset="0"/>
                            <a:cs typeface="Times New Roman" panose="02020603050405020304" pitchFamily="18" charset="0"/>
                          </a:endParaRPr>
                        </a:p>
                      </a:txBody>
                      <a:tcPr anchor="ctr"/>
                    </a:tc>
                    <a:tc>
                      <a:txBody>
                        <a:bodyPr/>
                        <a:lstStyle/>
                        <a:p>
                          <a:pPr algn="ctr"/>
                          <a:r>
                            <a:rPr kumimoji="1" lang="en-US" altLang="ja-JP" sz="1200" dirty="0">
                              <a:latin typeface="Times New Roman" panose="02020603050405020304" pitchFamily="18" charset="0"/>
                              <a:cs typeface="Times New Roman" panose="02020603050405020304" pitchFamily="18" charset="0"/>
                            </a:rPr>
                            <a:t>5</a:t>
                          </a:r>
                          <a:endParaRPr kumimoji="1" lang="ja-JP" altLang="en-US" sz="1200" dirty="0">
                            <a:latin typeface="Times New Roman" panose="02020603050405020304" pitchFamily="18" charset="0"/>
                            <a:cs typeface="Times New Roman" panose="02020603050405020304" pitchFamily="18" charset="0"/>
                          </a:endParaRPr>
                        </a:p>
                      </a:txBody>
                      <a:tcPr anchor="ctr"/>
                    </a:tc>
                    <a:tc>
                      <a:txBody>
                        <a:bodyPr/>
                        <a:lstStyle/>
                        <a:p>
                          <a:pPr marL="0" marR="0" lvl="0" indent="0" algn="ctr" defTabSz="342891" rtl="0" eaLnBrk="1" fontAlgn="auto" latinLnBrk="0" hangingPunct="1">
                            <a:lnSpc>
                              <a:spcPct val="100000"/>
                            </a:lnSpc>
                            <a:spcBef>
                              <a:spcPts val="0"/>
                            </a:spcBef>
                            <a:spcAft>
                              <a:spcPts val="0"/>
                            </a:spcAft>
                            <a:buClrTx/>
                            <a:buSzTx/>
                            <a:buFontTx/>
                            <a:buNone/>
                            <a:tabLst/>
                            <a:defRPr/>
                          </a:pPr>
                          <a:r>
                            <a:rPr lang="en-US" altLang="ja-JP" sz="1200" dirty="0">
                              <a:latin typeface="Times New Roman"/>
                            </a:rPr>
                            <a:t>ARQ protocol</a:t>
                          </a:r>
                        </a:p>
                      </a:txBody>
                      <a:tcPr anchor="ctr"/>
                    </a:tc>
                    <a:tc>
                      <a:txBody>
                        <a:bodyPr/>
                        <a:lstStyle/>
                        <a:p>
                          <a:pPr algn="ctr"/>
                          <a:r>
                            <a:rPr kumimoji="1" lang="en-US" altLang="ja-JP" sz="1200" dirty="0">
                              <a:solidFill>
                                <a:schemeClr val="tx1"/>
                              </a:solidFill>
                              <a:latin typeface="Times New Roman" panose="02020603050405020304" pitchFamily="18" charset="0"/>
                              <a:cs typeface="Times New Roman" panose="02020603050405020304" pitchFamily="18" charset="0"/>
                            </a:rPr>
                            <a:t>Stop-and-Wait</a:t>
                          </a:r>
                        </a:p>
                      </a:txBody>
                      <a:tcPr anchor="ctr"/>
                    </a:tc>
                    <a:extLst>
                      <a:ext uri="{0D108BD9-81ED-4DB2-BD59-A6C34878D82A}">
                        <a16:rowId xmlns:a16="http://schemas.microsoft.com/office/drawing/2014/main" val="1366087342"/>
                      </a:ext>
                    </a:extLst>
                  </a:tr>
                  <a:tr h="369445">
                    <a:tc>
                      <a:txBody>
                        <a:bodyPr/>
                        <a:lstStyle/>
                        <a:p>
                          <a:pPr algn="ctr"/>
                          <a:r>
                            <a:rPr lang="en-US" altLang="ja-JP" sz="1200" dirty="0">
                              <a:latin typeface="Times New Roman"/>
                            </a:rPr>
                            <a:t>Contention free period</a:t>
                          </a:r>
                        </a:p>
                      </a:txBody>
                      <a:tcPr anchor="ctr"/>
                    </a:tc>
                    <a:tc>
                      <a:txBody>
                        <a:bodyPr/>
                        <a:lstStyle/>
                        <a:p>
                          <a:pPr algn="ctr"/>
                          <a:r>
                            <a:rPr kumimoji="1" lang="en-US" altLang="ja-JP" sz="1200" dirty="0">
                              <a:solidFill>
                                <a:schemeClr val="tx1"/>
                              </a:solidFill>
                              <a:latin typeface="Times New Roman" panose="02020603050405020304" pitchFamily="18" charset="0"/>
                              <a:cs typeface="Times New Roman" panose="02020603050405020304" pitchFamily="18" charset="0"/>
                            </a:rPr>
                            <a:t>60 timeslot</a:t>
                          </a:r>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200" dirty="0">
                              <a:latin typeface="Times New Roman" panose="02020603050405020304" pitchFamily="18" charset="0"/>
                              <a:cs typeface="Times New Roman" panose="02020603050405020304" pitchFamily="18" charset="0"/>
                            </a:rPr>
                            <a:t>Max waiting timeslot</a:t>
                          </a:r>
                          <a:r>
                            <a:rPr kumimoji="1" lang="ja-JP" altLang="en-US" sz="1200">
                              <a:latin typeface="Times New Roman" panose="02020603050405020304" pitchFamily="18" charset="0"/>
                              <a:cs typeface="Times New Roman" panose="02020603050405020304" pitchFamily="18" charset="0"/>
                            </a:rPr>
                            <a:t> </a:t>
                          </a:r>
                          <a:r>
                            <a:rPr kumimoji="1" lang="en-US" altLang="ja-JP" sz="1200" dirty="0">
                              <a:latin typeface="Times New Roman" panose="02020603050405020304" pitchFamily="18" charset="0"/>
                              <a:cs typeface="Times New Roman" panose="02020603050405020304" pitchFamily="18" charset="0"/>
                            </a:rPr>
                            <a:t> (CAP)</a:t>
                          </a:r>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200" dirty="0">
                              <a:latin typeface="Times New Roman" panose="02020603050405020304" pitchFamily="18" charset="0"/>
                              <a:cs typeface="Times New Roman" panose="02020603050405020304" pitchFamily="18" charset="0"/>
                            </a:rPr>
                            <a:t>10</a:t>
                          </a:r>
                        </a:p>
                      </a:txBody>
                      <a:tcPr anchor="ctr"/>
                    </a:tc>
                    <a:extLst>
                      <a:ext uri="{0D108BD9-81ED-4DB2-BD59-A6C34878D82A}">
                        <a16:rowId xmlns:a16="http://schemas.microsoft.com/office/drawing/2014/main" val="1845667842"/>
                      </a:ext>
                    </a:extLst>
                  </a:tr>
                  <a:tr h="351692">
                    <a:tc>
                      <a:txBody>
                        <a:bodyPr/>
                        <a:lstStyle/>
                        <a:p>
                          <a:pPr algn="ctr"/>
                          <a:r>
                            <a:rPr lang="en-US" altLang="ja-JP" sz="1200" dirty="0">
                              <a:latin typeface="Times New Roman"/>
                            </a:rPr>
                            <a:t>Contention  access period</a:t>
                          </a:r>
                        </a:p>
                      </a:txBody>
                      <a:tcPr anchor="ctr"/>
                    </a:tc>
                    <a:tc>
                      <a:txBody>
                        <a:bodyPr/>
                        <a:lstStyle/>
                        <a:p>
                          <a:pPr algn="ctr"/>
                          <a:r>
                            <a:rPr kumimoji="1" lang="en-US" altLang="ja-JP" sz="1200" dirty="0">
                              <a:solidFill>
                                <a:schemeClr val="tx1"/>
                              </a:solidFill>
                              <a:latin typeface="Times New Roman" panose="02020603050405020304" pitchFamily="18" charset="0"/>
                              <a:cs typeface="Times New Roman" panose="02020603050405020304" pitchFamily="18" charset="0"/>
                            </a:rPr>
                            <a:t>30 timeslot</a:t>
                          </a:r>
                        </a:p>
                      </a:txBody>
                      <a:tcPr anchor="ctr"/>
                    </a:tc>
                    <a:tc>
                      <a:txBody>
                        <a:bodyPr/>
                        <a:lstStyle/>
                        <a:p>
                          <a:pPr algn="ctr"/>
                          <a:r>
                            <a:rPr kumimoji="1" lang="en-US" altLang="ja-JP" sz="1200" dirty="0">
                              <a:latin typeface="Times New Roman" panose="02020603050405020304" pitchFamily="18" charset="0"/>
                              <a:cs typeface="Times New Roman" panose="02020603050405020304" pitchFamily="18" charset="0"/>
                            </a:rPr>
                            <a:t>Packet generation distribution</a:t>
                          </a:r>
                          <a:endParaRPr kumimoji="1" lang="ja-JP" altLang="en-US" sz="1200" dirty="0">
                            <a:latin typeface="Times New Roman" panose="02020603050405020304" pitchFamily="18" charset="0"/>
                            <a:cs typeface="Times New Roman" panose="02020603050405020304" pitchFamily="18" charset="0"/>
                          </a:endParaRPr>
                        </a:p>
                      </a:txBody>
                      <a:tcPr anchor="ctr"/>
                    </a:tc>
                    <a:tc>
                      <a:txBody>
                        <a:bodyPr/>
                        <a:lstStyle/>
                        <a:p>
                          <a:pPr algn="ctr"/>
                          <a:r>
                            <a:rPr kumimoji="1" lang="en-US" altLang="ja-JP" sz="1200" dirty="0">
                              <a:solidFill>
                                <a:schemeClr val="tx1"/>
                              </a:solidFill>
                              <a:latin typeface="Times New Roman" panose="02020603050405020304" pitchFamily="18" charset="0"/>
                              <a:cs typeface="Times New Roman" panose="02020603050405020304" pitchFamily="18" charset="0"/>
                            </a:rPr>
                            <a:t>Poisson</a:t>
                          </a:r>
                        </a:p>
                      </a:txBody>
                      <a:tcPr anchor="ctr"/>
                    </a:tc>
                    <a:extLst>
                      <a:ext uri="{0D108BD9-81ED-4DB2-BD59-A6C34878D82A}">
                        <a16:rowId xmlns:a16="http://schemas.microsoft.com/office/drawing/2014/main" val="1374487721"/>
                      </a:ext>
                    </a:extLst>
                  </a:tr>
                  <a:tr h="351692">
                    <a:tc>
                      <a:txBody>
                        <a:bodyPr/>
                        <a:lstStyle/>
                        <a:p>
                          <a:pPr marL="0" marR="0" lvl="0" indent="0" algn="ctr" defTabSz="342891" rtl="0" eaLnBrk="1" fontAlgn="auto" latinLnBrk="0" hangingPunct="1">
                            <a:lnSpc>
                              <a:spcPct val="100000"/>
                            </a:lnSpc>
                            <a:spcBef>
                              <a:spcPts val="0"/>
                            </a:spcBef>
                            <a:spcAft>
                              <a:spcPts val="0"/>
                            </a:spcAft>
                            <a:buClrTx/>
                            <a:buSzTx/>
                            <a:buFontTx/>
                            <a:buNone/>
                            <a:tabLst/>
                            <a:defRPr/>
                          </a:pPr>
                          <a:r>
                            <a:rPr lang="en-US" altLang="ja-JP" sz="1200" dirty="0">
                              <a:latin typeface="Times New Roman"/>
                            </a:rPr>
                            <a:t>Inactive period</a:t>
                          </a:r>
                        </a:p>
                      </a:txBody>
                      <a:tcPr anchor="ctr"/>
                    </a:tc>
                    <a:tc>
                      <a:txBody>
                        <a:bodyPr/>
                        <a:lstStyle/>
                        <a:p>
                          <a:pPr algn="ctr"/>
                          <a:r>
                            <a:rPr kumimoji="1" lang="en-US" altLang="ja-JP" sz="1200" dirty="0">
                              <a:solidFill>
                                <a:schemeClr val="tx1"/>
                              </a:solidFill>
                              <a:latin typeface="Times New Roman" panose="02020603050405020304" pitchFamily="18" charset="0"/>
                              <a:cs typeface="Times New Roman" panose="02020603050405020304" pitchFamily="18" charset="0"/>
                            </a:rPr>
                            <a:t>5 timeslot</a:t>
                          </a:r>
                        </a:p>
                      </a:txBody>
                      <a:tcPr anchor="ctr"/>
                    </a:tc>
                    <a:tc>
                      <a:txBody>
                        <a:bodyPr/>
                        <a:lstStyle/>
                        <a:p>
                          <a:pPr algn="ctr"/>
                          <a:r>
                            <a:rPr kumimoji="1" lang="en-US" altLang="ja-JP" sz="1200" dirty="0">
                              <a:latin typeface="Times New Roman" panose="02020603050405020304" pitchFamily="18" charset="0"/>
                              <a:cs typeface="Times New Roman" panose="02020603050405020304" pitchFamily="18" charset="0"/>
                            </a:rPr>
                            <a:t>Data rate</a:t>
                          </a:r>
                          <a:endParaRPr kumimoji="1" lang="ja-JP" altLang="en-US" sz="1200" dirty="0">
                            <a:latin typeface="Times New Roman" panose="02020603050405020304" pitchFamily="18" charset="0"/>
                            <a:cs typeface="Times New Roman" panose="02020603050405020304" pitchFamily="18" charset="0"/>
                          </a:endParaRPr>
                        </a:p>
                      </a:txBody>
                      <a:tcPr anchor="ctr"/>
                    </a:tc>
                    <a:tc>
                      <a:txBody>
                        <a:bodyPr/>
                        <a:lstStyle/>
                        <a:p>
                          <a:pPr algn="ctr"/>
                          <a:r>
                            <a:rPr kumimoji="1" lang="en-US" altLang="ja-JP" sz="1200" dirty="0">
                              <a:solidFill>
                                <a:schemeClr val="tx1"/>
                              </a:solidFill>
                              <a:latin typeface="Times New Roman" panose="02020603050405020304" pitchFamily="18" charset="0"/>
                              <a:cs typeface="Times New Roman" panose="02020603050405020304" pitchFamily="18" charset="0"/>
                            </a:rPr>
                            <a:t>50 Mbps</a:t>
                          </a:r>
                        </a:p>
                      </a:txBody>
                      <a:tcPr anchor="ctr"/>
                    </a:tc>
                    <a:extLst>
                      <a:ext uri="{0D108BD9-81ED-4DB2-BD59-A6C34878D82A}">
                        <a16:rowId xmlns:a16="http://schemas.microsoft.com/office/drawing/2014/main" val="618015223"/>
                      </a:ext>
                    </a:extLst>
                  </a:tr>
                  <a:tr h="315732">
                    <a:tc>
                      <a:txBody>
                        <a:bodyPr/>
                        <a:lstStyle/>
                        <a:p>
                          <a:pPr marL="0" marR="0" lvl="0" indent="0" algn="ctr" defTabSz="342891" rtl="0" eaLnBrk="1" fontAlgn="auto" latinLnBrk="0" hangingPunct="1">
                            <a:lnSpc>
                              <a:spcPct val="100000"/>
                            </a:lnSpc>
                            <a:spcBef>
                              <a:spcPts val="0"/>
                            </a:spcBef>
                            <a:spcAft>
                              <a:spcPts val="0"/>
                            </a:spcAft>
                            <a:buClrTx/>
                            <a:buSzTx/>
                            <a:buFontTx/>
                            <a:buNone/>
                            <a:tabLst/>
                            <a:defRPr/>
                          </a:pPr>
                          <a:r>
                            <a:rPr lang="en-US" altLang="ja-JP" sz="1200" dirty="0">
                              <a:latin typeface="Times New Roman"/>
                            </a:rPr>
                            <a:t>GAP</a:t>
                          </a:r>
                        </a:p>
                      </a:txBody>
                      <a:tcPr anchor="ctr"/>
                    </a:tc>
                    <a:tc>
                      <a:txBody>
                        <a:bodyPr/>
                        <a:lstStyle/>
                        <a:p>
                          <a:pPr algn="ctr"/>
                          <a:r>
                            <a:rPr kumimoji="1" lang="en-US" altLang="ja-JP" sz="1200" dirty="0">
                              <a:solidFill>
                                <a:schemeClr val="tx1"/>
                              </a:solidFill>
                              <a:latin typeface="Times New Roman" panose="02020603050405020304" pitchFamily="18" charset="0"/>
                              <a:cs typeface="Times New Roman" panose="02020603050405020304" pitchFamily="18" charset="0"/>
                            </a:rPr>
                            <a:t>0-99 timeslot</a:t>
                          </a:r>
                        </a:p>
                      </a:txBody>
                      <a:tcPr anchor="ctr"/>
                    </a:tc>
                    <a:tc>
                      <a:txBody>
                        <a:bodyPr/>
                        <a:lstStyle/>
                        <a:p>
                          <a:pPr algn="ctr"/>
                          <a:r>
                            <a:rPr kumimoji="1" lang="en-US" altLang="ja-JP" sz="1200" dirty="0">
                              <a:latin typeface="Times New Roman" panose="02020603050405020304" pitchFamily="18" charset="0"/>
                              <a:cs typeface="Times New Roman" panose="02020603050405020304" pitchFamily="18" charset="0"/>
                            </a:rPr>
                            <a:t>Packet length</a:t>
                          </a:r>
                          <a:endParaRPr kumimoji="1" lang="ja-JP" altLang="en-US" sz="1200" dirty="0">
                            <a:latin typeface="Times New Roman" panose="02020603050405020304" pitchFamily="18" charset="0"/>
                            <a:cs typeface="Times New Roman" panose="02020603050405020304" pitchFamily="18" charset="0"/>
                          </a:endParaRPr>
                        </a:p>
                      </a:txBody>
                      <a:tcPr anchor="ctr"/>
                    </a:tc>
                    <a:tc>
                      <a:txBody>
                        <a:bodyPr/>
                        <a:lstStyle/>
                        <a:p>
                          <a:pPr algn="ctr"/>
                          <a:r>
                            <a:rPr kumimoji="1" lang="en-US" altLang="ja-JP" sz="1200" dirty="0">
                              <a:solidFill>
                                <a:schemeClr val="tx1"/>
                              </a:solidFill>
                              <a:latin typeface="Times New Roman" panose="02020603050405020304" pitchFamily="18" charset="0"/>
                              <a:cs typeface="Times New Roman" panose="02020603050405020304" pitchFamily="18" charset="0"/>
                            </a:rPr>
                            <a:t>2000 bit</a:t>
                          </a:r>
                        </a:p>
                      </a:txBody>
                      <a:tcPr anchor="ctr"/>
                    </a:tc>
                    <a:extLst>
                      <a:ext uri="{0D108BD9-81ED-4DB2-BD59-A6C34878D82A}">
                        <a16:rowId xmlns:a16="http://schemas.microsoft.com/office/drawing/2014/main" val="1482520912"/>
                      </a:ext>
                    </a:extLst>
                  </a:tr>
                </a:tbl>
              </a:graphicData>
            </a:graphic>
          </p:graphicFrame>
        </mc:Fallback>
      </mc:AlternateContent>
    </p:spTree>
    <p:extLst>
      <p:ext uri="{BB962C8B-B14F-4D97-AF65-F5344CB8AC3E}">
        <p14:creationId xmlns:p14="http://schemas.microsoft.com/office/powerpoint/2010/main" val="2817826766"/>
      </p:ext>
    </p:extLst>
  </p:cSld>
  <p:clrMapOvr>
    <a:masterClrMapping/>
  </p:clrMapOvr>
</p:sld>
</file>

<file path=ppt/theme/theme1.xml><?xml version="1.0" encoding="utf-8"?>
<a:theme xmlns:a="http://schemas.openxmlformats.org/drawingml/2006/main" name="Office テーマ">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テーマ</Template>
  <TotalTime>1961</TotalTime>
  <Words>1000</Words>
  <Application>Microsoft Macintosh PowerPoint</Application>
  <PresentationFormat>画面に合わせる (4:3)</PresentationFormat>
  <Paragraphs>162</Paragraphs>
  <Slides>12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12</vt:i4>
      </vt:variant>
    </vt:vector>
  </HeadingPairs>
  <TitlesOfParts>
    <vt:vector size="17" baseType="lpstr">
      <vt:lpstr>Arial</vt:lpstr>
      <vt:lpstr>Calibri</vt:lpstr>
      <vt:lpstr>Cambria Math</vt:lpstr>
      <vt:lpstr>Times New Roman</vt:lpstr>
      <vt:lpstr>Office テーマ</vt:lpstr>
      <vt:lpstr>PowerPoint プレゼンテーション</vt:lpstr>
      <vt:lpstr>Simulation Results for Nagoya I. T. and YRP-IAI MAC Proposal Considering Interference Model</vt:lpstr>
      <vt:lpstr>Introduction</vt:lpstr>
      <vt:lpstr>Super frame structure (D-Channel)</vt:lpstr>
      <vt:lpstr>Packet transmission  in contention free period (CFP)</vt:lpstr>
      <vt:lpstr>Packet transmission in contention access period (CAP) </vt:lpstr>
      <vt:lpstr>Proposal of managed synchronous superframe</vt:lpstr>
      <vt:lpstr>PER calculation based on received power</vt:lpstr>
      <vt:lpstr>Simulation parameters</vt:lpstr>
      <vt:lpstr>Evaluation results in CFP</vt:lpstr>
      <vt:lpstr>Fundamental evaluation results in CAP</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安在　大祐</dc:creator>
  <cp:keywords/>
  <dc:description>&lt;doc#&gt;</dc:description>
  <cp:lastModifiedBy>Daisuke</cp:lastModifiedBy>
  <cp:revision>336</cp:revision>
  <cp:lastPrinted>1998-02-10T13:28:06Z</cp:lastPrinted>
  <dcterms:created xsi:type="dcterms:W3CDTF">2022-07-12T12:04:50Z</dcterms:created>
  <dcterms:modified xsi:type="dcterms:W3CDTF">2023-05-15T20:42:24Z</dcterms:modified>
</cp:coreProperties>
</file>