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6291"/>
  </p:normalViewPr>
  <p:slideViewPr>
    <p:cSldViewPr>
      <p:cViewPr varScale="1">
        <p:scale>
          <a:sx n="59" d="100"/>
          <a:sy n="59" d="100"/>
        </p:scale>
        <p:origin x="912" y="3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8" y="266838"/>
            <a:ext cx="4131728" cy="290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802.15-23-0227-01-03ma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912285" y="303215"/>
            <a:ext cx="3708052" cy="23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9264352" y="6525344"/>
            <a:ext cx="23439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Thomas</a:t>
            </a:r>
            <a:r>
              <a:rPr lang="en-GB" sz="1200" baseline="0" dirty="0" smtClean="0">
                <a:solidFill>
                  <a:srgbClr val="000000"/>
                </a:solidFill>
              </a:rPr>
              <a:t> Kürner (TU Braunschweig)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Agenda TG3mb </a:t>
            </a:r>
            <a:r>
              <a:rPr lang="en-US" dirty="0" err="1" smtClean="0"/>
              <a:t>Webcon</a:t>
            </a:r>
            <a:r>
              <a:rPr lang="en-US" dirty="0" smtClean="0"/>
              <a:t> 9 May 2023, 1 pm CEST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Date: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2022-05-09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Author(s):</a:t>
            </a:r>
          </a:p>
        </p:txBody>
      </p:sp>
      <p:graphicFrame>
        <p:nvGraphicFramePr>
          <p:cNvPr id="9" name="Table 7"/>
          <p:cNvGraphicFramePr/>
          <p:nvPr>
            <p:extLst>
              <p:ext uri="{D42A27DB-BD31-4B8C-83A1-F6EECF244321}">
                <p14:modId xmlns:p14="http://schemas.microsoft.com/office/powerpoint/2010/main" val="2370034475"/>
              </p:ext>
            </p:extLst>
          </p:nvPr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Name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Affiliations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Thomas Kürner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TU Braunschweig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Welcome, Patent </a:t>
            </a:r>
            <a:r>
              <a:rPr lang="de-DE" dirty="0" err="1" smtClean="0"/>
              <a:t>Policy</a:t>
            </a: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Meeting </a:t>
            </a:r>
            <a:r>
              <a:rPr lang="de-DE" dirty="0" err="1" smtClean="0"/>
              <a:t>Objectives</a:t>
            </a:r>
            <a:r>
              <a:rPr lang="de-DE" dirty="0" smtClean="0"/>
              <a:t>, Agenda </a:t>
            </a:r>
            <a:r>
              <a:rPr lang="de-DE" dirty="0" err="1" smtClean="0"/>
              <a:t>Approval</a:t>
            </a:r>
            <a:r>
              <a:rPr lang="de-DE" dirty="0" smtClean="0"/>
              <a:t> (</a:t>
            </a:r>
            <a:r>
              <a:rPr lang="de-DE" dirty="0" smtClean="0"/>
              <a:t>23/0227r1)</a:t>
            </a: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Comment Resolution Recirc1 (23/0223)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 smtClean="0"/>
              <a:t>Discussion</a:t>
            </a:r>
            <a:r>
              <a:rPr lang="de-DE" dirty="0" smtClean="0"/>
              <a:t> of </a:t>
            </a:r>
            <a:r>
              <a:rPr lang="de-DE" dirty="0" err="1" smtClean="0"/>
              <a:t>RevCom</a:t>
            </a:r>
            <a:r>
              <a:rPr lang="de-DE" dirty="0" smtClean="0"/>
              <a:t> Package (</a:t>
            </a:r>
            <a:r>
              <a:rPr lang="de-DE" dirty="0" smtClean="0"/>
              <a:t>23/0226r1)</a:t>
            </a: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 smtClean="0"/>
              <a:t>Discussion</a:t>
            </a:r>
            <a:r>
              <a:rPr lang="de-DE" dirty="0" smtClean="0"/>
              <a:t> of Agenda </a:t>
            </a:r>
            <a:r>
              <a:rPr lang="de-DE" dirty="0" err="1" smtClean="0"/>
              <a:t>for</a:t>
            </a:r>
            <a:r>
              <a:rPr lang="de-DE" dirty="0" smtClean="0"/>
              <a:t> Orlando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dirty="0" smtClean="0"/>
              <a:t>TG Motion to </a:t>
            </a:r>
            <a:r>
              <a:rPr lang="de-DE" dirty="0" err="1" smtClean="0"/>
              <a:t>approve</a:t>
            </a:r>
            <a:r>
              <a:rPr lang="de-DE" dirty="0" smtClean="0"/>
              <a:t> (23/0223)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dirty="0" smtClean="0"/>
              <a:t>TG Motion to </a:t>
            </a:r>
            <a:r>
              <a:rPr lang="de-DE" dirty="0" err="1" smtClean="0"/>
              <a:t>approve</a:t>
            </a:r>
            <a:r>
              <a:rPr lang="de-DE" dirty="0" smtClean="0"/>
              <a:t> (</a:t>
            </a:r>
            <a:r>
              <a:rPr lang="de-DE" dirty="0" smtClean="0"/>
              <a:t>23/0226r1)</a:t>
            </a:r>
            <a:endParaRPr lang="de-DE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de-DE" dirty="0" smtClean="0"/>
              <a:t>TG Motion to </a:t>
            </a:r>
            <a:r>
              <a:rPr lang="de-DE" dirty="0" err="1" smtClean="0"/>
              <a:t>forward</a:t>
            </a:r>
            <a:r>
              <a:rPr lang="de-DE" dirty="0" smtClean="0"/>
              <a:t> 802.15.3RevB/D5 to </a:t>
            </a:r>
            <a:r>
              <a:rPr lang="de-DE" dirty="0" err="1" smtClean="0"/>
              <a:t>RevCom</a:t>
            </a:r>
            <a:endParaRPr lang="de-DE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de-DE" dirty="0" smtClean="0"/>
              <a:t>TG Motion to form CRG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AOB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49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99</Words>
  <Application>Microsoft Office PowerPoint</Application>
  <PresentationFormat>Breitbild</PresentationFormat>
  <Paragraphs>27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 Unicode MS</vt:lpstr>
      <vt:lpstr>MS Gothic</vt:lpstr>
      <vt:lpstr>Arial</vt:lpstr>
      <vt:lpstr>Times New Roman</vt:lpstr>
      <vt:lpstr>Wingdings</vt:lpstr>
      <vt:lpstr>Office Theme</vt:lpstr>
      <vt:lpstr>Agenda TG3mb Webcon 9 May 2023, 1 pm CEST</vt:lpstr>
      <vt:lpstr>Agenda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cp:keywords/>
  <dc:description/>
  <cp:lastModifiedBy>Thomas Kuerner</cp:lastModifiedBy>
  <cp:revision>249</cp:revision>
  <cp:lastPrinted>1601-01-01T00:00:00Z</cp:lastPrinted>
  <dcterms:created xsi:type="dcterms:W3CDTF">2019-11-09T15:46:46Z</dcterms:created>
  <dcterms:modified xsi:type="dcterms:W3CDTF">2023-05-09T11:18:31Z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