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61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802.15-23-0227-00-03ma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Agenda TG3mb </a:t>
            </a:r>
            <a:r>
              <a:rPr lang="en-US" dirty="0" err="1" smtClean="0"/>
              <a:t>Webcon</a:t>
            </a:r>
            <a:r>
              <a:rPr lang="en-US" dirty="0" smtClean="0"/>
              <a:t> 9 May 2023, 1 pm CEST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Welcome, Patent </a:t>
            </a:r>
            <a:r>
              <a:rPr lang="de-DE" dirty="0" err="1" smtClean="0"/>
              <a:t>Policy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Meeting </a:t>
            </a:r>
            <a:r>
              <a:rPr lang="de-DE" dirty="0" err="1" smtClean="0"/>
              <a:t>Objectives</a:t>
            </a:r>
            <a:r>
              <a:rPr lang="de-DE" dirty="0" smtClean="0"/>
              <a:t>, Agenda </a:t>
            </a:r>
            <a:r>
              <a:rPr lang="de-DE" dirty="0" err="1" smtClean="0"/>
              <a:t>Approval</a:t>
            </a:r>
            <a:r>
              <a:rPr lang="de-DE" dirty="0" smtClean="0"/>
              <a:t> (23/0227)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Comment Resolution Recirc1 (23/0223)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Discussion</a:t>
            </a:r>
            <a:r>
              <a:rPr lang="de-DE" dirty="0" smtClean="0"/>
              <a:t> of </a:t>
            </a:r>
            <a:r>
              <a:rPr lang="de-DE" dirty="0" err="1" smtClean="0"/>
              <a:t>RevCom</a:t>
            </a:r>
            <a:r>
              <a:rPr lang="de-DE" dirty="0" smtClean="0"/>
              <a:t> Package (23/0224)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Discussion</a:t>
            </a:r>
            <a:r>
              <a:rPr lang="de-DE" dirty="0" smtClean="0"/>
              <a:t> of Agenda </a:t>
            </a:r>
            <a:r>
              <a:rPr lang="de-DE" dirty="0" err="1" smtClean="0"/>
              <a:t>for</a:t>
            </a:r>
            <a:r>
              <a:rPr lang="de-DE" dirty="0" smtClean="0"/>
              <a:t> Orlando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approve</a:t>
            </a:r>
            <a:r>
              <a:rPr lang="de-DE" dirty="0" smtClean="0"/>
              <a:t> (23/0223)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approve</a:t>
            </a:r>
            <a:r>
              <a:rPr lang="de-DE" dirty="0" smtClean="0"/>
              <a:t> (23/0224)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</a:t>
            </a:r>
            <a:r>
              <a:rPr lang="de-DE" dirty="0" err="1" smtClean="0"/>
              <a:t>forward</a:t>
            </a:r>
            <a:r>
              <a:rPr lang="de-DE" dirty="0" smtClean="0"/>
              <a:t> 802.15.3RevB/D5 to </a:t>
            </a:r>
            <a:r>
              <a:rPr lang="de-DE" dirty="0" err="1" smtClean="0"/>
              <a:t>RevCom</a:t>
            </a:r>
            <a:endParaRPr lang="de-D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TG Motion to form CRG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AOB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Breitbild</PresentationFormat>
  <Paragraphs>27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 Unicode MS</vt:lpstr>
      <vt:lpstr>MS Gothic</vt:lpstr>
      <vt:lpstr>Arial</vt:lpstr>
      <vt:lpstr>Times New Roman</vt:lpstr>
      <vt:lpstr>Wingdings</vt:lpstr>
      <vt:lpstr>Office Theme</vt:lpstr>
      <vt:lpstr>Agenda TG3mb Webcon 9 May 2023, 1 pm CEST</vt:lpstr>
      <vt:lpstr>Agenda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245</cp:revision>
  <cp:lastPrinted>1601-01-01T00:00:00Z</cp:lastPrinted>
  <dcterms:created xsi:type="dcterms:W3CDTF">2019-11-09T15:46:46Z</dcterms:created>
  <dcterms:modified xsi:type="dcterms:W3CDTF">2023-05-09T06:45:36Z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